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0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4028-434C-4D26-8DE9-E255A1CA6DA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EC42-5D51-4DDE-B03D-DED62B7BA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re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5" y="2269537"/>
            <a:ext cx="3948097" cy="27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d led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9" r="50782" b="38072"/>
          <a:stretch/>
        </p:blipFill>
        <p:spPr bwMode="auto">
          <a:xfrm>
            <a:off x="8791949" y="1723170"/>
            <a:ext cx="347709" cy="8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d led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3" r="22911" b="40589"/>
          <a:stretch/>
        </p:blipFill>
        <p:spPr bwMode="auto">
          <a:xfrm>
            <a:off x="7123715" y="271578"/>
            <a:ext cx="444845" cy="109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red led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9" r="-3584" b="39018"/>
          <a:stretch/>
        </p:blipFill>
        <p:spPr bwMode="auto">
          <a:xfrm>
            <a:off x="4184188" y="224162"/>
            <a:ext cx="381385" cy="9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932368" y="1164662"/>
            <a:ext cx="387178" cy="161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51947" y="268603"/>
            <a:ext cx="1507144" cy="646331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Led is connected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pin 13 and is 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sound alarm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319546" y="1332419"/>
            <a:ext cx="2957384" cy="144357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68560" y="297986"/>
            <a:ext cx="147989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Led is connected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pin 9 and is 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when the door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 unlocked/locked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12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5" r="68069"/>
          <a:stretch/>
        </p:blipFill>
        <p:spPr bwMode="auto">
          <a:xfrm>
            <a:off x="6745905" y="4080748"/>
            <a:ext cx="276837" cy="9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056099" y="4080748"/>
            <a:ext cx="159210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Led is connected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pin 6 and is when 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sensor is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switched on/off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674704" y="2759161"/>
            <a:ext cx="2138949" cy="21064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51398" y="2597874"/>
            <a:ext cx="3881260" cy="1528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59232" y="1783705"/>
            <a:ext cx="2241319" cy="83099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Led is connected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pin 2 and is for visual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warning signal (SOS distress </a:t>
            </a:r>
          </a:p>
          <a:p>
            <a:r>
              <a:rPr lang="en-CA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signal)</a:t>
            </a:r>
          </a:p>
        </p:txBody>
      </p:sp>
    </p:spTree>
    <p:extLst>
      <p:ext uri="{BB962C8B-B14F-4D97-AF65-F5344CB8AC3E}">
        <p14:creationId xmlns:p14="http://schemas.microsoft.com/office/powerpoint/2010/main" val="369782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Rai, Akashdeep</dc:creator>
  <cp:lastModifiedBy>Rai, Akashdeep</cp:lastModifiedBy>
  <cp:revision>5</cp:revision>
  <cp:lastPrinted>2017-11-21T20:03:17Z</cp:lastPrinted>
  <dcterms:created xsi:type="dcterms:W3CDTF">2017-11-21T19:26:53Z</dcterms:created>
  <dcterms:modified xsi:type="dcterms:W3CDTF">2017-11-21T20:05:53Z</dcterms:modified>
</cp:coreProperties>
</file>