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146847057" r:id="rId10"/>
    <p:sldId id="2146847060" r:id="rId11"/>
    <p:sldId id="2146847063" r:id="rId12"/>
    <p:sldId id="2146847062" r:id="rId13"/>
    <p:sldId id="2146847061" r:id="rId14"/>
    <p:sldId id="2146847055"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84" y="24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32519" y="4808016"/>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Akashdeep</a:t>
            </a:r>
          </a:p>
          <a:p>
            <a:r>
              <a:rPr lang="en-US" sz="2000" b="1" dirty="0">
                <a:solidFill>
                  <a:schemeClr val="accent1">
                    <a:lumMod val="75000"/>
                  </a:schemeClr>
                </a:solidFill>
                <a:latin typeface="Arial"/>
                <a:cs typeface="Arial"/>
              </a:rPr>
              <a:t>College Name &amp; Department : CT Groups of Institutions (CS)</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Make sure that there should be readme file</a:t>
            </a:r>
          </a:p>
        </p:txBody>
      </p:sp>
    </p:spTree>
    <p:extLst>
      <p:ext uri="{BB962C8B-B14F-4D97-AF65-F5344CB8AC3E}">
        <p14:creationId xmlns:p14="http://schemas.microsoft.com/office/powerpoint/2010/main" val="223066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US" dirty="0"/>
              <a:t>We can make it more complex as this is just a basic technique and can be hacked by hackers using their skills.SO, we can use more encryption techniques, bind in bound security features of coding language itself to make it secure and efficient.</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IN" sz="2800" dirty="0">
                <a:solidFill>
                  <a:srgbClr val="0F0F0F"/>
                </a:solidFill>
                <a:ea typeface="+mn-lt"/>
                <a:cs typeface="+mn-lt"/>
              </a:rPr>
              <a:t>In this project, we are going to demonstrate the use of Steganography in the field of Cyber Security. Here, we will try to hide our confidential data within an image file so that an attacker will not able to read the message even if they are performing attacks like MITM.</a:t>
            </a:r>
            <a:endParaRPr lang="en-IN" sz="28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289154"/>
            <a:ext cx="11613485" cy="7940505"/>
          </a:xfrm>
        </p:spPr>
        <p:txBody>
          <a:bodyPr vert="horz" lIns="91440" tIns="45720" rIns="91440" bIns="45720" rtlCol="0" anchor="ctr">
            <a:noAutofit/>
          </a:bodyPr>
          <a:lstStyle/>
          <a:p>
            <a:r>
              <a:rPr lang="en-US" dirty="0"/>
              <a:t>Python (IDLE)</a:t>
            </a:r>
            <a:endParaRPr lang="en-IN" dirty="0"/>
          </a:p>
          <a:p>
            <a:r>
              <a:rPr lang="en-IN" dirty="0"/>
              <a:t>Python Libraries :- OpenCV, OS, Strings</a:t>
            </a:r>
          </a:p>
          <a:p>
            <a:r>
              <a:rPr lang="en-IN" dirty="0"/>
              <a:t>Git hub</a:t>
            </a:r>
          </a:p>
          <a:p>
            <a:r>
              <a:rPr lang="en-IN" dirty="0"/>
              <a:t>JPG Image File</a:t>
            </a:r>
            <a:endParaRPr lang="en-US"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499016"/>
            <a:ext cx="11029615" cy="7474366"/>
          </a:xfrm>
        </p:spPr>
        <p:txBody>
          <a:bodyPr/>
          <a:lstStyle/>
          <a:p>
            <a:pPr marL="0" indent="0">
              <a:buNone/>
            </a:pPr>
            <a:r>
              <a:rPr lang="en-IN" sz="1800" b="1" dirty="0">
                <a:solidFill>
                  <a:srgbClr val="0F0F0F"/>
                </a:solidFill>
              </a:rPr>
              <a:t>This project demonstrates the implementation of Steganography. We have implemented it using Python which is a well known and a vast using Coding language.</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r>
              <a:rPr lang="en-US" dirty="0"/>
              <a:t>Small, Medium and Large-Scale industries.</a:t>
            </a:r>
          </a:p>
          <a:p>
            <a:r>
              <a:rPr lang="en-US" dirty="0"/>
              <a:t>Journalists/ Detectives/ Spies.</a:t>
            </a:r>
          </a:p>
          <a:p>
            <a:r>
              <a:rPr lang="en-US" dirty="0"/>
              <a:t>Military</a:t>
            </a:r>
          </a:p>
          <a:p>
            <a:r>
              <a:rPr lang="en-US" dirty="0"/>
              <a:t>Normal users who wants to send something highly confidential without getting this data being hacked by hackers.</a:t>
            </a:r>
          </a:p>
          <a:p>
            <a:r>
              <a:rPr lang="en-US" dirty="0"/>
              <a:t>Researchers, who wants to explore this field.</a:t>
            </a:r>
          </a:p>
          <a:p>
            <a:r>
              <a:rPr lang="en-US" dirty="0"/>
              <a:t>Students or Learners, who are new in Cyber Security.</a:t>
            </a:r>
          </a:p>
          <a:p>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sp>
        <p:nvSpPr>
          <p:cNvPr id="3" name="Content Placeholder 2">
            <a:extLst>
              <a:ext uri="{FF2B5EF4-FFF2-40B4-BE49-F238E27FC236}">
                <a16:creationId xmlns:a16="http://schemas.microsoft.com/office/drawing/2014/main" id="{805D7125-AC62-752D-6E68-9EB88BCC631C}"/>
              </a:ext>
            </a:extLst>
          </p:cNvPr>
          <p:cNvSpPr>
            <a:spLocks noGrp="1"/>
          </p:cNvSpPr>
          <p:nvPr>
            <p:ph idx="1"/>
          </p:nvPr>
        </p:nvSpPr>
        <p:spPr>
          <a:xfrm>
            <a:off x="581192" y="1232452"/>
            <a:ext cx="11029615" cy="5063417"/>
          </a:xfrm>
        </p:spPr>
        <p:txBody>
          <a:bodyPr>
            <a:normAutofit/>
          </a:bodyPr>
          <a:lstStyle/>
          <a:p>
            <a:r>
              <a:rPr lang="en-US" dirty="0"/>
              <a:t>Here, we hide our secret message in an image file using our python script, that can be only be decoded by the correct Receiver.</a:t>
            </a:r>
          </a:p>
          <a:p>
            <a:r>
              <a:rPr lang="en-US" dirty="0"/>
              <a:t>Encrypting File with a hidden text:- </a:t>
            </a:r>
          </a:p>
          <a:p>
            <a:pPr marL="0" indent="0">
              <a:buNone/>
            </a:pPr>
            <a:endParaRPr lang="en-US" dirty="0"/>
          </a:p>
          <a:p>
            <a:pPr marL="0" indent="0">
              <a:buNone/>
            </a:pPr>
            <a:endParaRPr lang="en-US" dirty="0"/>
          </a:p>
          <a:p>
            <a:pPr marL="0" indent="0">
              <a:buNone/>
            </a:pPr>
            <a:endParaRPr lang="en-US" dirty="0"/>
          </a:p>
          <a:p>
            <a:r>
              <a:rPr lang="en-US" dirty="0"/>
              <a:t>Decrypting with Correct Password:-</a:t>
            </a:r>
          </a:p>
          <a:p>
            <a:pPr marL="0" indent="0">
              <a:buNone/>
            </a:pPr>
            <a:endParaRPr lang="en-US" dirty="0"/>
          </a:p>
          <a:p>
            <a:pPr marL="0" indent="0">
              <a:buNone/>
            </a:pPr>
            <a:endParaRPr lang="en-US"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pic>
        <p:nvPicPr>
          <p:cNvPr id="11" name="Picture 10" descr="A screenshot of a computer">
            <a:extLst>
              <a:ext uri="{FF2B5EF4-FFF2-40B4-BE49-F238E27FC236}">
                <a16:creationId xmlns:a16="http://schemas.microsoft.com/office/drawing/2014/main" id="{3D925A68-5E59-C437-441A-305B685E38FC}"/>
              </a:ext>
            </a:extLst>
          </p:cNvPr>
          <p:cNvPicPr>
            <a:picLocks noChangeAspect="1"/>
          </p:cNvPicPr>
          <p:nvPr/>
        </p:nvPicPr>
        <p:blipFill>
          <a:blip r:embed="rId2"/>
          <a:stretch>
            <a:fillRect/>
          </a:stretch>
        </p:blipFill>
        <p:spPr>
          <a:xfrm>
            <a:off x="923808" y="2219269"/>
            <a:ext cx="10344382" cy="1209731"/>
          </a:xfrm>
          <a:prstGeom prst="rect">
            <a:avLst/>
          </a:prstGeom>
        </p:spPr>
      </p:pic>
      <p:pic>
        <p:nvPicPr>
          <p:cNvPr id="13" name="Picture 12" descr="A screenshot of a computer&#10;&#10;AI-generated content may be incorrect.">
            <a:extLst>
              <a:ext uri="{FF2B5EF4-FFF2-40B4-BE49-F238E27FC236}">
                <a16:creationId xmlns:a16="http://schemas.microsoft.com/office/drawing/2014/main" id="{7A30804B-607E-7590-C8A2-69FBF2E8A735}"/>
              </a:ext>
            </a:extLst>
          </p:cNvPr>
          <p:cNvPicPr>
            <a:picLocks noChangeAspect="1"/>
          </p:cNvPicPr>
          <p:nvPr/>
        </p:nvPicPr>
        <p:blipFill>
          <a:blip r:embed="rId3"/>
          <a:stretch>
            <a:fillRect/>
          </a:stretch>
        </p:blipFill>
        <p:spPr>
          <a:xfrm>
            <a:off x="923808" y="4072745"/>
            <a:ext cx="10344382" cy="1552803"/>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4C7A3-A885-2313-E125-FD631318AEF4}"/>
              </a:ext>
            </a:extLst>
          </p:cNvPr>
          <p:cNvSpPr>
            <a:spLocks noGrp="1"/>
          </p:cNvSpPr>
          <p:nvPr>
            <p:ph type="title"/>
          </p:nvPr>
        </p:nvSpPr>
        <p:spPr/>
        <p:txBody>
          <a:bodyPr/>
          <a:lstStyle/>
          <a:p>
            <a:r>
              <a:rPr lang="en-IN" dirty="0">
                <a:solidFill>
                  <a:schemeClr val="accent1"/>
                </a:solidFill>
              </a:rPr>
              <a:t>Results</a:t>
            </a:r>
            <a:endParaRPr lang="en-IN" dirty="0"/>
          </a:p>
        </p:txBody>
      </p:sp>
      <p:sp>
        <p:nvSpPr>
          <p:cNvPr id="3" name="Content Placeholder 2">
            <a:extLst>
              <a:ext uri="{FF2B5EF4-FFF2-40B4-BE49-F238E27FC236}">
                <a16:creationId xmlns:a16="http://schemas.microsoft.com/office/drawing/2014/main" id="{78C6E33B-73DD-8290-D581-86119B1EA2C2}"/>
              </a:ext>
            </a:extLst>
          </p:cNvPr>
          <p:cNvSpPr>
            <a:spLocks noGrp="1"/>
          </p:cNvSpPr>
          <p:nvPr>
            <p:ph idx="1"/>
          </p:nvPr>
        </p:nvSpPr>
        <p:spPr>
          <a:xfrm>
            <a:off x="581192" y="-1939159"/>
            <a:ext cx="11029615" cy="7914509"/>
          </a:xfrm>
        </p:spPr>
        <p:txBody>
          <a:bodyPr/>
          <a:lstStyle/>
          <a:p>
            <a:r>
              <a:rPr lang="en-US" dirty="0"/>
              <a:t>Decrypting with Wrong Password:-</a:t>
            </a:r>
          </a:p>
          <a:p>
            <a:endParaRPr lang="en-US" dirty="0"/>
          </a:p>
          <a:p>
            <a:pPr marL="0" indent="0">
              <a:buNone/>
            </a:pPr>
            <a:endParaRPr lang="en-IN" dirty="0"/>
          </a:p>
        </p:txBody>
      </p:sp>
      <p:pic>
        <p:nvPicPr>
          <p:cNvPr id="5" name="Picture 4" descr="A screenshot of a computer&#10;&#10;AI-generated content may be incorrect.">
            <a:extLst>
              <a:ext uri="{FF2B5EF4-FFF2-40B4-BE49-F238E27FC236}">
                <a16:creationId xmlns:a16="http://schemas.microsoft.com/office/drawing/2014/main" id="{BC310545-3980-6187-3AF8-5D91E8A636EB}"/>
              </a:ext>
            </a:extLst>
          </p:cNvPr>
          <p:cNvPicPr>
            <a:picLocks noChangeAspect="1"/>
          </p:cNvPicPr>
          <p:nvPr/>
        </p:nvPicPr>
        <p:blipFill>
          <a:blip r:embed="rId2"/>
          <a:stretch>
            <a:fillRect/>
          </a:stretch>
        </p:blipFill>
        <p:spPr>
          <a:xfrm>
            <a:off x="2017986" y="1969237"/>
            <a:ext cx="7993117" cy="4006113"/>
          </a:xfrm>
          <a:prstGeom prst="rect">
            <a:avLst/>
          </a:prstGeom>
        </p:spPr>
      </p:pic>
    </p:spTree>
    <p:extLst>
      <p:ext uri="{BB962C8B-B14F-4D97-AF65-F5344CB8AC3E}">
        <p14:creationId xmlns:p14="http://schemas.microsoft.com/office/powerpoint/2010/main" val="4634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IN" dirty="0"/>
              <a:t>This is just a basic project on Steganography. Confidentiality and Integrity of the data is very important. Using Steganography concept, we can encrypt our data that can be only decoded by the correct receiver.</a:t>
            </a:r>
          </a:p>
        </p:txBody>
      </p:sp>
    </p:spTree>
    <p:extLst>
      <p:ext uri="{BB962C8B-B14F-4D97-AF65-F5344CB8AC3E}">
        <p14:creationId xmlns:p14="http://schemas.microsoft.com/office/powerpoint/2010/main" val="42338823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70</TotalTime>
  <Words>348</Words>
  <Application>Microsoft Office PowerPoint</Application>
  <PresentationFormat>Widescreen</PresentationFormat>
  <Paragraphs>51</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Akashdeep</cp:lastModifiedBy>
  <cp:revision>27</cp:revision>
  <dcterms:created xsi:type="dcterms:W3CDTF">2021-05-26T16:50:10Z</dcterms:created>
  <dcterms:modified xsi:type="dcterms:W3CDTF">2025-02-26T11:14:57Z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