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67" r:id="rId11"/>
    <p:sldId id="268" r:id="rId12"/>
    <p:sldId id="270" r:id="rId13"/>
    <p:sldId id="269" r:id="rId14"/>
    <p:sldId id="273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0D0215-CD80-4790-B741-4D87FC290F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593D26D-0991-4D29-A9D5-802496EAC272}">
      <dgm:prSet phldrT="[Text]" custT="1"/>
      <dgm:spPr/>
      <dgm:t>
        <a:bodyPr anchor="ctr"/>
        <a:lstStyle/>
        <a:p>
          <a:pPr algn="ctr"/>
          <a:r>
            <a:rPr lang="en-US" sz="1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Dataset comprises of:</a:t>
          </a:r>
        </a:p>
      </dgm:t>
    </dgm:pt>
    <dgm:pt modelId="{D8386B27-48F7-4015-976A-F29DFC237F33}" type="parTrans" cxnId="{BC4A39E1-77AE-4297-B12B-F0097A2DE54D}">
      <dgm:prSet/>
      <dgm:spPr/>
      <dgm:t>
        <a:bodyPr/>
        <a:lstStyle/>
        <a:p>
          <a:endParaRPr lang="en-US"/>
        </a:p>
      </dgm:t>
    </dgm:pt>
    <dgm:pt modelId="{8468560D-CA05-4D4D-851A-4041B9AD23F7}" type="sibTrans" cxnId="{BC4A39E1-77AE-4297-B12B-F0097A2DE54D}">
      <dgm:prSet/>
      <dgm:spPr/>
      <dgm:t>
        <a:bodyPr/>
        <a:lstStyle/>
        <a:p>
          <a:endParaRPr lang="en-US"/>
        </a:p>
      </dgm:t>
    </dgm:pt>
    <dgm:pt modelId="{B4B058E9-6084-4073-9133-151549045A9D}">
      <dgm:prSet phldrT="[Text]" custT="1"/>
      <dgm:spPr/>
      <dgm:t>
        <a:bodyPr anchor="ctr"/>
        <a:lstStyle/>
        <a:p>
          <a:pPr algn="l"/>
          <a:r>
            <a:rPr lang="en-US" sz="1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Demographic Details include:</a:t>
          </a:r>
        </a:p>
      </dgm:t>
    </dgm:pt>
    <dgm:pt modelId="{F9B49D01-43C3-4E56-8CE3-228347645993}" type="parTrans" cxnId="{D78BABF6-C9CF-4E1A-A844-E6D89E589329}">
      <dgm:prSet/>
      <dgm:spPr/>
      <dgm:t>
        <a:bodyPr/>
        <a:lstStyle/>
        <a:p>
          <a:endParaRPr lang="en-US"/>
        </a:p>
      </dgm:t>
    </dgm:pt>
    <dgm:pt modelId="{90181CDB-2B73-4D19-ACAF-3BD7FD2E3F42}" type="sibTrans" cxnId="{D78BABF6-C9CF-4E1A-A844-E6D89E589329}">
      <dgm:prSet/>
      <dgm:spPr/>
      <dgm:t>
        <a:bodyPr/>
        <a:lstStyle/>
        <a:p>
          <a:endParaRPr lang="en-US"/>
        </a:p>
      </dgm:t>
    </dgm:pt>
    <dgm:pt modelId="{6CC0D3BF-8296-44DE-BA33-33D9B87BBCFF}">
      <dgm:prSet custT="1"/>
      <dgm:spPr/>
      <dgm:t>
        <a:bodyPr anchor="ctr"/>
        <a:lstStyle/>
        <a:p>
          <a:pPr algn="ctr"/>
          <a:r>
            <a:rPr lang="en-US" sz="1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Test Data- 1L line items</a:t>
          </a:r>
          <a:endParaRPr lang="en-US" sz="16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FDB7A4-2749-493F-A2F5-6182278690E1}" type="parTrans" cxnId="{8C49857C-61E7-476A-B175-3DBB201B6B50}">
      <dgm:prSet/>
      <dgm:spPr/>
      <dgm:t>
        <a:bodyPr/>
        <a:lstStyle/>
        <a:p>
          <a:endParaRPr lang="en-US"/>
        </a:p>
      </dgm:t>
    </dgm:pt>
    <dgm:pt modelId="{96C4D23A-793A-49C9-A13A-AEE79C9B8EE9}" type="sibTrans" cxnId="{8C49857C-61E7-476A-B175-3DBB201B6B50}">
      <dgm:prSet/>
      <dgm:spPr/>
      <dgm:t>
        <a:bodyPr/>
        <a:lstStyle/>
        <a:p>
          <a:endParaRPr lang="en-US"/>
        </a:p>
      </dgm:t>
    </dgm:pt>
    <dgm:pt modelId="{288237D7-3D06-4DCC-BC1B-4B4101525D60}">
      <dgm:prSet custT="1"/>
      <dgm:spPr/>
      <dgm:t>
        <a:bodyPr anchor="ctr"/>
        <a:lstStyle/>
        <a:p>
          <a:pPr algn="ctr"/>
          <a:r>
            <a:rPr lang="en-US" sz="1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Training Data- 2L line items</a:t>
          </a:r>
          <a:endParaRPr lang="en-US" sz="16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96FFA7-B612-4E4E-83C8-DBC48C96F30B}" type="sibTrans" cxnId="{4F96B9D1-4F4E-4156-9132-9CEC280B717F}">
      <dgm:prSet/>
      <dgm:spPr/>
      <dgm:t>
        <a:bodyPr/>
        <a:lstStyle/>
        <a:p>
          <a:endParaRPr lang="en-US"/>
        </a:p>
      </dgm:t>
    </dgm:pt>
    <dgm:pt modelId="{48299207-3735-4135-83AD-E1E67C933395}" type="parTrans" cxnId="{4F96B9D1-4F4E-4156-9132-9CEC280B717F}">
      <dgm:prSet/>
      <dgm:spPr/>
      <dgm:t>
        <a:bodyPr/>
        <a:lstStyle/>
        <a:p>
          <a:endParaRPr lang="en-US"/>
        </a:p>
      </dgm:t>
    </dgm:pt>
    <dgm:pt modelId="{D9DEF2F0-4605-4D03-97F4-434AE9E7E6CB}">
      <dgm:prSet custT="1"/>
      <dgm:spPr/>
      <dgm:t>
        <a:bodyPr anchor="ctr"/>
        <a:lstStyle/>
        <a:p>
          <a:pPr algn="l"/>
          <a:r>
            <a:rPr lang="en-US" sz="1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Cities</a:t>
          </a:r>
          <a:endParaRPr lang="en-US" sz="16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929470-BF49-43B0-A6C8-5A62DF321239}" type="parTrans" cxnId="{1DFA759B-768F-4C3C-A084-48AA1B611EEC}">
      <dgm:prSet/>
      <dgm:spPr/>
      <dgm:t>
        <a:bodyPr/>
        <a:lstStyle/>
        <a:p>
          <a:endParaRPr lang="en-US"/>
        </a:p>
      </dgm:t>
    </dgm:pt>
    <dgm:pt modelId="{275B098B-9604-45C9-B311-A3E4957F74BE}" type="sibTrans" cxnId="{1DFA759B-768F-4C3C-A084-48AA1B611EEC}">
      <dgm:prSet/>
      <dgm:spPr/>
      <dgm:t>
        <a:bodyPr/>
        <a:lstStyle/>
        <a:p>
          <a:endParaRPr lang="en-US"/>
        </a:p>
      </dgm:t>
    </dgm:pt>
    <dgm:pt modelId="{95994E85-5AFA-43A2-912F-2E5ACDBF8270}">
      <dgm:prSet custT="1"/>
      <dgm:spPr/>
      <dgm:t>
        <a:bodyPr anchor="ctr"/>
        <a:lstStyle/>
        <a:p>
          <a:pPr algn="l"/>
          <a:r>
            <a:rPr lang="en-US" sz="1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Day of week (1-7)</a:t>
          </a:r>
          <a:endParaRPr lang="en-US" sz="16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DDF5C5-D128-4C48-94E4-21CC69F3D1F8}" type="parTrans" cxnId="{A22B5326-F315-4EF7-B7E1-81F86A4D475E}">
      <dgm:prSet/>
      <dgm:spPr/>
      <dgm:t>
        <a:bodyPr/>
        <a:lstStyle/>
        <a:p>
          <a:endParaRPr lang="en-US"/>
        </a:p>
      </dgm:t>
    </dgm:pt>
    <dgm:pt modelId="{E5403C95-F67E-42D8-AA91-52694BEDF4E9}" type="sibTrans" cxnId="{A22B5326-F315-4EF7-B7E1-81F86A4D475E}">
      <dgm:prSet/>
      <dgm:spPr/>
      <dgm:t>
        <a:bodyPr/>
        <a:lstStyle/>
        <a:p>
          <a:endParaRPr lang="en-US"/>
        </a:p>
      </dgm:t>
    </dgm:pt>
    <dgm:pt modelId="{A755B90B-C98B-4D2D-B2D8-FF3E1A46A3CF}">
      <dgm:prSet custT="1"/>
      <dgm:spPr/>
      <dgm:t>
        <a:bodyPr anchor="ctr"/>
        <a:lstStyle/>
        <a:p>
          <a:pPr algn="l"/>
          <a:r>
            <a:rPr lang="en-US" sz="1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Genres (Drama, cricket etc.)</a:t>
          </a:r>
          <a:endParaRPr lang="en-US" sz="16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CF1D00-24A8-4311-B405-5143E868E181}" type="parTrans" cxnId="{AD0E1A09-3CE1-48AE-9CD9-5A1185B4B33C}">
      <dgm:prSet/>
      <dgm:spPr/>
      <dgm:t>
        <a:bodyPr/>
        <a:lstStyle/>
        <a:p>
          <a:endParaRPr lang="en-US"/>
        </a:p>
      </dgm:t>
    </dgm:pt>
    <dgm:pt modelId="{3C897671-2E31-485F-BF64-5E9B6449227C}" type="sibTrans" cxnId="{AD0E1A09-3CE1-48AE-9CD9-5A1185B4B33C}">
      <dgm:prSet/>
      <dgm:spPr/>
      <dgm:t>
        <a:bodyPr/>
        <a:lstStyle/>
        <a:p>
          <a:endParaRPr lang="en-US"/>
        </a:p>
      </dgm:t>
    </dgm:pt>
    <dgm:pt modelId="{1050721E-D0FF-4CAE-977D-F193F555A8F3}">
      <dgm:prSet custT="1"/>
      <dgm:spPr/>
      <dgm:t>
        <a:bodyPr anchor="ctr"/>
        <a:lstStyle/>
        <a:p>
          <a:pPr algn="l"/>
          <a:r>
            <a:rPr lang="en-US" sz="1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Titles of programs watched</a:t>
          </a:r>
          <a:endParaRPr lang="en-US" sz="16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EF78D3-C07E-4714-B97B-B0A3701B71EE}" type="parTrans" cxnId="{A7653595-5CE2-442C-A2C8-ACEFF9D4A603}">
      <dgm:prSet/>
      <dgm:spPr/>
      <dgm:t>
        <a:bodyPr/>
        <a:lstStyle/>
        <a:p>
          <a:endParaRPr lang="en-US"/>
        </a:p>
      </dgm:t>
    </dgm:pt>
    <dgm:pt modelId="{322707B2-9952-4C76-9AB2-C0D7136A3517}" type="sibTrans" cxnId="{A7653595-5CE2-442C-A2C8-ACEFF9D4A603}">
      <dgm:prSet/>
      <dgm:spPr/>
      <dgm:t>
        <a:bodyPr/>
        <a:lstStyle/>
        <a:p>
          <a:endParaRPr lang="en-US"/>
        </a:p>
      </dgm:t>
    </dgm:pt>
    <dgm:pt modelId="{BC08BF39-074E-4C80-9CB2-DE1D3E46BC05}">
      <dgm:prSet custT="1"/>
      <dgm:spPr/>
      <dgm:t>
        <a:bodyPr anchor="ctr"/>
        <a:lstStyle/>
        <a:p>
          <a:pPr algn="l"/>
          <a:r>
            <a:rPr lang="en-US" sz="1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Time of day when the programs were watched (0-24 hours)</a:t>
          </a:r>
          <a:endParaRPr lang="en-US" sz="16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B26F00-AD2E-4121-806D-07A5FAE71F8E}" type="parTrans" cxnId="{7C4A7095-165A-4249-B577-2694D0C86491}">
      <dgm:prSet/>
      <dgm:spPr/>
      <dgm:t>
        <a:bodyPr/>
        <a:lstStyle/>
        <a:p>
          <a:endParaRPr lang="en-US"/>
        </a:p>
      </dgm:t>
    </dgm:pt>
    <dgm:pt modelId="{C53ACF4B-5671-4F48-9FD4-F7893C4441EF}" type="sibTrans" cxnId="{7C4A7095-165A-4249-B577-2694D0C86491}">
      <dgm:prSet/>
      <dgm:spPr/>
      <dgm:t>
        <a:bodyPr/>
        <a:lstStyle/>
        <a:p>
          <a:endParaRPr lang="en-US"/>
        </a:p>
      </dgm:t>
    </dgm:pt>
    <dgm:pt modelId="{2E47D569-9DEB-4267-9F83-2DE54B70BE01}">
      <dgm:prSet custT="1"/>
      <dgm:spPr/>
      <dgm:t>
        <a:bodyPr anchor="ctr"/>
        <a:lstStyle/>
        <a:p>
          <a:pPr algn="l"/>
          <a:r>
            <a:rPr lang="en-US" sz="1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Segment (positive or negative)</a:t>
          </a:r>
          <a:endParaRPr lang="en-US" sz="16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EF81CA-EC52-408D-A688-9A0C2EAC78D1}" type="parTrans" cxnId="{3BC36E2B-BF2B-4960-A298-319F5D911A7C}">
      <dgm:prSet/>
      <dgm:spPr/>
      <dgm:t>
        <a:bodyPr/>
        <a:lstStyle/>
        <a:p>
          <a:endParaRPr lang="en-US"/>
        </a:p>
      </dgm:t>
    </dgm:pt>
    <dgm:pt modelId="{DCE1A9AB-337B-4628-813A-279EF3FDA93A}" type="sibTrans" cxnId="{3BC36E2B-BF2B-4960-A298-319F5D911A7C}">
      <dgm:prSet/>
      <dgm:spPr/>
      <dgm:t>
        <a:bodyPr/>
        <a:lstStyle/>
        <a:p>
          <a:endParaRPr lang="en-US"/>
        </a:p>
      </dgm:t>
    </dgm:pt>
    <dgm:pt modelId="{C0507E67-1581-4522-B440-409A7899A9A5}" type="pres">
      <dgm:prSet presAssocID="{ED0D0215-CD80-4790-B741-4D87FC290F27}" presName="Name0" presStyleCnt="0">
        <dgm:presLayoutVars>
          <dgm:dir/>
          <dgm:resizeHandles val="exact"/>
        </dgm:presLayoutVars>
      </dgm:prSet>
      <dgm:spPr/>
    </dgm:pt>
    <dgm:pt modelId="{4B854409-6E29-4F62-8A85-B39764C9AE24}" type="pres">
      <dgm:prSet presAssocID="{7593D26D-0991-4D29-A9D5-802496EAC27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5C963-E661-461F-AEC5-738B87BC938E}" type="pres">
      <dgm:prSet presAssocID="{8468560D-CA05-4D4D-851A-4041B9AD23F7}" presName="sibTrans" presStyleLbl="sibTrans2D1" presStyleIdx="0" presStyleCnt="1"/>
      <dgm:spPr/>
    </dgm:pt>
    <dgm:pt modelId="{C2FB8CA9-C630-4262-AD34-3912FBE6BD78}" type="pres">
      <dgm:prSet presAssocID="{8468560D-CA05-4D4D-851A-4041B9AD23F7}" presName="connectorText" presStyleLbl="sibTrans2D1" presStyleIdx="0" presStyleCnt="1"/>
      <dgm:spPr/>
    </dgm:pt>
    <dgm:pt modelId="{92AE5787-A0D9-4CCF-8791-D2F83BD620B2}" type="pres">
      <dgm:prSet presAssocID="{B4B058E9-6084-4073-9133-151549045A9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FA759B-768F-4C3C-A084-48AA1B611EEC}" srcId="{B4B058E9-6084-4073-9133-151549045A9D}" destId="{D9DEF2F0-4605-4D03-97F4-434AE9E7E6CB}" srcOrd="0" destOrd="0" parTransId="{C7929470-BF49-43B0-A6C8-5A62DF321239}" sibTransId="{275B098B-9604-45C9-B311-A3E4957F74BE}"/>
    <dgm:cxn modelId="{3BC36E2B-BF2B-4960-A298-319F5D911A7C}" srcId="{B4B058E9-6084-4073-9133-151549045A9D}" destId="{2E47D569-9DEB-4267-9F83-2DE54B70BE01}" srcOrd="5" destOrd="0" parTransId="{08EF81CA-EC52-408D-A688-9A0C2EAC78D1}" sibTransId="{DCE1A9AB-337B-4628-813A-279EF3FDA93A}"/>
    <dgm:cxn modelId="{E75FC8C2-2DE0-4800-9C74-2746B80AC3E7}" type="presOf" srcId="{D9DEF2F0-4605-4D03-97F4-434AE9E7E6CB}" destId="{92AE5787-A0D9-4CCF-8791-D2F83BD620B2}" srcOrd="0" destOrd="1" presId="urn:microsoft.com/office/officeart/2005/8/layout/process1"/>
    <dgm:cxn modelId="{7C4A7095-165A-4249-B577-2694D0C86491}" srcId="{B4B058E9-6084-4073-9133-151549045A9D}" destId="{BC08BF39-074E-4C80-9CB2-DE1D3E46BC05}" srcOrd="4" destOrd="0" parTransId="{1CB26F00-AD2E-4121-806D-07A5FAE71F8E}" sibTransId="{C53ACF4B-5671-4F48-9FD4-F7893C4441EF}"/>
    <dgm:cxn modelId="{AD0E1A09-3CE1-48AE-9CD9-5A1185B4B33C}" srcId="{B4B058E9-6084-4073-9133-151549045A9D}" destId="{A755B90B-C98B-4D2D-B2D8-FF3E1A46A3CF}" srcOrd="2" destOrd="0" parTransId="{7FCF1D00-24A8-4311-B405-5143E868E181}" sibTransId="{3C897671-2E31-485F-BF64-5E9B6449227C}"/>
    <dgm:cxn modelId="{DD7F9DCC-B7DE-4282-BC9D-BB03E3D18352}" type="presOf" srcId="{8468560D-CA05-4D4D-851A-4041B9AD23F7}" destId="{C2FB8CA9-C630-4262-AD34-3912FBE6BD78}" srcOrd="1" destOrd="0" presId="urn:microsoft.com/office/officeart/2005/8/layout/process1"/>
    <dgm:cxn modelId="{9A1B1FF7-8A07-4F04-8706-9E1A857DEF00}" type="presOf" srcId="{6CC0D3BF-8296-44DE-BA33-33D9B87BBCFF}" destId="{4B854409-6E29-4F62-8A85-B39764C9AE24}" srcOrd="0" destOrd="2" presId="urn:microsoft.com/office/officeart/2005/8/layout/process1"/>
    <dgm:cxn modelId="{CB76592F-A0DD-4252-AA66-A7B358A71CA2}" type="presOf" srcId="{BC08BF39-074E-4C80-9CB2-DE1D3E46BC05}" destId="{92AE5787-A0D9-4CCF-8791-D2F83BD620B2}" srcOrd="0" destOrd="5" presId="urn:microsoft.com/office/officeart/2005/8/layout/process1"/>
    <dgm:cxn modelId="{572E1531-A040-4614-98D3-D7EFA5E23322}" type="presOf" srcId="{7593D26D-0991-4D29-A9D5-802496EAC272}" destId="{4B854409-6E29-4F62-8A85-B39764C9AE24}" srcOrd="0" destOrd="0" presId="urn:microsoft.com/office/officeart/2005/8/layout/process1"/>
    <dgm:cxn modelId="{A7653595-5CE2-442C-A2C8-ACEFF9D4A603}" srcId="{B4B058E9-6084-4073-9133-151549045A9D}" destId="{1050721E-D0FF-4CAE-977D-F193F555A8F3}" srcOrd="3" destOrd="0" parTransId="{12EF78D3-C07E-4714-B97B-B0A3701B71EE}" sibTransId="{322707B2-9952-4C76-9AB2-C0D7136A3517}"/>
    <dgm:cxn modelId="{5CA20BA9-9775-4556-BCB7-17F8D8651236}" type="presOf" srcId="{A755B90B-C98B-4D2D-B2D8-FF3E1A46A3CF}" destId="{92AE5787-A0D9-4CCF-8791-D2F83BD620B2}" srcOrd="0" destOrd="3" presId="urn:microsoft.com/office/officeart/2005/8/layout/process1"/>
    <dgm:cxn modelId="{7E56032A-9604-4668-803C-77553ACED09D}" type="presOf" srcId="{B4B058E9-6084-4073-9133-151549045A9D}" destId="{92AE5787-A0D9-4CCF-8791-D2F83BD620B2}" srcOrd="0" destOrd="0" presId="urn:microsoft.com/office/officeart/2005/8/layout/process1"/>
    <dgm:cxn modelId="{8C49857C-61E7-476A-B175-3DBB201B6B50}" srcId="{7593D26D-0991-4D29-A9D5-802496EAC272}" destId="{6CC0D3BF-8296-44DE-BA33-33D9B87BBCFF}" srcOrd="1" destOrd="0" parTransId="{F6FDB7A4-2749-493F-A2F5-6182278690E1}" sibTransId="{96C4D23A-793A-49C9-A13A-AEE79C9B8EE9}"/>
    <dgm:cxn modelId="{BC4A39E1-77AE-4297-B12B-F0097A2DE54D}" srcId="{ED0D0215-CD80-4790-B741-4D87FC290F27}" destId="{7593D26D-0991-4D29-A9D5-802496EAC272}" srcOrd="0" destOrd="0" parTransId="{D8386B27-48F7-4015-976A-F29DFC237F33}" sibTransId="{8468560D-CA05-4D4D-851A-4041B9AD23F7}"/>
    <dgm:cxn modelId="{4F96B9D1-4F4E-4156-9132-9CEC280B717F}" srcId="{7593D26D-0991-4D29-A9D5-802496EAC272}" destId="{288237D7-3D06-4DCC-BC1B-4B4101525D60}" srcOrd="0" destOrd="0" parTransId="{48299207-3735-4135-83AD-E1E67C933395}" sibTransId="{FE96FFA7-B612-4E4E-83C8-DBC48C96F30B}"/>
    <dgm:cxn modelId="{AD55BCEF-6F90-409F-912C-2DFD64D6343F}" type="presOf" srcId="{2E47D569-9DEB-4267-9F83-2DE54B70BE01}" destId="{92AE5787-A0D9-4CCF-8791-D2F83BD620B2}" srcOrd="0" destOrd="6" presId="urn:microsoft.com/office/officeart/2005/8/layout/process1"/>
    <dgm:cxn modelId="{E4934C7D-0D82-4457-B9E4-AF2F0876CB27}" type="presOf" srcId="{ED0D0215-CD80-4790-B741-4D87FC290F27}" destId="{C0507E67-1581-4522-B440-409A7899A9A5}" srcOrd="0" destOrd="0" presId="urn:microsoft.com/office/officeart/2005/8/layout/process1"/>
    <dgm:cxn modelId="{D78BABF6-C9CF-4E1A-A844-E6D89E589329}" srcId="{ED0D0215-CD80-4790-B741-4D87FC290F27}" destId="{B4B058E9-6084-4073-9133-151549045A9D}" srcOrd="1" destOrd="0" parTransId="{F9B49D01-43C3-4E56-8CE3-228347645993}" sibTransId="{90181CDB-2B73-4D19-ACAF-3BD7FD2E3F42}"/>
    <dgm:cxn modelId="{7CF422A0-EA6F-4B91-9AD1-EEF100994DD4}" type="presOf" srcId="{1050721E-D0FF-4CAE-977D-F193F555A8F3}" destId="{92AE5787-A0D9-4CCF-8791-D2F83BD620B2}" srcOrd="0" destOrd="4" presId="urn:microsoft.com/office/officeart/2005/8/layout/process1"/>
    <dgm:cxn modelId="{87E2070B-7053-4BBE-AC58-BFB36E16895E}" type="presOf" srcId="{95994E85-5AFA-43A2-912F-2E5ACDBF8270}" destId="{92AE5787-A0D9-4CCF-8791-D2F83BD620B2}" srcOrd="0" destOrd="2" presId="urn:microsoft.com/office/officeart/2005/8/layout/process1"/>
    <dgm:cxn modelId="{A22B5326-F315-4EF7-B7E1-81F86A4D475E}" srcId="{B4B058E9-6084-4073-9133-151549045A9D}" destId="{95994E85-5AFA-43A2-912F-2E5ACDBF8270}" srcOrd="1" destOrd="0" parTransId="{29DDF5C5-D128-4C48-94E4-21CC69F3D1F8}" sibTransId="{E5403C95-F67E-42D8-AA91-52694BEDF4E9}"/>
    <dgm:cxn modelId="{6217C284-2947-4011-A6DA-4B03F70F36BE}" type="presOf" srcId="{288237D7-3D06-4DCC-BC1B-4B4101525D60}" destId="{4B854409-6E29-4F62-8A85-B39764C9AE24}" srcOrd="0" destOrd="1" presId="urn:microsoft.com/office/officeart/2005/8/layout/process1"/>
    <dgm:cxn modelId="{37FA00D5-7E08-4A4F-808E-420118EF10A9}" type="presOf" srcId="{8468560D-CA05-4D4D-851A-4041B9AD23F7}" destId="{FCD5C963-E661-461F-AEC5-738B87BC938E}" srcOrd="0" destOrd="0" presId="urn:microsoft.com/office/officeart/2005/8/layout/process1"/>
    <dgm:cxn modelId="{B38AFB3D-18D2-4D96-BF5B-1119E21C9D2F}" type="presParOf" srcId="{C0507E67-1581-4522-B440-409A7899A9A5}" destId="{4B854409-6E29-4F62-8A85-B39764C9AE24}" srcOrd="0" destOrd="0" presId="urn:microsoft.com/office/officeart/2005/8/layout/process1"/>
    <dgm:cxn modelId="{FC08C316-B719-493B-98EE-E6E6AF5CA94A}" type="presParOf" srcId="{C0507E67-1581-4522-B440-409A7899A9A5}" destId="{FCD5C963-E661-461F-AEC5-738B87BC938E}" srcOrd="1" destOrd="0" presId="urn:microsoft.com/office/officeart/2005/8/layout/process1"/>
    <dgm:cxn modelId="{34CC3546-24BA-4C4A-A6F6-868B5E9F15FB}" type="presParOf" srcId="{FCD5C963-E661-461F-AEC5-738B87BC938E}" destId="{C2FB8CA9-C630-4262-AD34-3912FBE6BD78}" srcOrd="0" destOrd="0" presId="urn:microsoft.com/office/officeart/2005/8/layout/process1"/>
    <dgm:cxn modelId="{843FB440-1D20-4516-AB54-326B64AA94A3}" type="presParOf" srcId="{C0507E67-1581-4522-B440-409A7899A9A5}" destId="{92AE5787-A0D9-4CCF-8791-D2F83BD620B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ADDFF-4F38-43F0-B1A6-84E0B2353DE0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970211-741F-4DE8-99FF-65C245D0F385}">
      <dgm:prSet phldrT="[Text]" custT="1"/>
      <dgm:spPr/>
      <dgm:t>
        <a:bodyPr/>
        <a:lstStyle/>
        <a:p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1358 Cities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802706-F206-45A9-9002-C95A2D7DDD91}" type="parTrans" cxnId="{5917AF7B-92A2-4FCB-83AD-6926D0AEDA76}">
      <dgm:prSet/>
      <dgm:spPr/>
      <dgm:t>
        <a:bodyPr/>
        <a:lstStyle/>
        <a:p>
          <a:endParaRPr lang="en-US"/>
        </a:p>
      </dgm:t>
    </dgm:pt>
    <dgm:pt modelId="{278A7FA4-8F83-495F-AE83-3D2FE71C1FC7}" type="sibTrans" cxnId="{5917AF7B-92A2-4FCB-83AD-6926D0AEDA76}">
      <dgm:prSet/>
      <dgm:spPr/>
      <dgm:t>
        <a:bodyPr/>
        <a:lstStyle/>
        <a:p>
          <a:endParaRPr lang="en-US"/>
        </a:p>
      </dgm:t>
    </dgm:pt>
    <dgm:pt modelId="{2C1EE0CE-DAB0-4B9B-9390-854F9E78C952}">
      <dgm:prSet phldrT="[Text]" custT="1"/>
      <dgm:spPr/>
      <dgm:t>
        <a:bodyPr anchor="ctr"/>
        <a:lstStyle/>
        <a:p>
          <a:pPr algn="l"/>
          <a:r>
            <a:rPr lang="en-US" sz="1200" smtClean="0">
              <a:latin typeface="Arial" panose="020B0604020202020204" pitchFamily="34" charset="0"/>
              <a:cs typeface="Arial" panose="020B0604020202020204" pitchFamily="34" charset="0"/>
            </a:rPr>
            <a:t>Metro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63A5B6-9797-4E62-AF14-4D145ABB087D}" type="parTrans" cxnId="{A58B9F33-18F9-432C-A717-8EFE68635031}">
      <dgm:prSet/>
      <dgm:spPr/>
      <dgm:t>
        <a:bodyPr/>
        <a:lstStyle/>
        <a:p>
          <a:endParaRPr lang="en-US"/>
        </a:p>
      </dgm:t>
    </dgm:pt>
    <dgm:pt modelId="{B280EC3E-DE9E-4204-BE72-061D668D07D5}" type="sibTrans" cxnId="{A58B9F33-18F9-432C-A717-8EFE68635031}">
      <dgm:prSet/>
      <dgm:spPr/>
      <dgm:t>
        <a:bodyPr/>
        <a:lstStyle/>
        <a:p>
          <a:endParaRPr lang="en-US"/>
        </a:p>
      </dgm:t>
    </dgm:pt>
    <dgm:pt modelId="{324D7EB2-94D6-426E-8C7E-8F63E07768E2}">
      <dgm:prSet phldrT="[Text]" custT="1"/>
      <dgm:spPr/>
      <dgm:t>
        <a:bodyPr/>
        <a:lstStyle/>
        <a:p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35 Genres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8D0790-ECFC-446A-BFC2-BF56E7AB5A4C}" type="parTrans" cxnId="{5035AF32-423F-43D1-89AB-6690628CE903}">
      <dgm:prSet/>
      <dgm:spPr/>
      <dgm:t>
        <a:bodyPr/>
        <a:lstStyle/>
        <a:p>
          <a:endParaRPr lang="en-US"/>
        </a:p>
      </dgm:t>
    </dgm:pt>
    <dgm:pt modelId="{A60E0D56-CD88-4229-A8EB-26ED165C3429}" type="sibTrans" cxnId="{5035AF32-423F-43D1-89AB-6690628CE903}">
      <dgm:prSet/>
      <dgm:spPr/>
      <dgm:t>
        <a:bodyPr/>
        <a:lstStyle/>
        <a:p>
          <a:endParaRPr lang="en-US"/>
        </a:p>
      </dgm:t>
    </dgm:pt>
    <dgm:pt modelId="{B44ED20E-DBB5-4DC3-B6B5-F7DDD6CF4676}">
      <dgm:prSet phldrT="[Text]" custT="1"/>
      <dgm:spPr/>
      <dgm:t>
        <a:bodyPr anchor="ctr"/>
        <a:lstStyle/>
        <a:p>
          <a:pPr algn="l"/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15 different sports were clubbed into “Sports”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EFB5EE-8DF3-4325-AB5E-93ED75DB4BAE}" type="parTrans" cxnId="{B40EB150-C365-477F-9FFD-60F639F01EB9}">
      <dgm:prSet/>
      <dgm:spPr/>
      <dgm:t>
        <a:bodyPr/>
        <a:lstStyle/>
        <a:p>
          <a:endParaRPr lang="en-US"/>
        </a:p>
      </dgm:t>
    </dgm:pt>
    <dgm:pt modelId="{A571530D-1436-4F9D-B04B-3AAD5293F1D6}" type="sibTrans" cxnId="{B40EB150-C365-477F-9FFD-60F639F01EB9}">
      <dgm:prSet/>
      <dgm:spPr/>
      <dgm:t>
        <a:bodyPr/>
        <a:lstStyle/>
        <a:p>
          <a:endParaRPr lang="en-US"/>
        </a:p>
      </dgm:t>
    </dgm:pt>
    <dgm:pt modelId="{793E1150-7C43-45B5-93D9-5CA3AFFFB99E}">
      <dgm:prSet phldrT="[Text]" custT="1"/>
      <dgm:spPr/>
      <dgm:t>
        <a:bodyPr/>
        <a:lstStyle/>
        <a:p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24 Hours of day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09DAD0-F2BB-4011-A65A-CC6CD2CFE91D}" type="parTrans" cxnId="{6712E22C-935E-4FD9-A09F-78B3058D160C}">
      <dgm:prSet/>
      <dgm:spPr/>
      <dgm:t>
        <a:bodyPr/>
        <a:lstStyle/>
        <a:p>
          <a:endParaRPr lang="en-US"/>
        </a:p>
      </dgm:t>
    </dgm:pt>
    <dgm:pt modelId="{61AF3C85-24FB-493B-AB4E-C88867DE65D3}" type="sibTrans" cxnId="{6712E22C-935E-4FD9-A09F-78B3058D160C}">
      <dgm:prSet/>
      <dgm:spPr/>
      <dgm:t>
        <a:bodyPr/>
        <a:lstStyle/>
        <a:p>
          <a:endParaRPr lang="en-US"/>
        </a:p>
      </dgm:t>
    </dgm:pt>
    <dgm:pt modelId="{93851258-F2AE-48B2-9DBD-195FE930AB7A}">
      <dgm:prSet phldrT="[Text]" custT="1"/>
      <dgm:spPr/>
      <dgm:t>
        <a:bodyPr anchor="ctr"/>
        <a:lstStyle/>
        <a:p>
          <a:pPr algn="l"/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24 hours were divided into four quarters of equal width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DCFE1A-2E32-4D62-A900-3B6FCEC37624}" type="parTrans" cxnId="{80BED047-910F-4808-9279-7221B19276AA}">
      <dgm:prSet/>
      <dgm:spPr/>
      <dgm:t>
        <a:bodyPr/>
        <a:lstStyle/>
        <a:p>
          <a:endParaRPr lang="en-US"/>
        </a:p>
      </dgm:t>
    </dgm:pt>
    <dgm:pt modelId="{59F96E82-BF53-4003-AADE-425A4878344D}" type="sibTrans" cxnId="{80BED047-910F-4808-9279-7221B19276AA}">
      <dgm:prSet/>
      <dgm:spPr/>
      <dgm:t>
        <a:bodyPr/>
        <a:lstStyle/>
        <a:p>
          <a:endParaRPr lang="en-US"/>
        </a:p>
      </dgm:t>
    </dgm:pt>
    <dgm:pt modelId="{D9992DF3-362D-4552-8458-2468595B9175}">
      <dgm:prSet phldrT="[Text]" custT="1"/>
      <dgm:spPr/>
      <dgm:t>
        <a:bodyPr/>
        <a:lstStyle/>
        <a:p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7 Days of week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9D8D99-2F8E-4EB5-88FF-6F769669B5E5}" type="parTrans" cxnId="{F6356450-8FE7-48E2-9140-EB9EA39B364F}">
      <dgm:prSet/>
      <dgm:spPr/>
      <dgm:t>
        <a:bodyPr/>
        <a:lstStyle/>
        <a:p>
          <a:endParaRPr lang="en-US"/>
        </a:p>
      </dgm:t>
    </dgm:pt>
    <dgm:pt modelId="{B00BD6D9-C615-47ED-9067-397D03DD8BD5}" type="sibTrans" cxnId="{F6356450-8FE7-48E2-9140-EB9EA39B364F}">
      <dgm:prSet/>
      <dgm:spPr/>
      <dgm:t>
        <a:bodyPr/>
        <a:lstStyle/>
        <a:p>
          <a:endParaRPr lang="en-US"/>
        </a:p>
      </dgm:t>
    </dgm:pt>
    <dgm:pt modelId="{CB135E2E-A2DB-46BE-9664-6733C0A7DBE8}">
      <dgm:prSet phldrT="[Text]" custT="1"/>
      <dgm:spPr/>
      <dgm:t>
        <a:bodyPr anchor="ctr"/>
        <a:lstStyle/>
        <a:p>
          <a:pPr algn="l">
            <a:lnSpc>
              <a:spcPct val="100000"/>
            </a:lnSpc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1-5 were considered as Monday to Friday and labelled as “Weekday”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A0884A-1E06-4D0E-B69C-83D0C630D3BC}" type="parTrans" cxnId="{6DC82661-2862-443D-9596-1797491E0453}">
      <dgm:prSet/>
      <dgm:spPr/>
      <dgm:t>
        <a:bodyPr/>
        <a:lstStyle/>
        <a:p>
          <a:endParaRPr lang="en-US"/>
        </a:p>
      </dgm:t>
    </dgm:pt>
    <dgm:pt modelId="{0CF97A27-538F-4FE7-8D59-6B26F89C3308}" type="sibTrans" cxnId="{6DC82661-2862-443D-9596-1797491E0453}">
      <dgm:prSet/>
      <dgm:spPr/>
      <dgm:t>
        <a:bodyPr/>
        <a:lstStyle/>
        <a:p>
          <a:endParaRPr lang="en-US"/>
        </a:p>
      </dgm:t>
    </dgm:pt>
    <dgm:pt modelId="{90356C99-0E87-4A22-AC2E-C9B08C252548}">
      <dgm:prSet phldrT="[Text]" custT="1"/>
      <dgm:spPr/>
      <dgm:t>
        <a:bodyPr anchor="ctr"/>
        <a:lstStyle/>
        <a:p>
          <a:pPr algn="l"/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Thus, we are left with 21 Genres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6B6A10-DDDB-469B-8A8C-7FCBCBEBFF36}" type="parTrans" cxnId="{746E6AE2-87E0-4343-86DE-8DAE97E2A644}">
      <dgm:prSet/>
      <dgm:spPr/>
      <dgm:t>
        <a:bodyPr/>
        <a:lstStyle/>
        <a:p>
          <a:endParaRPr lang="en-US"/>
        </a:p>
      </dgm:t>
    </dgm:pt>
    <dgm:pt modelId="{F291D79C-0CBD-484C-82D5-CC129346CA94}" type="sibTrans" cxnId="{746E6AE2-87E0-4343-86DE-8DAE97E2A644}">
      <dgm:prSet/>
      <dgm:spPr/>
      <dgm:t>
        <a:bodyPr/>
        <a:lstStyle/>
        <a:p>
          <a:endParaRPr lang="en-US"/>
        </a:p>
      </dgm:t>
    </dgm:pt>
    <dgm:pt modelId="{2780A65A-07F0-4AAF-B193-4D7F3BB55114}">
      <dgm:prSet phldrT="[Text]" custT="1"/>
      <dgm:spPr/>
      <dgm:t>
        <a:bodyPr anchor="ctr"/>
        <a:lstStyle/>
        <a:p>
          <a:pPr algn="l">
            <a:lnSpc>
              <a:spcPct val="100000"/>
            </a:lnSpc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6 and 7 were clubbed as “Weekend”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1536BC-3EA7-4022-B2CB-B376E9329D4E}" type="parTrans" cxnId="{93F5B64D-F231-4114-AEF9-E752B7AE86F8}">
      <dgm:prSet/>
      <dgm:spPr/>
      <dgm:t>
        <a:bodyPr/>
        <a:lstStyle/>
        <a:p>
          <a:endParaRPr lang="en-US"/>
        </a:p>
      </dgm:t>
    </dgm:pt>
    <dgm:pt modelId="{9C3DBFA4-5EC6-4BBF-83A3-BAE150F25BCD}" type="sibTrans" cxnId="{93F5B64D-F231-4114-AEF9-E752B7AE86F8}">
      <dgm:prSet/>
      <dgm:spPr/>
      <dgm:t>
        <a:bodyPr/>
        <a:lstStyle/>
        <a:p>
          <a:endParaRPr lang="en-US"/>
        </a:p>
      </dgm:t>
    </dgm:pt>
    <dgm:pt modelId="{839EC587-6D6D-4E66-A577-EAAD2289055E}">
      <dgm:prSet phldrT="[Text]" custT="1"/>
      <dgm:spPr/>
      <dgm:t>
        <a:bodyPr anchor="ctr"/>
        <a:lstStyle/>
        <a:p>
          <a:pPr algn="l"/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Non-Metro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779983-3AD4-4FDA-A40B-1E32C7A2221E}" type="sibTrans" cxnId="{5901C620-0222-48CC-92EC-4225E602CC45}">
      <dgm:prSet/>
      <dgm:spPr/>
      <dgm:t>
        <a:bodyPr/>
        <a:lstStyle/>
        <a:p>
          <a:endParaRPr lang="en-US"/>
        </a:p>
      </dgm:t>
    </dgm:pt>
    <dgm:pt modelId="{528F0E81-7FC7-4B51-A106-F5B403D37F2E}" type="parTrans" cxnId="{5901C620-0222-48CC-92EC-4225E602CC45}">
      <dgm:prSet/>
      <dgm:spPr/>
      <dgm:t>
        <a:bodyPr/>
        <a:lstStyle/>
        <a:p>
          <a:endParaRPr lang="en-US"/>
        </a:p>
      </dgm:t>
    </dgm:pt>
    <dgm:pt modelId="{F5B5F850-2AB5-4BC2-BC3C-24DE9357538A}" type="pres">
      <dgm:prSet presAssocID="{8AAADDFF-4F38-43F0-B1A6-84E0B2353DE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DE93EBE-72AF-4265-9768-AEEB567B4CFA}" type="pres">
      <dgm:prSet presAssocID="{8AAADDFF-4F38-43F0-B1A6-84E0B2353DE0}" presName="children" presStyleCnt="0"/>
      <dgm:spPr/>
    </dgm:pt>
    <dgm:pt modelId="{6EBF4D5D-D9E9-4BD4-9F33-DCD466D82BA0}" type="pres">
      <dgm:prSet presAssocID="{8AAADDFF-4F38-43F0-B1A6-84E0B2353DE0}" presName="child1group" presStyleCnt="0"/>
      <dgm:spPr/>
    </dgm:pt>
    <dgm:pt modelId="{523DF303-B35E-4254-A91B-4A35456CB203}" type="pres">
      <dgm:prSet presAssocID="{8AAADDFF-4F38-43F0-B1A6-84E0B2353DE0}" presName="child1" presStyleLbl="bgAcc1" presStyleIdx="0" presStyleCnt="4" custScaleX="144356" custScaleY="111425" custLinFactNeighborX="-22812" custLinFactNeighborY="5992"/>
      <dgm:spPr/>
      <dgm:t>
        <a:bodyPr/>
        <a:lstStyle/>
        <a:p>
          <a:endParaRPr lang="en-US"/>
        </a:p>
      </dgm:t>
    </dgm:pt>
    <dgm:pt modelId="{B29108F1-E7EA-4881-8B79-CC09116B7990}" type="pres">
      <dgm:prSet presAssocID="{8AAADDFF-4F38-43F0-B1A6-84E0B2353DE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8E364-15EF-4292-8CD4-034EF4CEE206}" type="pres">
      <dgm:prSet presAssocID="{8AAADDFF-4F38-43F0-B1A6-84E0B2353DE0}" presName="child2group" presStyleCnt="0"/>
      <dgm:spPr/>
    </dgm:pt>
    <dgm:pt modelId="{5E44C9F1-EF36-4C74-B529-2B5BF67405F1}" type="pres">
      <dgm:prSet presAssocID="{8AAADDFF-4F38-43F0-B1A6-84E0B2353DE0}" presName="child2" presStyleLbl="bgAcc1" presStyleIdx="1" presStyleCnt="4" custScaleX="144356" custScaleY="111425" custLinFactNeighborX="16233" custLinFactNeighborY="3685"/>
      <dgm:spPr/>
      <dgm:t>
        <a:bodyPr/>
        <a:lstStyle/>
        <a:p>
          <a:endParaRPr lang="en-US"/>
        </a:p>
      </dgm:t>
    </dgm:pt>
    <dgm:pt modelId="{C429387E-E6D0-430E-903A-C61FA3B34011}" type="pres">
      <dgm:prSet presAssocID="{8AAADDFF-4F38-43F0-B1A6-84E0B2353DE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58A2AF-BF8F-48D0-8764-CC8D99E45D63}" type="pres">
      <dgm:prSet presAssocID="{8AAADDFF-4F38-43F0-B1A6-84E0B2353DE0}" presName="child3group" presStyleCnt="0"/>
      <dgm:spPr/>
    </dgm:pt>
    <dgm:pt modelId="{9AA31362-17EB-4507-B1A7-4D990C92F222}" type="pres">
      <dgm:prSet presAssocID="{8AAADDFF-4F38-43F0-B1A6-84E0B2353DE0}" presName="child3" presStyleLbl="bgAcc1" presStyleIdx="2" presStyleCnt="4" custScaleX="144356" custScaleY="111425" custLinFactNeighborX="16233" custLinFactNeighborY="2948"/>
      <dgm:spPr/>
      <dgm:t>
        <a:bodyPr/>
        <a:lstStyle/>
        <a:p>
          <a:endParaRPr lang="en-US"/>
        </a:p>
      </dgm:t>
    </dgm:pt>
    <dgm:pt modelId="{75577679-2D30-4D47-8008-824D6B78FED9}" type="pres">
      <dgm:prSet presAssocID="{8AAADDFF-4F38-43F0-B1A6-84E0B2353DE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05F08D-97D9-43C2-A2E9-1FACA59240DB}" type="pres">
      <dgm:prSet presAssocID="{8AAADDFF-4F38-43F0-B1A6-84E0B2353DE0}" presName="child4group" presStyleCnt="0"/>
      <dgm:spPr/>
    </dgm:pt>
    <dgm:pt modelId="{32CED39B-CC51-4A42-AEB1-AF0D57B286F5}" type="pres">
      <dgm:prSet presAssocID="{8AAADDFF-4F38-43F0-B1A6-84E0B2353DE0}" presName="child4" presStyleLbl="bgAcc1" presStyleIdx="3" presStyleCnt="4" custScaleX="144356" custScaleY="111425" custLinFactNeighborX="-22812" custLinFactNeighborY="-3917"/>
      <dgm:spPr/>
      <dgm:t>
        <a:bodyPr/>
        <a:lstStyle/>
        <a:p>
          <a:endParaRPr lang="en-US"/>
        </a:p>
      </dgm:t>
    </dgm:pt>
    <dgm:pt modelId="{4E167613-7BCB-42E3-90C6-E3E239511735}" type="pres">
      <dgm:prSet presAssocID="{8AAADDFF-4F38-43F0-B1A6-84E0B2353DE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01FD2-B3E4-4009-A707-B860C521F4F6}" type="pres">
      <dgm:prSet presAssocID="{8AAADDFF-4F38-43F0-B1A6-84E0B2353DE0}" presName="childPlaceholder" presStyleCnt="0"/>
      <dgm:spPr/>
    </dgm:pt>
    <dgm:pt modelId="{194E2041-5110-4417-B319-B14ACC25F73A}" type="pres">
      <dgm:prSet presAssocID="{8AAADDFF-4F38-43F0-B1A6-84E0B2353DE0}" presName="circle" presStyleCnt="0"/>
      <dgm:spPr/>
    </dgm:pt>
    <dgm:pt modelId="{9BD83EDD-BF07-40CB-B03A-5B7CAC6AE22C}" type="pres">
      <dgm:prSet presAssocID="{8AAADDFF-4F38-43F0-B1A6-84E0B2353DE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3067F0E0-1653-4F22-8559-A9A1503EAD23}" type="pres">
      <dgm:prSet presAssocID="{8AAADDFF-4F38-43F0-B1A6-84E0B2353DE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7060CCA2-9582-41CD-979C-37F87711829A}" type="pres">
      <dgm:prSet presAssocID="{8AAADDFF-4F38-43F0-B1A6-84E0B2353DE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9E0B90E9-A00E-4ED3-99AE-428EBE5D197E}" type="pres">
      <dgm:prSet presAssocID="{8AAADDFF-4F38-43F0-B1A6-84E0B2353DE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FEB30246-CFE3-4A2E-B3A0-03B706AE6760}" type="pres">
      <dgm:prSet presAssocID="{8AAADDFF-4F38-43F0-B1A6-84E0B2353DE0}" presName="quadrantPlaceholder" presStyleCnt="0"/>
      <dgm:spPr/>
    </dgm:pt>
    <dgm:pt modelId="{B6ADCECC-EEF7-47D4-8140-A0CB6C88BBF4}" type="pres">
      <dgm:prSet presAssocID="{8AAADDFF-4F38-43F0-B1A6-84E0B2353DE0}" presName="center1" presStyleLbl="fgShp" presStyleIdx="0" presStyleCnt="2"/>
      <dgm:spPr/>
    </dgm:pt>
    <dgm:pt modelId="{24AE1A63-AD58-4483-B483-2E58F5DEA468}" type="pres">
      <dgm:prSet presAssocID="{8AAADDFF-4F38-43F0-B1A6-84E0B2353DE0}" presName="center2" presStyleLbl="fgShp" presStyleIdx="1" presStyleCnt="2"/>
      <dgm:spPr/>
    </dgm:pt>
  </dgm:ptLst>
  <dgm:cxnLst>
    <dgm:cxn modelId="{D2DF28CD-1D2A-455F-95F9-730A3598E830}" type="presOf" srcId="{2780A65A-07F0-4AAF-B193-4D7F3BB55114}" destId="{32CED39B-CC51-4A42-AEB1-AF0D57B286F5}" srcOrd="0" destOrd="1" presId="urn:microsoft.com/office/officeart/2005/8/layout/cycle4"/>
    <dgm:cxn modelId="{5901C620-0222-48CC-92EC-4225E602CC45}" srcId="{81970211-741F-4DE8-99FF-65C245D0F385}" destId="{839EC587-6D6D-4E66-A577-EAAD2289055E}" srcOrd="1" destOrd="0" parTransId="{528F0E81-7FC7-4B51-A106-F5B403D37F2E}" sibTransId="{B9779983-3AD4-4FDA-A40B-1E32C7A2221E}"/>
    <dgm:cxn modelId="{DD75C1C4-B0AF-436D-9777-C1E46A66DECD}" type="presOf" srcId="{CB135E2E-A2DB-46BE-9664-6733C0A7DBE8}" destId="{4E167613-7BCB-42E3-90C6-E3E239511735}" srcOrd="1" destOrd="0" presId="urn:microsoft.com/office/officeart/2005/8/layout/cycle4"/>
    <dgm:cxn modelId="{B575FD0A-B57C-4FC4-AC5B-584E218709E5}" type="presOf" srcId="{90356C99-0E87-4A22-AC2E-C9B08C252548}" destId="{5E44C9F1-EF36-4C74-B529-2B5BF67405F1}" srcOrd="0" destOrd="1" presId="urn:microsoft.com/office/officeart/2005/8/layout/cycle4"/>
    <dgm:cxn modelId="{EF3E822F-F3B3-4061-A05B-DEC264EE8DB2}" type="presOf" srcId="{B44ED20E-DBB5-4DC3-B6B5-F7DDD6CF4676}" destId="{C429387E-E6D0-430E-903A-C61FA3B34011}" srcOrd="1" destOrd="0" presId="urn:microsoft.com/office/officeart/2005/8/layout/cycle4"/>
    <dgm:cxn modelId="{5035AF32-423F-43D1-89AB-6690628CE903}" srcId="{8AAADDFF-4F38-43F0-B1A6-84E0B2353DE0}" destId="{324D7EB2-94D6-426E-8C7E-8F63E07768E2}" srcOrd="1" destOrd="0" parTransId="{B88D0790-ECFC-446A-BFC2-BF56E7AB5A4C}" sibTransId="{A60E0D56-CD88-4229-A8EB-26ED165C3429}"/>
    <dgm:cxn modelId="{AB24FB08-2E74-4A94-B1EF-2799DE0E3777}" type="presOf" srcId="{93851258-F2AE-48B2-9DBD-195FE930AB7A}" destId="{75577679-2D30-4D47-8008-824D6B78FED9}" srcOrd="1" destOrd="0" presId="urn:microsoft.com/office/officeart/2005/8/layout/cycle4"/>
    <dgm:cxn modelId="{EDE52D3B-C3D9-4944-A09A-3E08642D2440}" type="presOf" srcId="{793E1150-7C43-45B5-93D9-5CA3AFFFB99E}" destId="{7060CCA2-9582-41CD-979C-37F87711829A}" srcOrd="0" destOrd="0" presId="urn:microsoft.com/office/officeart/2005/8/layout/cycle4"/>
    <dgm:cxn modelId="{6712E22C-935E-4FD9-A09F-78B3058D160C}" srcId="{8AAADDFF-4F38-43F0-B1A6-84E0B2353DE0}" destId="{793E1150-7C43-45B5-93D9-5CA3AFFFB99E}" srcOrd="2" destOrd="0" parTransId="{0509DAD0-F2BB-4011-A65A-CC6CD2CFE91D}" sibTransId="{61AF3C85-24FB-493B-AB4E-C88867DE65D3}"/>
    <dgm:cxn modelId="{5917AF7B-92A2-4FCB-83AD-6926D0AEDA76}" srcId="{8AAADDFF-4F38-43F0-B1A6-84E0B2353DE0}" destId="{81970211-741F-4DE8-99FF-65C245D0F385}" srcOrd="0" destOrd="0" parTransId="{D8802706-F206-45A9-9002-C95A2D7DDD91}" sibTransId="{278A7FA4-8F83-495F-AE83-3D2FE71C1FC7}"/>
    <dgm:cxn modelId="{B95EA70D-8BF0-4A74-8432-9F6670082044}" type="presOf" srcId="{839EC587-6D6D-4E66-A577-EAAD2289055E}" destId="{B29108F1-E7EA-4881-8B79-CC09116B7990}" srcOrd="1" destOrd="1" presId="urn:microsoft.com/office/officeart/2005/8/layout/cycle4"/>
    <dgm:cxn modelId="{9FD0BD63-52D5-4014-A735-DA4BE0EFA109}" type="presOf" srcId="{324D7EB2-94D6-426E-8C7E-8F63E07768E2}" destId="{3067F0E0-1653-4F22-8559-A9A1503EAD23}" srcOrd="0" destOrd="0" presId="urn:microsoft.com/office/officeart/2005/8/layout/cycle4"/>
    <dgm:cxn modelId="{41EEC506-2D6F-4734-A2E6-65499A635BB4}" type="presOf" srcId="{81970211-741F-4DE8-99FF-65C245D0F385}" destId="{9BD83EDD-BF07-40CB-B03A-5B7CAC6AE22C}" srcOrd="0" destOrd="0" presId="urn:microsoft.com/office/officeart/2005/8/layout/cycle4"/>
    <dgm:cxn modelId="{225467CA-0D83-47CC-A2AC-2F140ED325C0}" type="presOf" srcId="{839EC587-6D6D-4E66-A577-EAAD2289055E}" destId="{523DF303-B35E-4254-A91B-4A35456CB203}" srcOrd="0" destOrd="1" presId="urn:microsoft.com/office/officeart/2005/8/layout/cycle4"/>
    <dgm:cxn modelId="{80BED047-910F-4808-9279-7221B19276AA}" srcId="{793E1150-7C43-45B5-93D9-5CA3AFFFB99E}" destId="{93851258-F2AE-48B2-9DBD-195FE930AB7A}" srcOrd="0" destOrd="0" parTransId="{54DCFE1A-2E32-4D62-A900-3B6FCEC37624}" sibTransId="{59F96E82-BF53-4003-AADE-425A4878344D}"/>
    <dgm:cxn modelId="{A58B9F33-18F9-432C-A717-8EFE68635031}" srcId="{81970211-741F-4DE8-99FF-65C245D0F385}" destId="{2C1EE0CE-DAB0-4B9B-9390-854F9E78C952}" srcOrd="0" destOrd="0" parTransId="{ED63A5B6-9797-4E62-AF14-4D145ABB087D}" sibTransId="{B280EC3E-DE9E-4204-BE72-061D668D07D5}"/>
    <dgm:cxn modelId="{9ADD707A-F8F0-494E-8BF7-362F90BBCB31}" type="presOf" srcId="{2C1EE0CE-DAB0-4B9B-9390-854F9E78C952}" destId="{523DF303-B35E-4254-A91B-4A35456CB203}" srcOrd="0" destOrd="0" presId="urn:microsoft.com/office/officeart/2005/8/layout/cycle4"/>
    <dgm:cxn modelId="{BEA3E6A3-DCFB-48EA-8FBC-95939C8B96D5}" type="presOf" srcId="{2C1EE0CE-DAB0-4B9B-9390-854F9E78C952}" destId="{B29108F1-E7EA-4881-8B79-CC09116B7990}" srcOrd="1" destOrd="0" presId="urn:microsoft.com/office/officeart/2005/8/layout/cycle4"/>
    <dgm:cxn modelId="{6656E8E6-4A40-4744-9623-4EE0DD374C8E}" type="presOf" srcId="{93851258-F2AE-48B2-9DBD-195FE930AB7A}" destId="{9AA31362-17EB-4507-B1A7-4D990C92F222}" srcOrd="0" destOrd="0" presId="urn:microsoft.com/office/officeart/2005/8/layout/cycle4"/>
    <dgm:cxn modelId="{1D1746BC-B67E-4DF5-A484-01CFF3542F65}" type="presOf" srcId="{D9992DF3-362D-4552-8458-2468595B9175}" destId="{9E0B90E9-A00E-4ED3-99AE-428EBE5D197E}" srcOrd="0" destOrd="0" presId="urn:microsoft.com/office/officeart/2005/8/layout/cycle4"/>
    <dgm:cxn modelId="{93F5B64D-F231-4114-AEF9-E752B7AE86F8}" srcId="{D9992DF3-362D-4552-8458-2468595B9175}" destId="{2780A65A-07F0-4AAF-B193-4D7F3BB55114}" srcOrd="1" destOrd="0" parTransId="{351536BC-3EA7-4022-B2CB-B376E9329D4E}" sibTransId="{9C3DBFA4-5EC6-4BBF-83A3-BAE150F25BCD}"/>
    <dgm:cxn modelId="{D56BE7A6-E1A0-42B0-8F79-0EA74DA498F8}" type="presOf" srcId="{CB135E2E-A2DB-46BE-9664-6733C0A7DBE8}" destId="{32CED39B-CC51-4A42-AEB1-AF0D57B286F5}" srcOrd="0" destOrd="0" presId="urn:microsoft.com/office/officeart/2005/8/layout/cycle4"/>
    <dgm:cxn modelId="{746E6AE2-87E0-4343-86DE-8DAE97E2A644}" srcId="{324D7EB2-94D6-426E-8C7E-8F63E07768E2}" destId="{90356C99-0E87-4A22-AC2E-C9B08C252548}" srcOrd="1" destOrd="0" parTransId="{0F6B6A10-DDDB-469B-8A8C-7FCBCBEBFF36}" sibTransId="{F291D79C-0CBD-484C-82D5-CC129346CA94}"/>
    <dgm:cxn modelId="{97AB3246-444A-4A38-945C-9E7FD930054E}" type="presOf" srcId="{8AAADDFF-4F38-43F0-B1A6-84E0B2353DE0}" destId="{F5B5F850-2AB5-4BC2-BC3C-24DE9357538A}" srcOrd="0" destOrd="0" presId="urn:microsoft.com/office/officeart/2005/8/layout/cycle4"/>
    <dgm:cxn modelId="{D15B2B57-C2B7-4705-9666-FD5EE3115597}" type="presOf" srcId="{90356C99-0E87-4A22-AC2E-C9B08C252548}" destId="{C429387E-E6D0-430E-903A-C61FA3B34011}" srcOrd="1" destOrd="1" presId="urn:microsoft.com/office/officeart/2005/8/layout/cycle4"/>
    <dgm:cxn modelId="{6DC82661-2862-443D-9596-1797491E0453}" srcId="{D9992DF3-362D-4552-8458-2468595B9175}" destId="{CB135E2E-A2DB-46BE-9664-6733C0A7DBE8}" srcOrd="0" destOrd="0" parTransId="{C9A0884A-1E06-4D0E-B69C-83D0C630D3BC}" sibTransId="{0CF97A27-538F-4FE7-8D59-6B26F89C3308}"/>
    <dgm:cxn modelId="{F6356450-8FE7-48E2-9140-EB9EA39B364F}" srcId="{8AAADDFF-4F38-43F0-B1A6-84E0B2353DE0}" destId="{D9992DF3-362D-4552-8458-2468595B9175}" srcOrd="3" destOrd="0" parTransId="{079D8D99-2F8E-4EB5-88FF-6F769669B5E5}" sibTransId="{B00BD6D9-C615-47ED-9067-397D03DD8BD5}"/>
    <dgm:cxn modelId="{2DAE1C85-AD45-4C09-8E04-08DE38015AE8}" type="presOf" srcId="{B44ED20E-DBB5-4DC3-B6B5-F7DDD6CF4676}" destId="{5E44C9F1-EF36-4C74-B529-2B5BF67405F1}" srcOrd="0" destOrd="0" presId="urn:microsoft.com/office/officeart/2005/8/layout/cycle4"/>
    <dgm:cxn modelId="{B40EB150-C365-477F-9FFD-60F639F01EB9}" srcId="{324D7EB2-94D6-426E-8C7E-8F63E07768E2}" destId="{B44ED20E-DBB5-4DC3-B6B5-F7DDD6CF4676}" srcOrd="0" destOrd="0" parTransId="{B1EFB5EE-8DF3-4325-AB5E-93ED75DB4BAE}" sibTransId="{A571530D-1436-4F9D-B04B-3AAD5293F1D6}"/>
    <dgm:cxn modelId="{BAD54177-FA1A-480E-934C-FD51E902B9B7}" type="presOf" srcId="{2780A65A-07F0-4AAF-B193-4D7F3BB55114}" destId="{4E167613-7BCB-42E3-90C6-E3E239511735}" srcOrd="1" destOrd="1" presId="urn:microsoft.com/office/officeart/2005/8/layout/cycle4"/>
    <dgm:cxn modelId="{42BAE76F-0C14-474A-884A-B62BE5DAF0FA}" type="presParOf" srcId="{F5B5F850-2AB5-4BC2-BC3C-24DE9357538A}" destId="{0DE93EBE-72AF-4265-9768-AEEB567B4CFA}" srcOrd="0" destOrd="0" presId="urn:microsoft.com/office/officeart/2005/8/layout/cycle4"/>
    <dgm:cxn modelId="{1B30BC6C-8172-4609-B1ED-E46721C18BAE}" type="presParOf" srcId="{0DE93EBE-72AF-4265-9768-AEEB567B4CFA}" destId="{6EBF4D5D-D9E9-4BD4-9F33-DCD466D82BA0}" srcOrd="0" destOrd="0" presId="urn:microsoft.com/office/officeart/2005/8/layout/cycle4"/>
    <dgm:cxn modelId="{C967C168-7CE3-4F24-A88F-B1325BD52BD2}" type="presParOf" srcId="{6EBF4D5D-D9E9-4BD4-9F33-DCD466D82BA0}" destId="{523DF303-B35E-4254-A91B-4A35456CB203}" srcOrd="0" destOrd="0" presId="urn:microsoft.com/office/officeart/2005/8/layout/cycle4"/>
    <dgm:cxn modelId="{5E06D4C6-E5DC-4815-B6D0-EB41A080AAC3}" type="presParOf" srcId="{6EBF4D5D-D9E9-4BD4-9F33-DCD466D82BA0}" destId="{B29108F1-E7EA-4881-8B79-CC09116B7990}" srcOrd="1" destOrd="0" presId="urn:microsoft.com/office/officeart/2005/8/layout/cycle4"/>
    <dgm:cxn modelId="{FA8D16F5-C7F7-42D4-9117-22346B0C14FD}" type="presParOf" srcId="{0DE93EBE-72AF-4265-9768-AEEB567B4CFA}" destId="{2D08E364-15EF-4292-8CD4-034EF4CEE206}" srcOrd="1" destOrd="0" presId="urn:microsoft.com/office/officeart/2005/8/layout/cycle4"/>
    <dgm:cxn modelId="{C00437C7-6125-47B8-90BE-381CD7158E42}" type="presParOf" srcId="{2D08E364-15EF-4292-8CD4-034EF4CEE206}" destId="{5E44C9F1-EF36-4C74-B529-2B5BF67405F1}" srcOrd="0" destOrd="0" presId="urn:microsoft.com/office/officeart/2005/8/layout/cycle4"/>
    <dgm:cxn modelId="{7A47CDEE-1A49-4028-8ACB-54E723A2A06B}" type="presParOf" srcId="{2D08E364-15EF-4292-8CD4-034EF4CEE206}" destId="{C429387E-E6D0-430E-903A-C61FA3B34011}" srcOrd="1" destOrd="0" presId="urn:microsoft.com/office/officeart/2005/8/layout/cycle4"/>
    <dgm:cxn modelId="{F0869A99-DD85-44B6-A908-6DEAA0006205}" type="presParOf" srcId="{0DE93EBE-72AF-4265-9768-AEEB567B4CFA}" destId="{6258A2AF-BF8F-48D0-8764-CC8D99E45D63}" srcOrd="2" destOrd="0" presId="urn:microsoft.com/office/officeart/2005/8/layout/cycle4"/>
    <dgm:cxn modelId="{A8CB8B4C-ECBD-436D-9D58-7617D37AC800}" type="presParOf" srcId="{6258A2AF-BF8F-48D0-8764-CC8D99E45D63}" destId="{9AA31362-17EB-4507-B1A7-4D990C92F222}" srcOrd="0" destOrd="0" presId="urn:microsoft.com/office/officeart/2005/8/layout/cycle4"/>
    <dgm:cxn modelId="{206A7269-E8F4-4FA7-9AD2-7A6DA0155557}" type="presParOf" srcId="{6258A2AF-BF8F-48D0-8764-CC8D99E45D63}" destId="{75577679-2D30-4D47-8008-824D6B78FED9}" srcOrd="1" destOrd="0" presId="urn:microsoft.com/office/officeart/2005/8/layout/cycle4"/>
    <dgm:cxn modelId="{C379C198-E59D-4B24-ABC2-18E62E173FFF}" type="presParOf" srcId="{0DE93EBE-72AF-4265-9768-AEEB567B4CFA}" destId="{AB05F08D-97D9-43C2-A2E9-1FACA59240DB}" srcOrd="3" destOrd="0" presId="urn:microsoft.com/office/officeart/2005/8/layout/cycle4"/>
    <dgm:cxn modelId="{FE0615A1-64F0-4935-9369-3FF2CC71C401}" type="presParOf" srcId="{AB05F08D-97D9-43C2-A2E9-1FACA59240DB}" destId="{32CED39B-CC51-4A42-AEB1-AF0D57B286F5}" srcOrd="0" destOrd="0" presId="urn:microsoft.com/office/officeart/2005/8/layout/cycle4"/>
    <dgm:cxn modelId="{D022DEB4-55E4-4869-B363-163AE4D7123F}" type="presParOf" srcId="{AB05F08D-97D9-43C2-A2E9-1FACA59240DB}" destId="{4E167613-7BCB-42E3-90C6-E3E239511735}" srcOrd="1" destOrd="0" presId="urn:microsoft.com/office/officeart/2005/8/layout/cycle4"/>
    <dgm:cxn modelId="{EB495787-F853-4F1C-A6FF-A73A6574766D}" type="presParOf" srcId="{0DE93EBE-72AF-4265-9768-AEEB567B4CFA}" destId="{6B901FD2-B3E4-4009-A707-B860C521F4F6}" srcOrd="4" destOrd="0" presId="urn:microsoft.com/office/officeart/2005/8/layout/cycle4"/>
    <dgm:cxn modelId="{D366E688-FBBB-4C5E-ABF2-D10607E1574C}" type="presParOf" srcId="{F5B5F850-2AB5-4BC2-BC3C-24DE9357538A}" destId="{194E2041-5110-4417-B319-B14ACC25F73A}" srcOrd="1" destOrd="0" presId="urn:microsoft.com/office/officeart/2005/8/layout/cycle4"/>
    <dgm:cxn modelId="{AB19C1A4-E172-493A-B9D6-9E2D86916361}" type="presParOf" srcId="{194E2041-5110-4417-B319-B14ACC25F73A}" destId="{9BD83EDD-BF07-40CB-B03A-5B7CAC6AE22C}" srcOrd="0" destOrd="0" presId="urn:microsoft.com/office/officeart/2005/8/layout/cycle4"/>
    <dgm:cxn modelId="{C4BC508F-F587-4072-AA42-0437BFD57F4A}" type="presParOf" srcId="{194E2041-5110-4417-B319-B14ACC25F73A}" destId="{3067F0E0-1653-4F22-8559-A9A1503EAD23}" srcOrd="1" destOrd="0" presId="urn:microsoft.com/office/officeart/2005/8/layout/cycle4"/>
    <dgm:cxn modelId="{4B133B85-88B8-48E6-B514-E333F972FC0E}" type="presParOf" srcId="{194E2041-5110-4417-B319-B14ACC25F73A}" destId="{7060CCA2-9582-41CD-979C-37F87711829A}" srcOrd="2" destOrd="0" presId="urn:microsoft.com/office/officeart/2005/8/layout/cycle4"/>
    <dgm:cxn modelId="{4A284D49-6237-4395-BBAF-7E6EF0AA2D65}" type="presParOf" srcId="{194E2041-5110-4417-B319-B14ACC25F73A}" destId="{9E0B90E9-A00E-4ED3-99AE-428EBE5D197E}" srcOrd="3" destOrd="0" presId="urn:microsoft.com/office/officeart/2005/8/layout/cycle4"/>
    <dgm:cxn modelId="{F602555A-B412-42F2-91C2-BABAC2A74A4A}" type="presParOf" srcId="{194E2041-5110-4417-B319-B14ACC25F73A}" destId="{FEB30246-CFE3-4A2E-B3A0-03B706AE6760}" srcOrd="4" destOrd="0" presId="urn:microsoft.com/office/officeart/2005/8/layout/cycle4"/>
    <dgm:cxn modelId="{0B069876-8526-4244-8ADC-4484877CE724}" type="presParOf" srcId="{F5B5F850-2AB5-4BC2-BC3C-24DE9357538A}" destId="{B6ADCECC-EEF7-47D4-8140-A0CB6C88BBF4}" srcOrd="2" destOrd="0" presId="urn:microsoft.com/office/officeart/2005/8/layout/cycle4"/>
    <dgm:cxn modelId="{28D2DA94-4A0F-4649-BCE1-0728920EC45E}" type="presParOf" srcId="{F5B5F850-2AB5-4BC2-BC3C-24DE9357538A}" destId="{24AE1A63-AD58-4483-B483-2E58F5DEA468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54409-6E29-4F62-8A85-B39764C9AE24}">
      <dsp:nvSpPr>
        <dsp:cNvPr id="0" name=""/>
        <dsp:cNvSpPr/>
      </dsp:nvSpPr>
      <dsp:spPr>
        <a:xfrm>
          <a:off x="1576" y="408389"/>
          <a:ext cx="3362862" cy="2206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Dataset comprises of: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Training Data- 2L line items</a:t>
          </a:r>
          <a:endParaRPr lang="en-US" sz="16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Test Data- 1L line items</a:t>
          </a:r>
          <a:endParaRPr lang="en-US" sz="16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213" y="473026"/>
        <a:ext cx="3233588" cy="2077604"/>
      </dsp:txXfrm>
    </dsp:sp>
    <dsp:sp modelId="{FCD5C963-E661-461F-AEC5-738B87BC938E}">
      <dsp:nvSpPr>
        <dsp:cNvPr id="0" name=""/>
        <dsp:cNvSpPr/>
      </dsp:nvSpPr>
      <dsp:spPr>
        <a:xfrm>
          <a:off x="3700726" y="1094833"/>
          <a:ext cx="712926" cy="833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700726" y="1261631"/>
        <a:ext cx="499048" cy="500394"/>
      </dsp:txXfrm>
    </dsp:sp>
    <dsp:sp modelId="{92AE5787-A0D9-4CCF-8791-D2F83BD620B2}">
      <dsp:nvSpPr>
        <dsp:cNvPr id="0" name=""/>
        <dsp:cNvSpPr/>
      </dsp:nvSpPr>
      <dsp:spPr>
        <a:xfrm>
          <a:off x="4709585" y="408389"/>
          <a:ext cx="3362862" cy="2206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Demographic Details include: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Cities</a:t>
          </a:r>
          <a:endParaRPr lang="en-US" sz="16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Day of week (1-7)</a:t>
          </a:r>
          <a:endParaRPr lang="en-US" sz="16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Genres (Drama, cricket etc.)</a:t>
          </a:r>
          <a:endParaRPr lang="en-US" sz="16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Titles of programs watched</a:t>
          </a:r>
          <a:endParaRPr lang="en-US" sz="16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Time of day when the programs were watched (0-24 hours)</a:t>
          </a:r>
          <a:endParaRPr lang="en-US" sz="16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Segment (positive or negative)</a:t>
          </a:r>
          <a:endParaRPr lang="en-US" sz="16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74222" y="473026"/>
        <a:ext cx="3233588" cy="2077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31362-17EB-4507-B1A7-4D990C92F222}">
      <dsp:nvSpPr>
        <dsp:cNvPr id="0" name=""/>
        <dsp:cNvSpPr/>
      </dsp:nvSpPr>
      <dsp:spPr>
        <a:xfrm>
          <a:off x="4517517" y="2486136"/>
          <a:ext cx="2679245" cy="133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24 hours were divided into four quarters of equal width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50718" y="2850470"/>
        <a:ext cx="1816618" cy="945865"/>
      </dsp:txXfrm>
    </dsp:sp>
    <dsp:sp modelId="{32CED39B-CC51-4A42-AEB1-AF0D57B286F5}">
      <dsp:nvSpPr>
        <dsp:cNvPr id="0" name=""/>
        <dsp:cNvSpPr/>
      </dsp:nvSpPr>
      <dsp:spPr>
        <a:xfrm>
          <a:off x="764634" y="2439044"/>
          <a:ext cx="2679245" cy="133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1-5 were considered as Monday to Friday and labelled as “Weekday”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6 and 7 were clubbed as “Weekend”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4061" y="2803377"/>
        <a:ext cx="1816618" cy="945865"/>
      </dsp:txXfrm>
    </dsp:sp>
    <dsp:sp modelId="{5E44C9F1-EF36-4C74-B529-2B5BF67405F1}">
      <dsp:nvSpPr>
        <dsp:cNvPr id="0" name=""/>
        <dsp:cNvSpPr/>
      </dsp:nvSpPr>
      <dsp:spPr>
        <a:xfrm>
          <a:off x="4517517" y="-24375"/>
          <a:ext cx="2679245" cy="133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15 different sports were clubbed into “Sports”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Thus, we are left with 21 Genres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50718" y="5052"/>
        <a:ext cx="1816618" cy="945865"/>
      </dsp:txXfrm>
    </dsp:sp>
    <dsp:sp modelId="{523DF303-B35E-4254-A91B-4A35456CB203}">
      <dsp:nvSpPr>
        <dsp:cNvPr id="0" name=""/>
        <dsp:cNvSpPr/>
      </dsp:nvSpPr>
      <dsp:spPr>
        <a:xfrm>
          <a:off x="764634" y="3360"/>
          <a:ext cx="2679245" cy="133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>
              <a:latin typeface="Arial" panose="020B0604020202020204" pitchFamily="34" charset="0"/>
              <a:cs typeface="Arial" panose="020B0604020202020204" pitchFamily="34" charset="0"/>
            </a:rPr>
            <a:t>Metro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Non-Metro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4061" y="32787"/>
        <a:ext cx="1816618" cy="945865"/>
      </dsp:txXfrm>
    </dsp:sp>
    <dsp:sp modelId="{9BD83EDD-BF07-40CB-B03A-5B7CAC6AE22C}">
      <dsp:nvSpPr>
        <dsp:cNvPr id="0" name=""/>
        <dsp:cNvSpPr/>
      </dsp:nvSpPr>
      <dsp:spPr>
        <a:xfrm>
          <a:off x="2377364" y="214153"/>
          <a:ext cx="1626816" cy="162681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1358 Cities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53847" y="690636"/>
        <a:ext cx="1150333" cy="1150333"/>
      </dsp:txXfrm>
    </dsp:sp>
    <dsp:sp modelId="{3067F0E0-1653-4F22-8559-A9A1503EAD23}">
      <dsp:nvSpPr>
        <dsp:cNvPr id="0" name=""/>
        <dsp:cNvSpPr/>
      </dsp:nvSpPr>
      <dsp:spPr>
        <a:xfrm rot="5400000">
          <a:off x="4079322" y="214153"/>
          <a:ext cx="1626816" cy="162681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35 Genres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4079322" y="690636"/>
        <a:ext cx="1150333" cy="1150333"/>
      </dsp:txXfrm>
    </dsp:sp>
    <dsp:sp modelId="{7060CCA2-9582-41CD-979C-37F87711829A}">
      <dsp:nvSpPr>
        <dsp:cNvPr id="0" name=""/>
        <dsp:cNvSpPr/>
      </dsp:nvSpPr>
      <dsp:spPr>
        <a:xfrm rot="10800000">
          <a:off x="4079322" y="1916112"/>
          <a:ext cx="1626816" cy="162681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24 Hours of day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4079322" y="1916112"/>
        <a:ext cx="1150333" cy="1150333"/>
      </dsp:txXfrm>
    </dsp:sp>
    <dsp:sp modelId="{9E0B90E9-A00E-4ED3-99AE-428EBE5D197E}">
      <dsp:nvSpPr>
        <dsp:cNvPr id="0" name=""/>
        <dsp:cNvSpPr/>
      </dsp:nvSpPr>
      <dsp:spPr>
        <a:xfrm rot="16200000">
          <a:off x="2377364" y="1916112"/>
          <a:ext cx="1626816" cy="162681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7 Days of week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2853847" y="1916112"/>
        <a:ext cx="1150333" cy="1150333"/>
      </dsp:txXfrm>
    </dsp:sp>
    <dsp:sp modelId="{B6ADCECC-EEF7-47D4-8140-A0CB6C88BBF4}">
      <dsp:nvSpPr>
        <dsp:cNvPr id="0" name=""/>
        <dsp:cNvSpPr/>
      </dsp:nvSpPr>
      <dsp:spPr>
        <a:xfrm>
          <a:off x="3760910" y="1540404"/>
          <a:ext cx="561683" cy="48842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E1A63-AD58-4483-B483-2E58F5DEA468}">
      <dsp:nvSpPr>
        <dsp:cNvPr id="0" name=""/>
        <dsp:cNvSpPr/>
      </dsp:nvSpPr>
      <dsp:spPr>
        <a:xfrm rot="10800000">
          <a:off x="3760910" y="1728258"/>
          <a:ext cx="561683" cy="48842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3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5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51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48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31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65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2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7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3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1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2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4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85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24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Predicting segmentation of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Hotstar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Users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755" y="5015505"/>
            <a:ext cx="8825658" cy="861420"/>
          </a:xfrm>
        </p:spPr>
        <p:txBody>
          <a:bodyPr anchor="t"/>
          <a:lstStyle/>
          <a:p>
            <a:r>
              <a:rPr lang="en-IN" b="1" dirty="0" smtClean="0"/>
              <a:t>Presented by: Team-1</a:t>
            </a:r>
          </a:p>
          <a:p>
            <a:endParaRPr lang="en-IN" b="1" dirty="0" smtClean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9054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">
              <a:schemeClr val="accent1">
                <a:alpha val="92000"/>
                <a:lumMod val="98000"/>
                <a:lumOff val="2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K-Means Clustering</a:t>
            </a:r>
            <a:endParaRPr lang="en-IN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833592"/>
              </p:ext>
            </p:extLst>
          </p:nvPr>
        </p:nvGraphicFramePr>
        <p:xfrm>
          <a:off x="1155700" y="1955800"/>
          <a:ext cx="87614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471">
                  <a:extLst>
                    <a:ext uri="{9D8B030D-6E8A-4147-A177-3AD203B41FA5}">
                      <a16:colId xmlns:a16="http://schemas.microsoft.com/office/drawing/2014/main" val="486544887"/>
                    </a:ext>
                  </a:extLst>
                </a:gridCol>
                <a:gridCol w="2920471">
                  <a:extLst>
                    <a:ext uri="{9D8B030D-6E8A-4147-A177-3AD203B41FA5}">
                      <a16:colId xmlns:a16="http://schemas.microsoft.com/office/drawing/2014/main" val="742336463"/>
                    </a:ext>
                  </a:extLst>
                </a:gridCol>
                <a:gridCol w="2920471">
                  <a:extLst>
                    <a:ext uri="{9D8B030D-6E8A-4147-A177-3AD203B41FA5}">
                      <a16:colId xmlns:a16="http://schemas.microsoft.com/office/drawing/2014/main" val="2209060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Approach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ROC-AUC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5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SMOTE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0.56765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0.5287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6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Without SMOTE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0.569175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071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6520328"/>
              </p:ext>
            </p:extLst>
          </p:nvPr>
        </p:nvGraphicFramePr>
        <p:xfrm>
          <a:off x="1154953" y="3813175"/>
          <a:ext cx="700913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826">
                  <a:extLst>
                    <a:ext uri="{9D8B030D-6E8A-4147-A177-3AD203B41FA5}">
                      <a16:colId xmlns:a16="http://schemas.microsoft.com/office/drawing/2014/main" val="646283646"/>
                    </a:ext>
                  </a:extLst>
                </a:gridCol>
                <a:gridCol w="1401826">
                  <a:extLst>
                    <a:ext uri="{9D8B030D-6E8A-4147-A177-3AD203B41FA5}">
                      <a16:colId xmlns:a16="http://schemas.microsoft.com/office/drawing/2014/main" val="742336463"/>
                    </a:ext>
                  </a:extLst>
                </a:gridCol>
                <a:gridCol w="1401826">
                  <a:extLst>
                    <a:ext uri="{9D8B030D-6E8A-4147-A177-3AD203B41FA5}">
                      <a16:colId xmlns:a16="http://schemas.microsoft.com/office/drawing/2014/main" val="2209060944"/>
                    </a:ext>
                  </a:extLst>
                </a:gridCol>
                <a:gridCol w="1401826">
                  <a:extLst>
                    <a:ext uri="{9D8B030D-6E8A-4147-A177-3AD203B41FA5}">
                      <a16:colId xmlns:a16="http://schemas.microsoft.com/office/drawing/2014/main" val="1682483943"/>
                    </a:ext>
                  </a:extLst>
                </a:gridCol>
                <a:gridCol w="1401826">
                  <a:extLst>
                    <a:ext uri="{9D8B030D-6E8A-4147-A177-3AD203B41FA5}">
                      <a16:colId xmlns:a16="http://schemas.microsoft.com/office/drawing/2014/main" val="3556247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Target Variable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F1-</a:t>
                      </a:r>
                      <a:r>
                        <a:rPr lang="en-IN" baseline="0" dirty="0" smtClean="0"/>
                        <a:t>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Support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5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36949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6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3051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423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2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">
              <a:schemeClr val="accent1">
                <a:alpha val="92000"/>
                <a:lumMod val="98000"/>
                <a:lumOff val="2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Naive-Bayes Algorithm</a:t>
            </a:r>
            <a:endParaRPr lang="en-IN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952" y="2012950"/>
            <a:ext cx="9208248" cy="3206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of the model is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0.7786166666666666</a:t>
            </a:r>
          </a:p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AUC_ROC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is: 0.6582665729311108</a:t>
            </a:r>
          </a:p>
          <a:p>
            <a:pPr marL="0" indent="0">
              <a:buNone/>
            </a:pP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2" descr="blob:https://web.whatsapp.com/aababd3e-7100-4b02-a67b-afd106f5d15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2909887"/>
            <a:ext cx="4930146" cy="33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9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">
              <a:schemeClr val="accent1">
                <a:alpha val="92000"/>
                <a:lumMod val="98000"/>
                <a:lumOff val="2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  <a:endParaRPr lang="en-IN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1984375"/>
            <a:ext cx="8761412" cy="606425"/>
          </a:xfrm>
        </p:spPr>
        <p:txBody>
          <a:bodyPr/>
          <a:lstStyle/>
          <a:p>
            <a:r>
              <a:rPr lang="en-IN" dirty="0" smtClean="0"/>
              <a:t>The ROC-AUC score is: 0.4998</a:t>
            </a:r>
            <a:endParaRPr lang="en-IN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688125"/>
              </p:ext>
            </p:extLst>
          </p:nvPr>
        </p:nvGraphicFramePr>
        <p:xfrm>
          <a:off x="1154953" y="2784475"/>
          <a:ext cx="700913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826">
                  <a:extLst>
                    <a:ext uri="{9D8B030D-6E8A-4147-A177-3AD203B41FA5}">
                      <a16:colId xmlns:a16="http://schemas.microsoft.com/office/drawing/2014/main" val="646283646"/>
                    </a:ext>
                  </a:extLst>
                </a:gridCol>
                <a:gridCol w="1401826">
                  <a:extLst>
                    <a:ext uri="{9D8B030D-6E8A-4147-A177-3AD203B41FA5}">
                      <a16:colId xmlns:a16="http://schemas.microsoft.com/office/drawing/2014/main" val="742336463"/>
                    </a:ext>
                  </a:extLst>
                </a:gridCol>
                <a:gridCol w="1401826">
                  <a:extLst>
                    <a:ext uri="{9D8B030D-6E8A-4147-A177-3AD203B41FA5}">
                      <a16:colId xmlns:a16="http://schemas.microsoft.com/office/drawing/2014/main" val="2209060944"/>
                    </a:ext>
                  </a:extLst>
                </a:gridCol>
                <a:gridCol w="1401826">
                  <a:extLst>
                    <a:ext uri="{9D8B030D-6E8A-4147-A177-3AD203B41FA5}">
                      <a16:colId xmlns:a16="http://schemas.microsoft.com/office/drawing/2014/main" val="1682483943"/>
                    </a:ext>
                  </a:extLst>
                </a:gridCol>
                <a:gridCol w="1401826">
                  <a:extLst>
                    <a:ext uri="{9D8B030D-6E8A-4147-A177-3AD203B41FA5}">
                      <a16:colId xmlns:a16="http://schemas.microsoft.com/office/drawing/2014/main" val="3556247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Target Variable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F1-</a:t>
                      </a:r>
                      <a:r>
                        <a:rPr lang="en-IN" baseline="0" dirty="0" smtClean="0"/>
                        <a:t>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Support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5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36949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6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3051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423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">
              <a:schemeClr val="accent1">
                <a:alpha val="92000"/>
                <a:lumMod val="98000"/>
                <a:lumOff val="2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 Boost on Dataset (Without Sampling)</a:t>
            </a:r>
            <a:endParaRPr lang="en-IN" sz="34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54952" y="2022474"/>
            <a:ext cx="7417547" cy="3635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49" y="3546062"/>
            <a:ext cx="4829175" cy="12539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2" y="5005387"/>
            <a:ext cx="4829175" cy="1152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0" y="2128362"/>
            <a:ext cx="4829175" cy="121230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071711" y="2365181"/>
            <a:ext cx="5153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train-auc:0.814474	validation-auc:0.806461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6071712" y="2799878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AUC_ROC Score is:0.7978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71711" y="3701260"/>
            <a:ext cx="5153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train-auc:0.828939	validation-auc:0.808176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71712" y="4105024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AUC_ROC Score is:0.8262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71711" y="5212317"/>
            <a:ext cx="5153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train-auc:0.814474	validation-auc:0.806461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71712" y="5674713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AUC_ROC Score is:0.8162</a:t>
            </a:r>
          </a:p>
        </p:txBody>
      </p:sp>
    </p:spTree>
    <p:extLst>
      <p:ext uri="{BB962C8B-B14F-4D97-AF65-F5344CB8AC3E}">
        <p14:creationId xmlns:p14="http://schemas.microsoft.com/office/powerpoint/2010/main" val="25736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">
              <a:schemeClr val="accent1">
                <a:alpha val="92000"/>
                <a:lumMod val="98000"/>
                <a:lumOff val="2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 Boost on Dataset (Without Sampling)</a:t>
            </a:r>
            <a:endParaRPr lang="en-IN" sz="34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54952" y="2022474"/>
            <a:ext cx="7417547" cy="3635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49" y="2011361"/>
            <a:ext cx="4829175" cy="46593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2" y="2011361"/>
            <a:ext cx="3842848" cy="27114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4952" y="5143500"/>
            <a:ext cx="3750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Total AUC Score of our final model is 0.8131 on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testset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Hence, our best model is with max-depth=5 using the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">
              <a:schemeClr val="accent1">
                <a:alpha val="92000"/>
                <a:lumMod val="98000"/>
                <a:lumOff val="2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 for further improvement</a:t>
            </a:r>
            <a:endParaRPr lang="en-IN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955800"/>
            <a:ext cx="8761412" cy="720725"/>
          </a:xfrm>
        </p:spPr>
        <p:txBody>
          <a:bodyPr>
            <a:noAutofit/>
          </a:bodyPr>
          <a:lstStyle/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EDA can be done in a more detailed fashion</a:t>
            </a:r>
          </a:p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 Engineering can be improved by including “Title” as well</a:t>
            </a:r>
          </a:p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present </a:t>
            </a:r>
            <a:r>
              <a:rPr lang="en-I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model hyper-parameters can be tuned for better results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Combination of more models can be applied.</a:t>
            </a:r>
          </a:p>
        </p:txBody>
      </p:sp>
    </p:spTree>
    <p:extLst>
      <p:ext uri="{BB962C8B-B14F-4D97-AF65-F5344CB8AC3E}">
        <p14:creationId xmlns:p14="http://schemas.microsoft.com/office/powerpoint/2010/main" val="181384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653" y="3126318"/>
            <a:ext cx="8761413" cy="706964"/>
          </a:xfrm>
        </p:spPr>
        <p:txBody>
          <a:bodyPr/>
          <a:lstStyle/>
          <a:p>
            <a:pPr algn="ctr"/>
            <a:r>
              <a:rPr lang="en-IN" b="1" dirty="0" smtClean="0"/>
              <a:t>THANK YOU!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0497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4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Agenda for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012950"/>
            <a:ext cx="8761412" cy="3416300"/>
          </a:xfrm>
          <a:ln>
            <a:solidFill>
              <a:schemeClr val="bg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the dataset</a:t>
            </a:r>
          </a:p>
          <a:p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IN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reprocessing</a:t>
            </a:r>
            <a:endParaRPr lang="en-IN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 and Exploratory Data Analysis</a:t>
            </a:r>
          </a:p>
          <a:p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  <a:p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ML models</a:t>
            </a:r>
          </a:p>
          <a:p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Hyper-parameter Tuning and selection of best model</a:t>
            </a:r>
          </a:p>
        </p:txBody>
      </p:sp>
    </p:spTree>
    <p:extLst>
      <p:ext uri="{BB962C8B-B14F-4D97-AF65-F5344CB8AC3E}">
        <p14:creationId xmlns:p14="http://schemas.microsoft.com/office/powerpoint/2010/main" val="16755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">
              <a:schemeClr val="accent1">
                <a:alpha val="92000"/>
                <a:lumMod val="98000"/>
                <a:lumOff val="2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the problem statement</a:t>
            </a:r>
            <a:endParaRPr lang="en-IN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955800"/>
            <a:ext cx="8761412" cy="720725"/>
          </a:xfrm>
        </p:spPr>
        <p:txBody>
          <a:bodyPr/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Using the demographic data of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Hotstar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users, predict whether the user will show positive or negative interest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04350817"/>
              </p:ext>
            </p:extLst>
          </p:nvPr>
        </p:nvGraphicFramePr>
        <p:xfrm>
          <a:off x="1154953" y="3677707"/>
          <a:ext cx="8074025" cy="3023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gray">
          <a:xfrm>
            <a:off x="1154953" y="297074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data</a:t>
            </a:r>
          </a:p>
        </p:txBody>
      </p:sp>
    </p:spTree>
    <p:extLst>
      <p:ext uri="{BB962C8B-B14F-4D97-AF65-F5344CB8AC3E}">
        <p14:creationId xmlns:p14="http://schemas.microsoft.com/office/powerpoint/2010/main" val="155908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">
              <a:schemeClr val="accent1">
                <a:alpha val="92000"/>
                <a:lumMod val="98000"/>
                <a:lumOff val="2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IN" b="1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en-IN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955800"/>
            <a:ext cx="8761412" cy="720725"/>
          </a:xfrm>
        </p:spPr>
        <p:txBody>
          <a:bodyPr>
            <a:noAutofit/>
          </a:bodyPr>
          <a:lstStyle/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Cities and genres were present in the format- “ABC:123, XYZ:456”</a:t>
            </a:r>
          </a:p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Day of week and time of day were in the format- “2:34” and “15:34” respectively</a:t>
            </a:r>
          </a:p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These features were split and unique lists were made for each of them. Following were the observations:</a:t>
            </a:r>
          </a:p>
          <a:p>
            <a:pPr marL="0" indent="0">
              <a:buNone/>
            </a:pPr>
            <a:endParaRPr lang="en-IN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09725" y="3552824"/>
            <a:ext cx="6505575" cy="1321832"/>
            <a:chOff x="1828800" y="2790824"/>
            <a:chExt cx="6505575" cy="1321832"/>
          </a:xfrm>
        </p:grpSpPr>
        <p:sp>
          <p:nvSpPr>
            <p:cNvPr id="6" name="Oval 5"/>
            <p:cNvSpPr/>
            <p:nvPr/>
          </p:nvSpPr>
          <p:spPr>
            <a:xfrm>
              <a:off x="1828800" y="2790825"/>
              <a:ext cx="1362075" cy="561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Cities</a:t>
              </a:r>
              <a:endParaRPr lang="en-IN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543300" y="2790825"/>
              <a:ext cx="1362075" cy="561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Genres</a:t>
              </a:r>
              <a:endParaRPr lang="en-IN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257800" y="2790824"/>
              <a:ext cx="1362075" cy="561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Day of week</a:t>
              </a:r>
              <a:endParaRPr lang="en-IN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972300" y="2790824"/>
              <a:ext cx="1362075" cy="561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 of Day</a:t>
              </a:r>
              <a:endParaRPr lang="en-IN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6" idx="4"/>
            </p:cNvCxnSpPr>
            <p:nvPr/>
          </p:nvCxnSpPr>
          <p:spPr>
            <a:xfrm>
              <a:off x="2509838" y="3352800"/>
              <a:ext cx="0" cy="390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248151" y="3352799"/>
              <a:ext cx="0" cy="390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943601" y="3352799"/>
              <a:ext cx="0" cy="390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686676" y="3352799"/>
              <a:ext cx="0" cy="390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71700" y="3743324"/>
              <a:ext cx="695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1358</a:t>
              </a: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76674" y="3743323"/>
              <a:ext cx="695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05674" y="3743324"/>
              <a:ext cx="695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0-23</a:t>
              </a: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1174" y="3743324"/>
              <a:ext cx="695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1-7</a:t>
              </a: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1154954" y="4991098"/>
            <a:ext cx="8761412" cy="720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target variable “segment” was encoded as 1 (</a:t>
            </a:r>
            <a:r>
              <a:rPr lang="en-IN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and 0 (</a:t>
            </a:r>
            <a:r>
              <a:rPr lang="en-IN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Neg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8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">
              <a:schemeClr val="accent1">
                <a:alpha val="92000"/>
                <a:lumMod val="98000"/>
                <a:lumOff val="2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IN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1911880"/>
            <a:ext cx="8761412" cy="720725"/>
          </a:xfrm>
        </p:spPr>
        <p:txBody>
          <a:bodyPr>
            <a:normAutofit/>
          </a:bodyPr>
          <a:lstStyle/>
          <a:p>
            <a:pPr algn="just"/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unique feature lists were transformed into new features as follows: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1008381"/>
              </p:ext>
            </p:extLst>
          </p:nvPr>
        </p:nvGraphicFramePr>
        <p:xfrm>
          <a:off x="1584371" y="2272241"/>
          <a:ext cx="8083504" cy="3757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>
          <a:xfrm>
            <a:off x="1154953" y="6137275"/>
            <a:ext cx="8761412" cy="72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application of models, we take into account 29 features and a target variable “segment”.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">
              <a:schemeClr val="accent1">
                <a:alpha val="92000"/>
                <a:lumMod val="98000"/>
                <a:lumOff val="2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(1/3)</a:t>
            </a:r>
            <a:endParaRPr lang="en-IN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30" y="2044699"/>
            <a:ext cx="5350669" cy="3914437"/>
          </a:xfr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648574" y="2044699"/>
            <a:ext cx="2781301" cy="1012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Positive-184745 Lines</a:t>
            </a:r>
          </a:p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Negative-15255 Lines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11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">
              <a:schemeClr val="accent1">
                <a:alpha val="92000"/>
                <a:lumMod val="98000"/>
                <a:lumOff val="2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(2/3)</a:t>
            </a:r>
            <a:endParaRPr lang="en-IN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3" r="10925"/>
          <a:stretch/>
        </p:blipFill>
        <p:spPr>
          <a:xfrm>
            <a:off x="8262905" y="1980914"/>
            <a:ext cx="3729079" cy="324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953"/>
          <a:stretch/>
        </p:blipFill>
        <p:spPr>
          <a:xfrm>
            <a:off x="4338961" y="1980914"/>
            <a:ext cx="3722914" cy="32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9" r="4371"/>
          <a:stretch/>
        </p:blipFill>
        <p:spPr>
          <a:xfrm>
            <a:off x="561973" y="1980914"/>
            <a:ext cx="357595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">
              <a:schemeClr val="accent1">
                <a:alpha val="92000"/>
                <a:lumMod val="98000"/>
                <a:lumOff val="2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(3/3)</a:t>
            </a:r>
            <a:endParaRPr lang="en-IN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8"/>
          <a:stretch/>
        </p:blipFill>
        <p:spPr>
          <a:xfrm>
            <a:off x="3513501" y="2001373"/>
            <a:ext cx="3706449" cy="4312200"/>
          </a:xfrm>
        </p:spPr>
      </p:pic>
    </p:spTree>
    <p:extLst>
      <p:ext uri="{BB962C8B-B14F-4D97-AF65-F5344CB8AC3E}">
        <p14:creationId xmlns:p14="http://schemas.microsoft.com/office/powerpoint/2010/main" val="256838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">
              <a:schemeClr val="accent1">
                <a:alpha val="92000"/>
                <a:lumMod val="98000"/>
                <a:lumOff val="2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 and ML Models</a:t>
            </a:r>
            <a:endParaRPr lang="en-IN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003425"/>
            <a:ext cx="4105275" cy="429928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610350" y="2003425"/>
            <a:ext cx="3306016" cy="673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correlations were present amongst the 30 features</a:t>
            </a:r>
          </a:p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Hence, it’s a classification problem.</a:t>
            </a:r>
          </a:p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have applied:</a:t>
            </a:r>
          </a:p>
          <a:p>
            <a:pPr lvl="1">
              <a:buFont typeface="+mj-lt"/>
              <a:buAutoNum type="arabicPeriod"/>
            </a:pPr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K-Means Clustering</a:t>
            </a:r>
          </a:p>
          <a:p>
            <a:pPr lvl="1">
              <a:buFont typeface="+mj-lt"/>
              <a:buAutoNum type="arabicPeriod"/>
            </a:pPr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Naïve-Bayes</a:t>
            </a:r>
          </a:p>
          <a:p>
            <a:pPr lvl="1">
              <a:buFont typeface="+mj-lt"/>
              <a:buAutoNum type="arabicPeriod"/>
            </a:pPr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Decision-Tree </a:t>
            </a:r>
          </a:p>
          <a:p>
            <a:pPr lvl="1">
              <a:buFont typeface="+mj-lt"/>
              <a:buAutoNum type="arabicPeriod"/>
            </a:pPr>
            <a:r>
              <a:rPr lang="en-IN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004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369</TotalTime>
  <Words>522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Predicting segmentation of Hotstar Users</vt:lpstr>
      <vt:lpstr>Agenda for the day</vt:lpstr>
      <vt:lpstr>Defining the problem statement</vt:lpstr>
      <vt:lpstr>Data Preprocessing</vt:lpstr>
      <vt:lpstr>Feature Engineering</vt:lpstr>
      <vt:lpstr>Exploratory Data Analysis (1/3)</vt:lpstr>
      <vt:lpstr>Exploratory Data Analysis (2/3)</vt:lpstr>
      <vt:lpstr>Exploratory Data Analysis (3/3)</vt:lpstr>
      <vt:lpstr>Feature Selection and ML Models</vt:lpstr>
      <vt:lpstr>K-Means Clustering</vt:lpstr>
      <vt:lpstr>Naive-Bayes Algorithm</vt:lpstr>
      <vt:lpstr>Decision Tree</vt:lpstr>
      <vt:lpstr>XG Boost on Dataset (Without Sampling)</vt:lpstr>
      <vt:lpstr>XG Boost on Dataset (Without Sampling)</vt:lpstr>
      <vt:lpstr>Scope for further improvement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segmentation of Hotstar Users</dc:title>
  <dc:creator>APURVI JAISWAL</dc:creator>
  <cp:lastModifiedBy>APURVI JAISWAL</cp:lastModifiedBy>
  <cp:revision>39</cp:revision>
  <dcterms:created xsi:type="dcterms:W3CDTF">2018-11-04T04:26:00Z</dcterms:created>
  <dcterms:modified xsi:type="dcterms:W3CDTF">2018-11-04T10:35:30Z</dcterms:modified>
</cp:coreProperties>
</file>