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5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7.xml" ContentType="application/vnd.openxmlformats-officedocument.presentationml.slide+xml"/>
  <Override PartName="/ppt/slides/slide75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notesSlides/notesSlide67.xml" ContentType="application/vnd.openxmlformats-officedocument.presentationml.notesSlide+xml"/>
  <Override PartName="/ppt/notesSlides/notesSlide45.xml" ContentType="application/vnd.openxmlformats-officedocument.presentationml.notesSlide+xml"/>
  <Override PartName="/ppt/slides/slide66.xml" ContentType="application/vnd.openxmlformats-officedocument.presentationml.slide+xml"/>
  <Override PartName="/ppt/notesSlides/notesSlide72.xml" ContentType="application/vnd.openxmlformats-officedocument.presentationml.notesSlide+xml"/>
  <Override PartName="/ppt/slides/slide65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68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1.xml" ContentType="application/vnd.openxmlformats-officedocument.presentationml.slide+xml"/>
  <Override PartName="/ppt/slides/slide59.xml" ContentType="application/vnd.openxmlformats-officedocument.presentationml.slide+xml"/>
  <Override PartName="/ppt/slides/slide56.xml" ContentType="application/vnd.openxmlformats-officedocument.presentationml.slide+xml"/>
  <Override PartName="/ppt/slides/slide74.xml" ContentType="application/vnd.openxmlformats-officedocument.presentationml.slide+xml"/>
  <Override PartName="/ppt/slides/slide55.xml" ContentType="application/vnd.openxmlformats-officedocument.presentationml.slide+xml"/>
  <Override PartName="/ppt/notesSlides/notesSlide69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notesSlides/notesSlide76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9.xml" ContentType="application/vnd.openxmlformats-officedocument.presentationml.slide+xml"/>
  <Override PartName="/ppt/slides/slide37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51.xml" ContentType="application/vnd.openxmlformats-officedocument.presentationml.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6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72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1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57.xml" ContentType="application/vnd.openxmlformats-officedocument.presentationml.slide+xml"/>
  <Override PartName="/ppt/notesSlides/notesSlide29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67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notesSlides/notesSlide66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4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1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54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s/slide76.xml" ContentType="application/vnd.openxmlformats-officedocument.presentationml.slide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Slides/notesSlide62.xml" ContentType="application/vnd.openxmlformats-officedocument.presentationml.notesSlide+xml"/>
  <Override PartName="/ppt/slides/slide24.xml" ContentType="application/vnd.openxmlformats-officedocument.presentationml.slide+xml"/>
  <Override PartName="/ppt/slides/slide73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60.xml" ContentType="application/vnd.openxmlformats-officedocument.presentationml.slid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58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49.xml" ContentType="application/vnd.openxmlformats-officedocument.presentationml.slide+xml"/>
  <Override PartName="/ppt/notesSlides/notesSlide55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</p:sldMasterIdLst>
  <p:notesMasterIdLst>
    <p:notesMasterId r:id="rId8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notesMaster" Target="notesMasters/notesMaster1.xml"/><Relationship Id="rId84" Type="http://schemas.openxmlformats.org/officeDocument/2006/relationships/presProps" Target="presProps.xml" /><Relationship Id="rId85" Type="http://schemas.openxmlformats.org/officeDocument/2006/relationships/tableStyles" Target="tableStyles.xml" /><Relationship Id="rId8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 ?>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 ?>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 ?>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 ?>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 ?>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 ?>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 ?>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 ?>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 ?>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 ?>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 ?>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 ?>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 ?>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 ?>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 ?>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 ?>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 ?>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 ?>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 ?>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 ?>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 ?>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9BA25B-84C0-B150-8562-41073CCD90C9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94B217-36BB-BA05-9234-0C8CDDCDF9E1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375BF5-B935-C76A-FBF9-CBE0070395A6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5EC338-54E4-80BD-ABAB-B4EAD942850D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AAB38D-531F-8D58-9ABB-2A1AC3EBB7C3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154A92-0E1B-250C-CF2C-A7511F4AB06B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A67E92-D2AA-1D60-BC42-A6FDC7BD4411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C7A614-274B-F631-8152-0421FA73C8AD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1EF56D-C547-6288-4BE2-54DCD2AB030D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7A03BB-B71A-46FC-3350-6024849117CA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C36B9E-A3CE-57B6-92FD-472A3CFD9160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C6A39E-9030-CC37-EAEF-9E67978DE26E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6E0E57-E219-5FEA-4391-61A4D3B55A57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450793-A7D8-939A-CD6D-1A39CBE9F0BF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5A5E64-0C8A-7173-6742-9669A9288AC5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4601D2-7EC0-64B4-C700-678D91B3C66C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DAFD41-BCEC-626E-B3F8-952FB3D0A10E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9E9642-7B4E-4375-4114-B88C684B1096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6F0FB4-D1CB-DA21-4B46-09944E4A2343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E3861F-325C-E0AC-CDDB-D195A672FE80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C53FF8-C148-13E2-D799-61475751296D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4A3932-C4C6-52F9-59BA-BACEB356E8F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8A6D06-5943-DE5E-4D82-06018DC24530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2475F2-71FC-8171-2B1A-E3A23CBE748A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31189E-2DEF-4B19-B51A-89E7EB233B18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E6D278E-9A42-38AE-8EBA-9C6F568E4CCD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1593EC-B186-9B26-F561-F34C73092000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82CAD1-FC08-F730-B20D-03D0AED6D522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93FC1E-0D4B-3D56-2B27-2BE0091FE9C7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4FBB60-17C3-6649-D612-530CB71F2BD2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AB5EB8-8876-6097-4C8F-E7D0838671D2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79AB21-F310-7F5C-4757-D57775AAB9AE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EFC9A4-CB90-39ED-A74E-84941A8716A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DED454-3239-3E79-33CD-3F41C658DF71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ECDAAD-479E-2BCD-8544-C198E48D89C0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90119F-8117-D13C-44B8-594F61F19DBC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2E5EED-607E-E4B4-9754-7F5B9C2DB02F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244E91-F9BE-70C3-F0EA-38220F754849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1B5400-92D3-ED99-41A2-7BE00AED66AF}" type="slidenum">
              <a:rPr/>
              <a:t/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14E4EC-799B-4705-1026-AAF951D60CF5}" type="slidenum">
              <a:rPr/>
              <a:t/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AC90E7-5245-4798-1BE6-75B2B2AE7784}" type="slidenum">
              <a:rPr/>
              <a:t/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729842-ACB9-1D74-14C4-B3E7B0519628}" type="slidenum">
              <a:rPr/>
              <a:t/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91B758-5E54-9997-A0B5-2C9660659E64}" type="slidenum">
              <a:rPr/>
              <a:t/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4E498A-4376-C4C9-F165-6C429CE3F612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AB0C5E-5157-D6F2-426F-78DDDA40A8A5}" type="slidenum">
              <a:rPr/>
              <a:t/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D29C9C-44DA-74D9-2C34-8B054F883CE2}" type="slidenum">
              <a:rPr/>
              <a:t/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270242-FB67-CE37-E9EF-94F6241C727B}" type="slidenum">
              <a:rPr/>
              <a:t/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B77339-4FF9-3B64-6280-2E54043BADB7}" type="slidenum">
              <a:rPr/>
              <a:t/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28199F-9227-4545-C890-6087438422D5}" type="slidenum">
              <a:rPr/>
              <a:t/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3A4A2D-C4CC-A800-0C55-B8D545F7A275}" type="slidenum">
              <a:rPr/>
              <a:t/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B4D657-6685-E809-AA96-5A1A729D2FC2}" type="slidenum">
              <a:rPr/>
              <a:t/>
            </a:fld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FD185B-2018-1B94-72A2-924FEDEE9330}" type="slidenum">
              <a:rPr/>
              <a:t/>
            </a:fld>
            <a:endParaRPr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43C7F6-068F-689B-F68A-A44D782120E5}" type="slidenum">
              <a:rPr/>
              <a:t/>
            </a:fld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C714F5-78FE-9662-C419-4C79A8170326}" type="slidenum">
              <a:rPr/>
              <a:t/>
            </a:fld>
            <a:endParaRPr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03A400-5314-CC54-DD4B-EC7204488191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4B128A-6FB5-0129-7EC1-E810332F1D2C}" type="slidenum">
              <a:rPr/>
              <a:t/>
            </a:fld>
            <a:endParaRPr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1ED17F-3B10-90A9-C7E1-7B0E8D5C2CEA}" type="slidenum">
              <a:rPr/>
              <a:t/>
            </a:fld>
            <a:endParaRPr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71E0A7-93F2-4DC0-0542-DE0C0014FAE1}" type="slidenum">
              <a:rPr/>
              <a:t/>
            </a:fld>
            <a:endParaRPr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4195A0-1A0C-0AC3-6372-9F188193F277}" type="slidenum">
              <a:rPr/>
              <a:t/>
            </a:fld>
            <a:endParaRPr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412C5B-5E4E-6230-664E-6C8E296090B3}" type="slidenum">
              <a:rPr/>
              <a:t/>
            </a:fld>
            <a:endParaRPr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DF0F93-698C-0361-B32D-96CCF6B7CD8B}" type="slidenum">
              <a:rPr/>
              <a:t/>
            </a:fld>
            <a:endParaRPr/>
          </a:p>
        </p:txBody>
      </p:sp>
    </p:spTree>
  </p:cSld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2890F5F-05EB-E63A-C8BE-18DF5DB71E31}" type="slidenum">
              <a:rPr/>
              <a:t/>
            </a:fld>
            <a:endParaRPr/>
          </a:p>
        </p:txBody>
      </p:sp>
    </p:spTree>
  </p:cSld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D9EAA1-FB5A-97D3-A88F-B8608BED7972}" type="slidenum">
              <a:rPr/>
              <a:t/>
            </a:fld>
            <a:endParaRPr/>
          </a:p>
        </p:txBody>
      </p:sp>
    </p:spTree>
  </p:cSld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CFCD73-B02E-FFA1-6D8E-53156F8B64D6}" type="slidenum">
              <a:rPr/>
              <a:t/>
            </a:fld>
            <a:endParaRPr/>
          </a:p>
        </p:txBody>
      </p:sp>
    </p:spTree>
  </p:cSld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8ADFE2-FD1A-4CB5-03CB-58AC357630BD}" type="slidenum">
              <a:rPr/>
              <a:t/>
            </a:fld>
            <a:endParaRPr/>
          </a:p>
        </p:txBody>
      </p:sp>
    </p:spTree>
  </p:cSld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02E42E-8A15-B32D-7C2D-96916937FE42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5F0311-C0A9-FB28-8D45-372EC9A6E704}" type="slidenum">
              <a:rPr/>
              <a:t/>
            </a:fld>
            <a:endParaRPr/>
          </a:p>
        </p:txBody>
      </p:sp>
    </p:spTree>
  </p:cSld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51D4BF-38BD-C698-3712-3D0EA1FB092F}" type="slidenum">
              <a:rPr/>
              <a:t/>
            </a:fld>
            <a:endParaRPr/>
          </a:p>
        </p:txBody>
      </p:sp>
    </p:spTree>
  </p:cSld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E068AF-7789-8F20-FBAF-FBED97F8D138}" type="slidenum">
              <a:rPr/>
              <a:t/>
            </a:fld>
            <a:endParaRPr/>
          </a:p>
        </p:txBody>
      </p:sp>
    </p:spTree>
  </p:cSld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DE4025-F81B-7CEB-82C7-F2A908BAAE42}" type="slidenum">
              <a:rPr/>
              <a:t/>
            </a:fld>
            <a:endParaRPr/>
          </a:p>
        </p:txBody>
      </p:sp>
    </p:spTree>
  </p:cSld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92229F-F64E-412E-1133-DF84E3AFE6A0}" type="slidenum">
              <a:rPr/>
              <a:t/>
            </a:fld>
            <a:endParaRPr/>
          </a:p>
        </p:txBody>
      </p:sp>
    </p:spTree>
  </p:cSld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57A776-C0FE-EB2D-B003-A72127347D12}" type="slidenum">
              <a:rPr/>
              <a:t/>
            </a:fld>
            <a:endParaRPr/>
          </a:p>
        </p:txBody>
      </p:sp>
    </p:spTree>
  </p:cSld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BF2C96-D5C1-62BF-CC9A-AAF497356D83}" type="slidenum">
              <a:rPr/>
              <a:t/>
            </a:fld>
            <a:endParaRPr/>
          </a:p>
        </p:txBody>
      </p:sp>
    </p:spTree>
  </p:cSld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C421A6-E021-A4A5-5C22-F3F629CA3163}" type="slidenum">
              <a:rPr/>
              <a:t/>
            </a:fld>
            <a:endParaRPr/>
          </a:p>
        </p:txBody>
      </p:sp>
    </p:spTree>
  </p:cSld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CFE8B0-8C96-3737-CB1C-3BBD62D3BCBB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4D21F3-7B42-6222-5B3E-DDF030084E6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EC97C3-FB74-4580-36FF-09E16365C05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2594835" name="Google Shape;10;p2"/>
          <p:cNvSpPr txBox="1"/>
          <p:nvPr>
            <p:ph type="ctrTitle"/>
          </p:nvPr>
        </p:nvSpPr>
        <p:spPr bwMode="auto">
          <a:xfrm>
            <a:off x="415610" y="992766"/>
            <a:ext cx="11360799" cy="27367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484346807" name="Google Shape;11;p2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2035313366" name="Google Shape;12;p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424B238-E67C-5A69-9898-4E7EACC1F8E7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5990985" name="Google Shape;45;p11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101621099" name="Google Shape;46;p11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08462272" name="Google Shape;47;p1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ADEBF31-DF87-E7C2-4F41-786C17CFD54A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3654183" name="Google Shape;49;p1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60AB676-ED84-B93F-D4A9-7137BB2709AF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794322" name="Google Shape;55;p14"/>
          <p:cNvSpPr txBox="1"/>
          <p:nvPr>
            <p:ph type="ctrTitle"/>
          </p:nvPr>
        </p:nvSpPr>
        <p:spPr bwMode="auto">
          <a:xfrm>
            <a:off x="415610" y="992766"/>
            <a:ext cx="11360799" cy="27367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735546238" name="Google Shape;56;p14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2079218855" name="Google Shape;57;p1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84F2D4B-AF38-E13C-7528-68C9DECEA442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2077585" name="Google Shape;59;p15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626637492" name="Google Shape;60;p1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9E41A4C-0864-6937-98E9-A9796D732FB0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9366939" name="Google Shape;62;p1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40143551" name="Google Shape;63;p16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71355448" name="Google Shape;64;p1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4AF0B99-CA41-C257-1E5C-7B5ACC39E6FB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8526987" name="Google Shape;66;p17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50202621" name="Google Shape;67;p17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678927627" name="Google Shape;68;p17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495505804" name="Google Shape;69;p1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5208435-0FDF-2B33-D456-12579B2195FE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856068" name="Google Shape;71;p18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9507132" name="Google Shape;72;p1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393DF9B-1F6A-F777-B22C-F54086B54D68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1995748" name="Google Shape;74;p19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1365350244" name="Google Shape;75;p19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071594604" name="Google Shape;76;p1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340645E-B299-98B4-66BA-116798165DC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4700406" name="Google Shape;78;p20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987765639" name="Google Shape;79;p2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F314FC0-7C0F-D87C-E428-0244044D00AD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7034518" name="Google Shape;81;p21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8966056" name="Google Shape;82;p21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570700520" name="Google Shape;83;p21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24025980" name="Google Shape;84;p21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69614213" name="Google Shape;85;p2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86D7B8A-A414-2BD2-A056-AB8D820981F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6077646" name="Google Shape;14;p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2123516887" name="Google Shape;15;p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5ED9F82-BD8B-CE6B-0C39-B7A35D45176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9605768" name="Google Shape;87;p22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02497246" name="Google Shape;88;p2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987C5DB-9682-DDFF-95B4-72CA4326FF6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434597" name="Google Shape;90;p23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775756698" name="Google Shape;91;p23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7350225" name="Google Shape;92;p2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7CECC8B-F13C-57FE-EF71-39CCBF20F85B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5602278" name="Google Shape;94;p2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2329451-9986-E484-FA48-209B4AFED9BB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4386276" name="Google Shape;17;p4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06805698" name="Google Shape;18;p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8702007" name="Google Shape;19;p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FE940F7-6782-3406-B747-F4EF5F695F13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1426556" name="Google Shape;21;p5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7218719" name="Google Shape;22;p5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00166670" name="Google Shape;23;p5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40035028" name="Google Shape;24;p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67FE9F5-4AAB-189A-536B-FA8AEDC6B3C5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2079270" name="Google Shape;26;p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49112574" name="Google Shape;27;p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9BB70BD-33EE-CABA-8BCF-3102B5CA119B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611768" name="Google Shape;29;p7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1193445486" name="Google Shape;30;p7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587157151" name="Google Shape;31;p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6279397-B8A4-F487-DD65-50F05E41E51F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5387552" name="Google Shape;33;p8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978427253" name="Google Shape;34;p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735B4D3-4B71-5D07-C894-87827ADFEA6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8541567" name="Google Shape;36;p9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3904829" name="Google Shape;37;p9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646040987" name="Google Shape;38;p9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73735692" name="Google Shape;39;p9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0019165" name="Google Shape;40;p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F5870AA-7E70-D18D-7751-8432E4E63DB3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543143" name="Google Shape;42;p10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78242589" name="Google Shape;43;p1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D40FEF7-20DA-E83D-A9FD-DE65346C53CD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894797" name="Google Shape;6;p1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58329055" name="Google Shape;7;p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62872730" name="Google Shape;8;p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4BC73A2-70FB-2A4A-A8F5-AE7F7E3BCAFD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8252927" name="Google Shape;51;p13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0285885" name="Google Shape;52;p13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62779607" name="Google Shape;53;p1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73B47AF-65B9-477C-CA9B-44FC88D396A6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oogle.com/search?q=recursion" TargetMode="Externa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3398321" name="Google Shape;813;p140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recursion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70745834" name="Google Shape;858;p14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666999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8320456" name="Google Shape;863;p15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666999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39830331" name="Google Shape;868;p15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666999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9365177" name="Google Shape;873;p15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666999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2567527" name="Google Shape;878;p15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666999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5284840" name="Google Shape;883;p154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u="sng">
                <a:hlinkClick r:id="rId3" tooltip="https://www.google.com/search?q=recursion"/>
              </a:rPr>
              <a:t>google.com/search?q=recursion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2827250" name="Google Shape;888;p155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merge sort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6801558" name="Google Shape;893;p156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Sort left half of numbers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Sort right half of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numbers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Merge sorted halves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198653" name="Google Shape;898;p157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If only one number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Quit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Else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Sort left half of numbers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Sort right half of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numbers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Merge sorted halves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5259448" name="Google Shape;903;p158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If only one number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Quit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Else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Sort left half of numbers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Sort right half of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numbers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Merge sorted halves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4076329" name="Google Shape;818;p14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Binary Search -</a:t>
            </a:r>
            <a:endParaRPr i="1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If no doors left</a:t>
            </a:r>
            <a:endParaRPr lang="en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Return false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If number behind middle door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Return true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Else if number &lt; middle door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Search left half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Else if number &gt; middle door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Search right half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3865400" name="Google Shape;908;p159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2 4 5 7    0 1 3 6</a:t>
            </a:r>
            <a:endParaRPr>
              <a:latin typeface="Consolas"/>
              <a:ea typeface="Consolas"/>
              <a:cs typeface="Consolas"/>
            </a:endParaRPr>
          </a:p>
        </p:txBody>
      </p:sp>
      <p:sp>
        <p:nvSpPr>
          <p:cNvPr id="2102789841" name=""/>
          <p:cNvSpPr/>
          <p:nvPr/>
        </p:nvSpPr>
        <p:spPr bwMode="auto">
          <a:xfrm>
            <a:off x="6076280" y="2845883"/>
            <a:ext cx="104542" cy="161460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1243"/>
                  <a:pt x="0" y="2486"/>
                  <a:pt x="9600" y="3729"/>
                </a:cubicBezTo>
                <a:cubicBezTo>
                  <a:pt x="14400" y="5905"/>
                  <a:pt x="14400" y="7148"/>
                  <a:pt x="19200" y="8080"/>
                </a:cubicBezTo>
                <a:cubicBezTo>
                  <a:pt x="19200" y="9323"/>
                  <a:pt x="24000" y="10256"/>
                  <a:pt x="24000" y="11499"/>
                </a:cubicBezTo>
                <a:cubicBezTo>
                  <a:pt x="24000" y="12742"/>
                  <a:pt x="24000" y="14296"/>
                  <a:pt x="24000" y="16471"/>
                </a:cubicBezTo>
                <a:cubicBezTo>
                  <a:pt x="24000" y="18647"/>
                  <a:pt x="24000" y="20512"/>
                  <a:pt x="24000" y="21755"/>
                </a:cubicBezTo>
                <a:cubicBezTo>
                  <a:pt x="24000" y="24241"/>
                  <a:pt x="28800" y="27349"/>
                  <a:pt x="33600" y="29835"/>
                </a:cubicBezTo>
                <a:cubicBezTo>
                  <a:pt x="33600" y="32322"/>
                  <a:pt x="38400" y="35741"/>
                  <a:pt x="43200" y="37605"/>
                </a:cubicBezTo>
                <a:cubicBezTo>
                  <a:pt x="43200" y="40092"/>
                  <a:pt x="43200" y="41956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8695100" name=""/>
          <p:cNvSpPr/>
          <p:nvPr/>
        </p:nvSpPr>
        <p:spPr bwMode="auto">
          <a:xfrm>
            <a:off x="4206128" y="2625182"/>
            <a:ext cx="429786" cy="4530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5538"/>
                </a:moveTo>
                <a:cubicBezTo>
                  <a:pt x="9340" y="14399"/>
                  <a:pt x="18681" y="24369"/>
                  <a:pt x="23351" y="29907"/>
                </a:cubicBezTo>
                <a:cubicBezTo>
                  <a:pt x="28021" y="34338"/>
                  <a:pt x="33859" y="39876"/>
                  <a:pt x="37362" y="43200"/>
                </a:cubicBezTo>
                <a:cubicBezTo>
                  <a:pt x="29189" y="43200"/>
                  <a:pt x="24518" y="40984"/>
                  <a:pt x="16345" y="37661"/>
                </a:cubicBezTo>
                <a:cubicBezTo>
                  <a:pt x="12843" y="35446"/>
                  <a:pt x="8172" y="34338"/>
                  <a:pt x="4670" y="32123"/>
                </a:cubicBezTo>
                <a:cubicBezTo>
                  <a:pt x="9340" y="35446"/>
                  <a:pt x="12843" y="37661"/>
                  <a:pt x="16345" y="38769"/>
                </a:cubicBezTo>
                <a:cubicBezTo>
                  <a:pt x="21016" y="39876"/>
                  <a:pt x="26854" y="35446"/>
                  <a:pt x="33859" y="21046"/>
                </a:cubicBezTo>
                <a:cubicBezTo>
                  <a:pt x="37362" y="13292"/>
                  <a:pt x="40864" y="7753"/>
                  <a:pt x="42032" y="3323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3180881" name=""/>
          <p:cNvSpPr/>
          <p:nvPr/>
        </p:nvSpPr>
        <p:spPr bwMode="auto">
          <a:xfrm>
            <a:off x="6122743" y="2532255"/>
            <a:ext cx="545945" cy="4878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114"/>
                </a:moveTo>
                <a:cubicBezTo>
                  <a:pt x="1838" y="8228"/>
                  <a:pt x="8272" y="17485"/>
                  <a:pt x="11948" y="23657"/>
                </a:cubicBezTo>
                <a:cubicBezTo>
                  <a:pt x="15625" y="28800"/>
                  <a:pt x="17463" y="31885"/>
                  <a:pt x="19302" y="34971"/>
                </a:cubicBezTo>
                <a:cubicBezTo>
                  <a:pt x="21140" y="38057"/>
                  <a:pt x="23897" y="41142"/>
                  <a:pt x="19302" y="40114"/>
                </a:cubicBezTo>
                <a:cubicBezTo>
                  <a:pt x="15625" y="38057"/>
                  <a:pt x="9191" y="32914"/>
                  <a:pt x="6434" y="29828"/>
                </a:cubicBezTo>
                <a:cubicBezTo>
                  <a:pt x="2757" y="27771"/>
                  <a:pt x="2757" y="31885"/>
                  <a:pt x="4595" y="34971"/>
                </a:cubicBezTo>
                <a:cubicBezTo>
                  <a:pt x="6434" y="39085"/>
                  <a:pt x="9191" y="42171"/>
                  <a:pt x="13787" y="43200"/>
                </a:cubicBezTo>
                <a:cubicBezTo>
                  <a:pt x="21140" y="35999"/>
                  <a:pt x="24817" y="30857"/>
                  <a:pt x="29412" y="21600"/>
                </a:cubicBezTo>
                <a:cubicBezTo>
                  <a:pt x="32170" y="16457"/>
                  <a:pt x="37685" y="8228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464098" name=""/>
          <p:cNvSpPr/>
          <p:nvPr/>
        </p:nvSpPr>
        <p:spPr bwMode="auto">
          <a:xfrm>
            <a:off x="2243048" y="4750884"/>
            <a:ext cx="882804" cy="119643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842" y="2097"/>
                  <a:pt x="9094" y="9646"/>
                  <a:pt x="12505" y="13001"/>
                </a:cubicBezTo>
                <a:cubicBezTo>
                  <a:pt x="15347" y="16776"/>
                  <a:pt x="16484" y="18034"/>
                  <a:pt x="18757" y="20132"/>
                </a:cubicBezTo>
                <a:cubicBezTo>
                  <a:pt x="21031" y="21390"/>
                  <a:pt x="23305" y="22229"/>
                  <a:pt x="26715" y="23067"/>
                </a:cubicBezTo>
                <a:cubicBezTo>
                  <a:pt x="29557" y="23067"/>
                  <a:pt x="31831" y="23487"/>
                  <a:pt x="34673" y="23487"/>
                </a:cubicBezTo>
                <a:cubicBezTo>
                  <a:pt x="36947" y="23487"/>
                  <a:pt x="38084" y="20132"/>
                  <a:pt x="36378" y="17196"/>
                </a:cubicBezTo>
                <a:cubicBezTo>
                  <a:pt x="33536" y="13001"/>
                  <a:pt x="32968" y="11324"/>
                  <a:pt x="31263" y="9646"/>
                </a:cubicBezTo>
                <a:cubicBezTo>
                  <a:pt x="35242" y="15518"/>
                  <a:pt x="38084" y="18873"/>
                  <a:pt x="40926" y="21809"/>
                </a:cubicBezTo>
                <a:cubicBezTo>
                  <a:pt x="42631" y="23487"/>
                  <a:pt x="43200" y="24745"/>
                  <a:pt x="40926" y="26003"/>
                </a:cubicBezTo>
                <a:cubicBezTo>
                  <a:pt x="33536" y="28520"/>
                  <a:pt x="18757" y="33553"/>
                  <a:pt x="10231" y="37328"/>
                </a:cubicBezTo>
                <a:quadBezTo>
                  <a:pt x="3410" y="41941"/>
                  <a:pt x="1705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6508545" name=""/>
          <p:cNvSpPr txBox="1"/>
          <p:nvPr/>
        </p:nvSpPr>
        <p:spPr bwMode="auto">
          <a:xfrm flipH="0" flipV="0">
            <a:off x="3885971" y="4811756"/>
            <a:ext cx="5165766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0  1  2  3  4  5  6  7</a:t>
            </a:r>
            <a:endParaRPr sz="2200"/>
          </a:p>
        </p:txBody>
      </p:sp>
      <p:sp>
        <p:nvSpPr>
          <p:cNvPr id="68190557" name=""/>
          <p:cNvSpPr/>
          <p:nvPr/>
        </p:nvSpPr>
        <p:spPr bwMode="auto">
          <a:xfrm>
            <a:off x="6691920" y="2973658"/>
            <a:ext cx="267164" cy="30201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756" y="4984"/>
                  <a:pt x="7513" y="9969"/>
                  <a:pt x="15026" y="16615"/>
                </a:cubicBezTo>
                <a:cubicBezTo>
                  <a:pt x="20660" y="23261"/>
                  <a:pt x="15026" y="19938"/>
                  <a:pt x="11269" y="24923"/>
                </a:cubicBezTo>
                <a:cubicBezTo>
                  <a:pt x="16904" y="31569"/>
                  <a:pt x="22539" y="36553"/>
                  <a:pt x="28173" y="39876"/>
                </a:cubicBezTo>
                <a:cubicBezTo>
                  <a:pt x="33808" y="43200"/>
                  <a:pt x="39443" y="41538"/>
                  <a:pt x="41321" y="36553"/>
                </a:cubicBezTo>
                <a:cubicBezTo>
                  <a:pt x="43200" y="31569"/>
                  <a:pt x="43200" y="24923"/>
                  <a:pt x="43200" y="18276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5846994" name="Google Shape;913;p160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If only one number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Quit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Else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Sort left half of numbers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    Sort right half of numbers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    Merge sorted halves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392748739" name=""/>
          <p:cNvSpPr/>
          <p:nvPr/>
        </p:nvSpPr>
        <p:spPr bwMode="auto">
          <a:xfrm>
            <a:off x="3334938" y="3775152"/>
            <a:ext cx="871188" cy="2323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0239"/>
                </a:moveTo>
                <a:cubicBezTo>
                  <a:pt x="1151" y="38879"/>
                  <a:pt x="2879" y="41039"/>
                  <a:pt x="5759" y="43200"/>
                </a:cubicBezTo>
                <a:cubicBezTo>
                  <a:pt x="9792" y="41039"/>
                  <a:pt x="25343" y="25920"/>
                  <a:pt x="33407" y="15119"/>
                </a:cubicBezTo>
                <a:cubicBezTo>
                  <a:pt x="38592" y="8639"/>
                  <a:pt x="41472" y="215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756172" name=""/>
          <p:cNvSpPr/>
          <p:nvPr/>
        </p:nvSpPr>
        <p:spPr bwMode="auto">
          <a:xfrm>
            <a:off x="3334938" y="4007469"/>
            <a:ext cx="1184816" cy="51109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1418"/>
                </a:moveTo>
                <a:cubicBezTo>
                  <a:pt x="847" y="35345"/>
                  <a:pt x="1694" y="38290"/>
                  <a:pt x="2541" y="41236"/>
                </a:cubicBezTo>
                <a:cubicBezTo>
                  <a:pt x="4658" y="43200"/>
                  <a:pt x="16517" y="32399"/>
                  <a:pt x="30917" y="16690"/>
                </a:cubicBezTo>
                <a:quadBezTo>
                  <a:pt x="41082" y="2945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1428179" name="Google Shape;918;p161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6</a:t>
            </a:r>
            <a:r>
              <a:rPr lang="en">
                <a:latin typeface="Consolas"/>
                <a:ea typeface="Consolas"/>
                <a:cs typeface="Consolas"/>
              </a:rPr>
              <a:t>  3  4  1  5  2  7  0</a:t>
            </a:r>
            <a:endParaRPr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185953050" name="Google Shape;923;p162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607701570" name="Google Shape;928;p163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4479446" name="Google Shape;933;p164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955067299" name="Google Shape;934;p164"/>
          <p:cNvGraphicFramePr>
            <a:graphicFrameLocks xmlns:a="http://schemas.openxmlformats.org/drawingml/2006/main"/>
          </p:cNvGraphicFramePr>
          <p:nvPr/>
        </p:nvGraphicFramePr>
        <p:xfrm>
          <a:off x="2070345" y="2277912"/>
          <a:ext cx="1540924" cy="741014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660810361" name="Google Shape;939;p165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830705191" name="Google Shape;940;p165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712798702" name="Google Shape;941;p165"/>
          <p:cNvGraphicFramePr>
            <a:graphicFrameLocks xmlns:a="http://schemas.openxmlformats.org/drawingml/2006/main"/>
          </p:cNvGraphicFramePr>
          <p:nvPr/>
        </p:nvGraphicFramePr>
        <p:xfrm>
          <a:off x="9913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92432406" name="Google Shape;946;p166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480097567" name="Google Shape;947;p166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767227701" name="Google Shape;948;p166"/>
          <p:cNvGraphicFramePr>
            <a:graphicFrameLocks xmlns:a="http://schemas.openxmlformats.org/drawingml/2006/main"/>
          </p:cNvGraphicFramePr>
          <p:nvPr/>
        </p:nvGraphicFramePr>
        <p:xfrm>
          <a:off x="9913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009850982" name="Google Shape;949;p166"/>
          <p:cNvGraphicFramePr>
            <a:graphicFrameLocks xmlns:a="http://schemas.openxmlformats.org/drawingml/2006/main"/>
          </p:cNvGraphicFramePr>
          <p:nvPr/>
        </p:nvGraphicFramePr>
        <p:xfrm>
          <a:off x="4808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109573467" name="Google Shape;954;p167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92268659" name="Google Shape;955;p167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998907647" name="Google Shape;956;p167"/>
          <p:cNvGraphicFramePr>
            <a:graphicFrameLocks xmlns:a="http://schemas.openxmlformats.org/drawingml/2006/main"/>
          </p:cNvGraphicFramePr>
          <p:nvPr/>
        </p:nvGraphicFramePr>
        <p:xfrm>
          <a:off x="9913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494804439" name="Google Shape;957;p167"/>
          <p:cNvGraphicFramePr>
            <a:graphicFrameLocks xmlns:a="http://schemas.openxmlformats.org/drawingml/2006/main"/>
          </p:cNvGraphicFramePr>
          <p:nvPr/>
        </p:nvGraphicFramePr>
        <p:xfrm>
          <a:off x="4808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815643949" name="Google Shape;958;p167"/>
          <p:cNvGraphicFramePr>
            <a:graphicFrameLocks xmlns:a="http://schemas.openxmlformats.org/drawingml/2006/main"/>
          </p:cNvGraphicFramePr>
          <p:nvPr/>
        </p:nvGraphicFramePr>
        <p:xfrm>
          <a:off x="20122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226535567" name=""/>
          <p:cNvSpPr/>
          <p:nvPr/>
        </p:nvSpPr>
        <p:spPr bwMode="auto">
          <a:xfrm>
            <a:off x="570365" y="5866005"/>
            <a:ext cx="151005" cy="29039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3261" y="0"/>
                </a:moveTo>
                <a:cubicBezTo>
                  <a:pt x="19938" y="12095"/>
                  <a:pt x="19938" y="19007"/>
                  <a:pt x="19938" y="29375"/>
                </a:cubicBezTo>
                <a:cubicBezTo>
                  <a:pt x="19938" y="36288"/>
                  <a:pt x="19938" y="43200"/>
                  <a:pt x="23261" y="38015"/>
                </a:cubicBezTo>
                <a:cubicBezTo>
                  <a:pt x="29907" y="22463"/>
                  <a:pt x="29907" y="10368"/>
                  <a:pt x="29907" y="3455"/>
                </a:cubicBezTo>
                <a:cubicBezTo>
                  <a:pt x="19938" y="5184"/>
                  <a:pt x="9969" y="8639"/>
                  <a:pt x="0" y="13823"/>
                </a:cubicBezTo>
                <a:cubicBezTo>
                  <a:pt x="9969" y="12095"/>
                  <a:pt x="23261" y="12095"/>
                  <a:pt x="33230" y="13823"/>
                </a:cubicBezTo>
                <a:lnTo>
                  <a:pt x="43200" y="1555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3400298" name=""/>
          <p:cNvSpPr/>
          <p:nvPr/>
        </p:nvSpPr>
        <p:spPr bwMode="auto">
          <a:xfrm>
            <a:off x="2068810" y="5668536"/>
            <a:ext cx="255548" cy="30201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527" y="24923"/>
                </a:moveTo>
                <a:cubicBezTo>
                  <a:pt x="23563" y="29907"/>
                  <a:pt x="19636" y="38215"/>
                  <a:pt x="15709" y="43200"/>
                </a:cubicBezTo>
                <a:cubicBezTo>
                  <a:pt x="19636" y="33230"/>
                  <a:pt x="21600" y="28246"/>
                  <a:pt x="23563" y="19938"/>
                </a:cubicBezTo>
                <a:cubicBezTo>
                  <a:pt x="27490" y="14953"/>
                  <a:pt x="29454" y="6646"/>
                  <a:pt x="31418" y="1661"/>
                </a:cubicBezTo>
                <a:cubicBezTo>
                  <a:pt x="25527" y="0"/>
                  <a:pt x="17672" y="4984"/>
                  <a:pt x="11781" y="11630"/>
                </a:cubicBezTo>
                <a:cubicBezTo>
                  <a:pt x="5890" y="14953"/>
                  <a:pt x="0" y="18276"/>
                  <a:pt x="7854" y="14953"/>
                </a:cubicBezTo>
                <a:cubicBezTo>
                  <a:pt x="13745" y="13292"/>
                  <a:pt x="23563" y="14953"/>
                  <a:pt x="31418" y="18276"/>
                </a:cubicBezTo>
                <a:quadBezTo>
                  <a:pt x="37309" y="19938"/>
                  <a:pt x="43200" y="2326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873280" name=""/>
          <p:cNvSpPr/>
          <p:nvPr/>
        </p:nvSpPr>
        <p:spPr bwMode="auto">
          <a:xfrm>
            <a:off x="1023383" y="4332713"/>
            <a:ext cx="813109" cy="4762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3200"/>
                </a:moveTo>
                <a:cubicBezTo>
                  <a:pt x="33942" y="34770"/>
                  <a:pt x="28388" y="29502"/>
                  <a:pt x="21600" y="23180"/>
                </a:cubicBezTo>
                <a:cubicBezTo>
                  <a:pt x="17897" y="20019"/>
                  <a:pt x="14811" y="16858"/>
                  <a:pt x="12960" y="15804"/>
                </a:cubicBezTo>
                <a:cubicBezTo>
                  <a:pt x="11108" y="12643"/>
                  <a:pt x="9257" y="10536"/>
                  <a:pt x="8022" y="7375"/>
                </a:cubicBezTo>
                <a:cubicBezTo>
                  <a:pt x="8022" y="3160"/>
                  <a:pt x="7405" y="0"/>
                  <a:pt x="5554" y="1053"/>
                </a:cubicBezTo>
                <a:cubicBezTo>
                  <a:pt x="3702" y="3160"/>
                  <a:pt x="1851" y="6321"/>
                  <a:pt x="0" y="9482"/>
                </a:cubicBezTo>
                <a:cubicBezTo>
                  <a:pt x="1851" y="8429"/>
                  <a:pt x="3702" y="5268"/>
                  <a:pt x="5554" y="3160"/>
                </a:cubicBezTo>
                <a:quadBezTo>
                  <a:pt x="7405" y="2107"/>
                  <a:pt x="9874" y="210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57202639" name="Google Shape;963;p168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446567445" name="Google Shape;964;p168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491366579" name="Google Shape;965;p168"/>
          <p:cNvGraphicFramePr>
            <a:graphicFrameLocks xmlns:a="http://schemas.openxmlformats.org/drawingml/2006/main"/>
          </p:cNvGraphicFramePr>
          <p:nvPr/>
        </p:nvGraphicFramePr>
        <p:xfrm>
          <a:off x="9913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202236273" name="Google Shape;966;p168"/>
          <p:cNvGraphicFramePr>
            <a:graphicFrameLocks xmlns:a="http://schemas.openxmlformats.org/drawingml/2006/main"/>
          </p:cNvGraphicFramePr>
          <p:nvPr/>
        </p:nvGraphicFramePr>
        <p:xfrm>
          <a:off x="4808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1891123" name="Google Shape;823;p142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If no doors left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Return false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If number behind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Else if number &lt;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Search left half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Else if number &gt;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Search right half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751635653" name=""/>
          <p:cNvSpPr/>
          <p:nvPr/>
        </p:nvSpPr>
        <p:spPr bwMode="auto">
          <a:xfrm>
            <a:off x="210274" y="2137316"/>
            <a:ext cx="2032774" cy="9989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9254" y="4520"/>
                </a:moveTo>
                <a:cubicBezTo>
                  <a:pt x="17773" y="5023"/>
                  <a:pt x="13577" y="7032"/>
                  <a:pt x="11602" y="8037"/>
                </a:cubicBezTo>
                <a:cubicBezTo>
                  <a:pt x="9627" y="9041"/>
                  <a:pt x="7652" y="9544"/>
                  <a:pt x="6171" y="10046"/>
                </a:cubicBezTo>
                <a:cubicBezTo>
                  <a:pt x="4443" y="11051"/>
                  <a:pt x="3456" y="11553"/>
                  <a:pt x="2715" y="12558"/>
                </a:cubicBezTo>
                <a:cubicBezTo>
                  <a:pt x="1974" y="13060"/>
                  <a:pt x="1234" y="14065"/>
                  <a:pt x="493" y="15069"/>
                </a:cubicBezTo>
                <a:cubicBezTo>
                  <a:pt x="0" y="17581"/>
                  <a:pt x="0" y="20093"/>
                  <a:pt x="246" y="22102"/>
                </a:cubicBezTo>
                <a:cubicBezTo>
                  <a:pt x="493" y="24613"/>
                  <a:pt x="1974" y="28130"/>
                  <a:pt x="3209" y="30641"/>
                </a:cubicBezTo>
                <a:cubicBezTo>
                  <a:pt x="4690" y="33655"/>
                  <a:pt x="5430" y="34660"/>
                  <a:pt x="6665" y="36669"/>
                </a:cubicBezTo>
                <a:cubicBezTo>
                  <a:pt x="7652" y="38176"/>
                  <a:pt x="8640" y="39181"/>
                  <a:pt x="9380" y="39683"/>
                </a:cubicBezTo>
                <a:cubicBezTo>
                  <a:pt x="10368" y="40688"/>
                  <a:pt x="11108" y="41190"/>
                  <a:pt x="12342" y="41693"/>
                </a:cubicBezTo>
                <a:cubicBezTo>
                  <a:pt x="13330" y="41693"/>
                  <a:pt x="14070" y="42195"/>
                  <a:pt x="15305" y="42195"/>
                </a:cubicBezTo>
                <a:cubicBezTo>
                  <a:pt x="16539" y="42697"/>
                  <a:pt x="17526" y="42697"/>
                  <a:pt x="18267" y="43200"/>
                </a:cubicBezTo>
                <a:cubicBezTo>
                  <a:pt x="19501" y="43200"/>
                  <a:pt x="20982" y="43200"/>
                  <a:pt x="22464" y="43200"/>
                </a:cubicBezTo>
                <a:cubicBezTo>
                  <a:pt x="23451" y="43200"/>
                  <a:pt x="24685" y="43200"/>
                  <a:pt x="25673" y="43200"/>
                </a:cubicBezTo>
                <a:cubicBezTo>
                  <a:pt x="26907" y="42697"/>
                  <a:pt x="27894" y="42697"/>
                  <a:pt x="29376" y="42697"/>
                </a:cubicBezTo>
                <a:cubicBezTo>
                  <a:pt x="30857" y="42195"/>
                  <a:pt x="31597" y="41693"/>
                  <a:pt x="32585" y="41190"/>
                </a:cubicBezTo>
                <a:cubicBezTo>
                  <a:pt x="33325" y="40688"/>
                  <a:pt x="34806" y="40186"/>
                  <a:pt x="35547" y="39683"/>
                </a:cubicBezTo>
                <a:cubicBezTo>
                  <a:pt x="36781" y="38679"/>
                  <a:pt x="37522" y="38176"/>
                  <a:pt x="38756" y="36669"/>
                </a:cubicBezTo>
                <a:cubicBezTo>
                  <a:pt x="39497" y="35665"/>
                  <a:pt x="40237" y="34660"/>
                  <a:pt x="41225" y="33153"/>
                </a:cubicBezTo>
                <a:cubicBezTo>
                  <a:pt x="42459" y="31144"/>
                  <a:pt x="42953" y="29637"/>
                  <a:pt x="43200" y="27125"/>
                </a:cubicBezTo>
                <a:cubicBezTo>
                  <a:pt x="42953" y="21097"/>
                  <a:pt x="42459" y="17079"/>
                  <a:pt x="41472" y="12558"/>
                </a:cubicBezTo>
                <a:cubicBezTo>
                  <a:pt x="40731" y="10548"/>
                  <a:pt x="39990" y="7534"/>
                  <a:pt x="39250" y="6027"/>
                </a:cubicBezTo>
                <a:cubicBezTo>
                  <a:pt x="37522" y="3516"/>
                  <a:pt x="36041" y="2009"/>
                  <a:pt x="33572" y="1506"/>
                </a:cubicBezTo>
                <a:cubicBezTo>
                  <a:pt x="32091" y="1506"/>
                  <a:pt x="29622" y="1004"/>
                  <a:pt x="28141" y="502"/>
                </a:cubicBezTo>
                <a:cubicBezTo>
                  <a:pt x="26660" y="0"/>
                  <a:pt x="24438" y="0"/>
                  <a:pt x="23204" y="0"/>
                </a:cubicBezTo>
                <a:cubicBezTo>
                  <a:pt x="21723" y="0"/>
                  <a:pt x="20736" y="502"/>
                  <a:pt x="19995" y="1004"/>
                </a:cubicBezTo>
                <a:quadBezTo>
                  <a:pt x="18267" y="2511"/>
                  <a:pt x="17280" y="4018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188326" name=""/>
          <p:cNvSpPr/>
          <p:nvPr/>
        </p:nvSpPr>
        <p:spPr bwMode="auto">
          <a:xfrm>
            <a:off x="2440518" y="1626219"/>
            <a:ext cx="2462560" cy="134743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0220"/>
                </a:moveTo>
                <a:cubicBezTo>
                  <a:pt x="1426" y="41710"/>
                  <a:pt x="3667" y="43200"/>
                  <a:pt x="9984" y="40965"/>
                </a:cubicBezTo>
                <a:cubicBezTo>
                  <a:pt x="22211" y="27558"/>
                  <a:pt x="35864" y="10055"/>
                  <a:pt x="40754" y="3724"/>
                </a:cubicBezTo>
                <a:quadBezTo>
                  <a:pt x="42588" y="1117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049215075" name="Google Shape;971;p169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606330601" name="Google Shape;972;p169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632290158" name="Google Shape;973;p169"/>
          <p:cNvGraphicFramePr>
            <a:graphicFrameLocks xmlns:a="http://schemas.openxmlformats.org/drawingml/2006/main"/>
          </p:cNvGraphicFramePr>
          <p:nvPr/>
        </p:nvGraphicFramePr>
        <p:xfrm>
          <a:off x="9913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797772100" name=""/>
          <p:cNvSpPr/>
          <p:nvPr/>
        </p:nvSpPr>
        <p:spPr bwMode="auto">
          <a:xfrm>
            <a:off x="4113200" y="789877"/>
            <a:ext cx="1579755" cy="1045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70" y="0"/>
                  <a:pt x="7941" y="0"/>
                  <a:pt x="13341" y="4800"/>
                </a:cubicBezTo>
                <a:cubicBezTo>
                  <a:pt x="18741" y="9600"/>
                  <a:pt x="25094" y="23999"/>
                  <a:pt x="28270" y="33600"/>
                </a:cubicBezTo>
                <a:cubicBezTo>
                  <a:pt x="32082" y="38399"/>
                  <a:pt x="34305" y="43200"/>
                  <a:pt x="37164" y="43200"/>
                </a:cubicBezTo>
                <a:cubicBezTo>
                  <a:pt x="38752" y="43200"/>
                  <a:pt x="40023" y="43200"/>
                  <a:pt x="41611" y="432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687403" name=""/>
          <p:cNvSpPr/>
          <p:nvPr/>
        </p:nvSpPr>
        <p:spPr bwMode="auto">
          <a:xfrm>
            <a:off x="2103658" y="1928231"/>
            <a:ext cx="685335" cy="696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928" y="0"/>
                  <a:pt x="8786" y="0"/>
                  <a:pt x="17572" y="7200"/>
                </a:cubicBezTo>
                <a:cubicBezTo>
                  <a:pt x="23430" y="7200"/>
                  <a:pt x="29288" y="14400"/>
                  <a:pt x="31484" y="21600"/>
                </a:cubicBezTo>
                <a:cubicBezTo>
                  <a:pt x="34413" y="28799"/>
                  <a:pt x="37342" y="36000"/>
                  <a:pt x="41003" y="360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339471" name=""/>
          <p:cNvSpPr/>
          <p:nvPr/>
        </p:nvSpPr>
        <p:spPr bwMode="auto">
          <a:xfrm>
            <a:off x="709755" y="3124664"/>
            <a:ext cx="1312591" cy="153329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792" y="42218"/>
                </a:moveTo>
                <a:cubicBezTo>
                  <a:pt x="10704" y="41890"/>
                  <a:pt x="15292" y="41236"/>
                  <a:pt x="19497" y="40581"/>
                </a:cubicBezTo>
                <a:cubicBezTo>
                  <a:pt x="25231" y="40254"/>
                  <a:pt x="29054" y="39600"/>
                  <a:pt x="34407" y="38618"/>
                </a:cubicBezTo>
                <a:cubicBezTo>
                  <a:pt x="36700" y="38290"/>
                  <a:pt x="39376" y="37309"/>
                  <a:pt x="41288" y="36981"/>
                </a:cubicBezTo>
                <a:cubicBezTo>
                  <a:pt x="42435" y="36000"/>
                  <a:pt x="42817" y="34036"/>
                  <a:pt x="43200" y="31418"/>
                </a:cubicBezTo>
                <a:cubicBezTo>
                  <a:pt x="43200" y="27163"/>
                  <a:pt x="43200" y="20290"/>
                  <a:pt x="43200" y="16036"/>
                </a:cubicBezTo>
                <a:cubicBezTo>
                  <a:pt x="43200" y="11127"/>
                  <a:pt x="42817" y="8509"/>
                  <a:pt x="42817" y="5563"/>
                </a:cubicBezTo>
                <a:cubicBezTo>
                  <a:pt x="42435" y="4254"/>
                  <a:pt x="42435" y="2290"/>
                  <a:pt x="42053" y="1309"/>
                </a:cubicBezTo>
                <a:cubicBezTo>
                  <a:pt x="41288" y="327"/>
                  <a:pt x="37847" y="0"/>
                  <a:pt x="33642" y="327"/>
                </a:cubicBezTo>
                <a:cubicBezTo>
                  <a:pt x="27525" y="1636"/>
                  <a:pt x="18350" y="3927"/>
                  <a:pt x="13762" y="5236"/>
                </a:cubicBezTo>
                <a:cubicBezTo>
                  <a:pt x="8410" y="6545"/>
                  <a:pt x="5734" y="7527"/>
                  <a:pt x="3058" y="7854"/>
                </a:cubicBezTo>
                <a:cubicBezTo>
                  <a:pt x="1529" y="8181"/>
                  <a:pt x="382" y="8509"/>
                  <a:pt x="0" y="9818"/>
                </a:cubicBezTo>
                <a:cubicBezTo>
                  <a:pt x="1911" y="14727"/>
                  <a:pt x="4587" y="19963"/>
                  <a:pt x="6116" y="23890"/>
                </a:cubicBezTo>
                <a:cubicBezTo>
                  <a:pt x="6881" y="26836"/>
                  <a:pt x="7263" y="27818"/>
                  <a:pt x="7263" y="29454"/>
                </a:cubicBezTo>
                <a:cubicBezTo>
                  <a:pt x="7646" y="31090"/>
                  <a:pt x="8028" y="32727"/>
                  <a:pt x="8410" y="33709"/>
                </a:cubicBezTo>
                <a:cubicBezTo>
                  <a:pt x="8792" y="35672"/>
                  <a:pt x="9175" y="36654"/>
                  <a:pt x="9939" y="38290"/>
                </a:cubicBezTo>
                <a:cubicBezTo>
                  <a:pt x="10322" y="39272"/>
                  <a:pt x="10704" y="40909"/>
                  <a:pt x="11469" y="41890"/>
                </a:cubicBezTo>
                <a:lnTo>
                  <a:pt x="11469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754215" name=""/>
          <p:cNvSpPr/>
          <p:nvPr/>
        </p:nvSpPr>
        <p:spPr bwMode="auto">
          <a:xfrm>
            <a:off x="3334938" y="2671646"/>
            <a:ext cx="302011" cy="9292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630" y="16200"/>
                  <a:pt x="18276" y="26999"/>
                  <a:pt x="24923" y="37800"/>
                </a:cubicBezTo>
                <a:cubicBezTo>
                  <a:pt x="31569" y="43200"/>
                  <a:pt x="38215" y="43200"/>
                  <a:pt x="43200" y="324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603990" name=""/>
          <p:cNvSpPr/>
          <p:nvPr/>
        </p:nvSpPr>
        <p:spPr bwMode="auto">
          <a:xfrm>
            <a:off x="3660182" y="2392865"/>
            <a:ext cx="964115" cy="3600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6232"/>
                </a:moveTo>
                <a:cubicBezTo>
                  <a:pt x="5725" y="41806"/>
                  <a:pt x="14573" y="43200"/>
                  <a:pt x="25503" y="37625"/>
                </a:cubicBezTo>
                <a:cubicBezTo>
                  <a:pt x="32269" y="26477"/>
                  <a:pt x="39556" y="9754"/>
                  <a:pt x="41638" y="418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5368808" name=""/>
          <p:cNvSpPr/>
          <p:nvPr/>
        </p:nvSpPr>
        <p:spPr bwMode="auto">
          <a:xfrm>
            <a:off x="1546097" y="1835304"/>
            <a:ext cx="1521676" cy="14287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7914" y="4565"/>
                </a:moveTo>
                <a:cubicBezTo>
                  <a:pt x="7584" y="6673"/>
                  <a:pt x="6595" y="9834"/>
                  <a:pt x="5935" y="11590"/>
                </a:cubicBezTo>
                <a:cubicBezTo>
                  <a:pt x="5935" y="13697"/>
                  <a:pt x="6595" y="17209"/>
                  <a:pt x="7254" y="20370"/>
                </a:cubicBezTo>
                <a:cubicBezTo>
                  <a:pt x="8244" y="24936"/>
                  <a:pt x="8903" y="27395"/>
                  <a:pt x="9563" y="29502"/>
                </a:cubicBezTo>
                <a:cubicBezTo>
                  <a:pt x="9893" y="31258"/>
                  <a:pt x="10222" y="32312"/>
                  <a:pt x="10552" y="33717"/>
                </a:cubicBezTo>
                <a:cubicBezTo>
                  <a:pt x="11212" y="35473"/>
                  <a:pt x="11871" y="36526"/>
                  <a:pt x="12531" y="37580"/>
                </a:cubicBezTo>
                <a:cubicBezTo>
                  <a:pt x="13190" y="38634"/>
                  <a:pt x="14180" y="40390"/>
                  <a:pt x="15169" y="40741"/>
                </a:cubicBezTo>
                <a:cubicBezTo>
                  <a:pt x="16818" y="41795"/>
                  <a:pt x="18137" y="42146"/>
                  <a:pt x="20116" y="42146"/>
                </a:cubicBezTo>
                <a:cubicBezTo>
                  <a:pt x="23743" y="42497"/>
                  <a:pt x="26381" y="42848"/>
                  <a:pt x="29019" y="43200"/>
                </a:cubicBezTo>
                <a:cubicBezTo>
                  <a:pt x="30338" y="43200"/>
                  <a:pt x="31658" y="43200"/>
                  <a:pt x="33306" y="43200"/>
                </a:cubicBezTo>
                <a:cubicBezTo>
                  <a:pt x="34625" y="43200"/>
                  <a:pt x="35945" y="42497"/>
                  <a:pt x="37593" y="41092"/>
                </a:cubicBezTo>
                <a:cubicBezTo>
                  <a:pt x="39242" y="38634"/>
                  <a:pt x="40561" y="36175"/>
                  <a:pt x="41880" y="31609"/>
                </a:cubicBezTo>
                <a:cubicBezTo>
                  <a:pt x="42540" y="28097"/>
                  <a:pt x="43200" y="21073"/>
                  <a:pt x="42870" y="15453"/>
                </a:cubicBezTo>
                <a:cubicBezTo>
                  <a:pt x="42210" y="10536"/>
                  <a:pt x="41880" y="8429"/>
                  <a:pt x="41551" y="7024"/>
                </a:cubicBezTo>
                <a:cubicBezTo>
                  <a:pt x="40891" y="5970"/>
                  <a:pt x="40232" y="4917"/>
                  <a:pt x="39242" y="3863"/>
                </a:cubicBezTo>
                <a:cubicBezTo>
                  <a:pt x="37593" y="2809"/>
                  <a:pt x="36274" y="2107"/>
                  <a:pt x="35285" y="1756"/>
                </a:cubicBezTo>
                <a:cubicBezTo>
                  <a:pt x="33966" y="1404"/>
                  <a:pt x="31658" y="1053"/>
                  <a:pt x="30668" y="702"/>
                </a:cubicBezTo>
                <a:cubicBezTo>
                  <a:pt x="28690" y="351"/>
                  <a:pt x="26711" y="0"/>
                  <a:pt x="23743" y="0"/>
                </a:cubicBezTo>
                <a:cubicBezTo>
                  <a:pt x="18467" y="702"/>
                  <a:pt x="15169" y="1756"/>
                  <a:pt x="10222" y="3160"/>
                </a:cubicBezTo>
                <a:cubicBezTo>
                  <a:pt x="7914" y="3863"/>
                  <a:pt x="6265" y="4565"/>
                  <a:pt x="4287" y="5619"/>
                </a:cubicBezTo>
                <a:cubicBezTo>
                  <a:pt x="3297" y="6321"/>
                  <a:pt x="1978" y="8078"/>
                  <a:pt x="659" y="10185"/>
                </a:cubicBezTo>
                <a:cubicBezTo>
                  <a:pt x="0" y="14048"/>
                  <a:pt x="0" y="17560"/>
                  <a:pt x="989" y="21775"/>
                </a:cubicBezTo>
                <a:cubicBezTo>
                  <a:pt x="4287" y="28097"/>
                  <a:pt x="6925" y="31258"/>
                  <a:pt x="10882" y="3336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926755" name=""/>
          <p:cNvSpPr/>
          <p:nvPr/>
        </p:nvSpPr>
        <p:spPr bwMode="auto">
          <a:xfrm>
            <a:off x="2452133" y="1881768"/>
            <a:ext cx="1544908" cy="14868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0393" y="42862"/>
                </a:moveTo>
                <a:cubicBezTo>
                  <a:pt x="9094" y="36787"/>
                  <a:pt x="8120" y="31050"/>
                  <a:pt x="7470" y="27337"/>
                </a:cubicBezTo>
                <a:cubicBezTo>
                  <a:pt x="6821" y="24974"/>
                  <a:pt x="6496" y="23287"/>
                  <a:pt x="6171" y="21937"/>
                </a:cubicBezTo>
                <a:cubicBezTo>
                  <a:pt x="6171" y="19237"/>
                  <a:pt x="6496" y="17550"/>
                  <a:pt x="7145" y="14512"/>
                </a:cubicBezTo>
                <a:cubicBezTo>
                  <a:pt x="7470" y="13162"/>
                  <a:pt x="7795" y="12150"/>
                  <a:pt x="8120" y="10800"/>
                </a:cubicBezTo>
                <a:cubicBezTo>
                  <a:pt x="9094" y="9449"/>
                  <a:pt x="9744" y="8437"/>
                  <a:pt x="10718" y="7425"/>
                </a:cubicBezTo>
                <a:cubicBezTo>
                  <a:pt x="11693" y="6074"/>
                  <a:pt x="12667" y="5062"/>
                  <a:pt x="13642" y="4387"/>
                </a:cubicBezTo>
                <a:cubicBezTo>
                  <a:pt x="15915" y="3037"/>
                  <a:pt x="17864" y="2362"/>
                  <a:pt x="21112" y="1349"/>
                </a:cubicBezTo>
                <a:cubicBezTo>
                  <a:pt x="22412" y="675"/>
                  <a:pt x="23711" y="337"/>
                  <a:pt x="24685" y="0"/>
                </a:cubicBezTo>
                <a:cubicBezTo>
                  <a:pt x="26634" y="0"/>
                  <a:pt x="28258" y="0"/>
                  <a:pt x="29882" y="337"/>
                </a:cubicBezTo>
                <a:cubicBezTo>
                  <a:pt x="32806" y="1349"/>
                  <a:pt x="35079" y="2699"/>
                  <a:pt x="37353" y="4050"/>
                </a:cubicBezTo>
                <a:cubicBezTo>
                  <a:pt x="40601" y="7762"/>
                  <a:pt x="41900" y="10125"/>
                  <a:pt x="43200" y="13837"/>
                </a:cubicBezTo>
                <a:cubicBezTo>
                  <a:pt x="43200" y="16199"/>
                  <a:pt x="43200" y="19575"/>
                  <a:pt x="42875" y="21600"/>
                </a:cubicBezTo>
                <a:cubicBezTo>
                  <a:pt x="42225" y="23287"/>
                  <a:pt x="40601" y="26325"/>
                  <a:pt x="39627" y="28350"/>
                </a:cubicBezTo>
                <a:cubicBezTo>
                  <a:pt x="37678" y="31050"/>
                  <a:pt x="36054" y="33075"/>
                  <a:pt x="33130" y="35775"/>
                </a:cubicBezTo>
                <a:cubicBezTo>
                  <a:pt x="30532" y="38137"/>
                  <a:pt x="27933" y="40162"/>
                  <a:pt x="25010" y="41849"/>
                </a:cubicBezTo>
                <a:cubicBezTo>
                  <a:pt x="23061" y="42525"/>
                  <a:pt x="18839" y="43200"/>
                  <a:pt x="15266" y="42862"/>
                </a:cubicBezTo>
                <a:cubicBezTo>
                  <a:pt x="12342" y="41849"/>
                  <a:pt x="8445" y="40500"/>
                  <a:pt x="6821" y="39487"/>
                </a:cubicBezTo>
                <a:cubicBezTo>
                  <a:pt x="4872" y="38475"/>
                  <a:pt x="3572" y="37800"/>
                  <a:pt x="1948" y="36450"/>
                </a:cubicBezTo>
                <a:quadBezTo>
                  <a:pt x="974" y="35775"/>
                  <a:pt x="0" y="34762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926063632" name="Google Shape;978;p170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022917951" name="Google Shape;979;p170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924195070" name="Google Shape;980;p170"/>
          <p:cNvGraphicFramePr>
            <a:graphicFrameLocks xmlns:a="http://schemas.openxmlformats.org/drawingml/2006/main"/>
          </p:cNvGraphicFramePr>
          <p:nvPr/>
        </p:nvGraphicFramePr>
        <p:xfrm>
          <a:off x="9913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719849507" name="Google Shape;981;p170"/>
          <p:cNvGraphicFramePr>
            <a:graphicFrameLocks xmlns:a="http://schemas.openxmlformats.org/drawingml/2006/main"/>
          </p:cNvGraphicFramePr>
          <p:nvPr/>
        </p:nvGraphicFramePr>
        <p:xfrm>
          <a:off x="40541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876424044" name=""/>
          <p:cNvSpPr/>
          <p:nvPr/>
        </p:nvSpPr>
        <p:spPr bwMode="auto">
          <a:xfrm>
            <a:off x="4240975" y="4611493"/>
            <a:ext cx="81310" cy="1510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3200"/>
                </a:moveTo>
                <a:cubicBezTo>
                  <a:pt x="24685" y="33230"/>
                  <a:pt x="6171" y="26584"/>
                  <a:pt x="0" y="16615"/>
                </a:cubicBezTo>
                <a:lnTo>
                  <a:pt x="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781600700" name="Google Shape;986;p171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760716706" name="Google Shape;987;p171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508677347" name="Google Shape;988;p171"/>
          <p:cNvGraphicFramePr>
            <a:graphicFrameLocks xmlns:a="http://schemas.openxmlformats.org/drawingml/2006/main"/>
          </p:cNvGraphicFramePr>
          <p:nvPr/>
        </p:nvGraphicFramePr>
        <p:xfrm>
          <a:off x="9913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824396237" name="Google Shape;989;p171"/>
          <p:cNvGraphicFramePr>
            <a:graphicFrameLocks xmlns:a="http://schemas.openxmlformats.org/drawingml/2006/main"/>
          </p:cNvGraphicFramePr>
          <p:nvPr/>
        </p:nvGraphicFramePr>
        <p:xfrm>
          <a:off x="40541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917357824" name="Google Shape;990;p171"/>
          <p:cNvGraphicFramePr>
            <a:graphicFrameLocks xmlns:a="http://schemas.openxmlformats.org/drawingml/2006/main"/>
          </p:cNvGraphicFramePr>
          <p:nvPr/>
        </p:nvGraphicFramePr>
        <p:xfrm>
          <a:off x="35436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952179751" name="Google Shape;995;p172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402323953" name="Google Shape;996;p172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124743857" name="Google Shape;997;p172"/>
          <p:cNvGraphicFramePr>
            <a:graphicFrameLocks xmlns:a="http://schemas.openxmlformats.org/drawingml/2006/main"/>
          </p:cNvGraphicFramePr>
          <p:nvPr/>
        </p:nvGraphicFramePr>
        <p:xfrm>
          <a:off x="9913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62934402" name="Google Shape;998;p172"/>
          <p:cNvGraphicFramePr>
            <a:graphicFrameLocks xmlns:a="http://schemas.openxmlformats.org/drawingml/2006/main"/>
          </p:cNvGraphicFramePr>
          <p:nvPr/>
        </p:nvGraphicFramePr>
        <p:xfrm>
          <a:off x="40541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9367718" name="Google Shape;999;p172"/>
          <p:cNvGraphicFramePr>
            <a:graphicFrameLocks xmlns:a="http://schemas.openxmlformats.org/drawingml/2006/main"/>
          </p:cNvGraphicFramePr>
          <p:nvPr/>
        </p:nvGraphicFramePr>
        <p:xfrm>
          <a:off x="35436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677319178" name="Google Shape;1000;p172"/>
          <p:cNvGraphicFramePr>
            <a:graphicFrameLocks xmlns:a="http://schemas.openxmlformats.org/drawingml/2006/main"/>
          </p:cNvGraphicFramePr>
          <p:nvPr/>
        </p:nvGraphicFramePr>
        <p:xfrm>
          <a:off x="50750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610137756" name=""/>
          <p:cNvSpPr/>
          <p:nvPr/>
        </p:nvSpPr>
        <p:spPr bwMode="auto">
          <a:xfrm>
            <a:off x="4182896" y="4053932"/>
            <a:ext cx="1103505" cy="5227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2240"/>
                </a:moveTo>
                <a:cubicBezTo>
                  <a:pt x="41381" y="43200"/>
                  <a:pt x="36833" y="43200"/>
                  <a:pt x="29103" y="43200"/>
                </a:cubicBezTo>
                <a:cubicBezTo>
                  <a:pt x="24101" y="42240"/>
                  <a:pt x="18644" y="41280"/>
                  <a:pt x="15915" y="40320"/>
                </a:cubicBezTo>
                <a:cubicBezTo>
                  <a:pt x="12732" y="38400"/>
                  <a:pt x="10913" y="37440"/>
                  <a:pt x="7730" y="33600"/>
                </a:cubicBezTo>
                <a:cubicBezTo>
                  <a:pt x="6366" y="30720"/>
                  <a:pt x="4092" y="25920"/>
                  <a:pt x="2728" y="23040"/>
                </a:cubicBezTo>
                <a:cubicBezTo>
                  <a:pt x="1364" y="20160"/>
                  <a:pt x="454" y="17280"/>
                  <a:pt x="0" y="14400"/>
                </a:cubicBezTo>
                <a:cubicBezTo>
                  <a:pt x="0" y="10559"/>
                  <a:pt x="0" y="6720"/>
                  <a:pt x="454" y="3840"/>
                </a:cubicBezTo>
                <a:lnTo>
                  <a:pt x="454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073939" name=""/>
          <p:cNvSpPr/>
          <p:nvPr/>
        </p:nvSpPr>
        <p:spPr bwMode="auto">
          <a:xfrm>
            <a:off x="3857652" y="4042316"/>
            <a:ext cx="499481" cy="26716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9134" y="0"/>
                </a:moveTo>
                <a:cubicBezTo>
                  <a:pt x="21097" y="13147"/>
                  <a:pt x="12055" y="24417"/>
                  <a:pt x="7032" y="31930"/>
                </a:cubicBezTo>
                <a:cubicBezTo>
                  <a:pt x="3013" y="37565"/>
                  <a:pt x="0" y="43200"/>
                  <a:pt x="8037" y="33808"/>
                </a:cubicBezTo>
                <a:cubicBezTo>
                  <a:pt x="14065" y="26295"/>
                  <a:pt x="19088" y="16904"/>
                  <a:pt x="21097" y="11269"/>
                </a:cubicBezTo>
                <a:cubicBezTo>
                  <a:pt x="24111" y="5634"/>
                  <a:pt x="27125" y="1878"/>
                  <a:pt x="31144" y="1878"/>
                </a:cubicBezTo>
                <a:cubicBezTo>
                  <a:pt x="36167" y="1878"/>
                  <a:pt x="40186" y="1878"/>
                  <a:pt x="43200" y="3756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086746" name=""/>
          <p:cNvSpPr/>
          <p:nvPr/>
        </p:nvSpPr>
        <p:spPr bwMode="auto">
          <a:xfrm>
            <a:off x="3811188" y="4112012"/>
            <a:ext cx="1045426" cy="7666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680" y="39927"/>
                  <a:pt x="12960" y="37963"/>
                  <a:pt x="19200" y="34690"/>
                </a:cubicBezTo>
                <a:cubicBezTo>
                  <a:pt x="22560" y="32727"/>
                  <a:pt x="24480" y="30763"/>
                  <a:pt x="27360" y="28145"/>
                </a:cubicBezTo>
                <a:cubicBezTo>
                  <a:pt x="29280" y="25527"/>
                  <a:pt x="30720" y="22254"/>
                  <a:pt x="31680" y="19636"/>
                </a:cubicBezTo>
                <a:cubicBezTo>
                  <a:pt x="33120" y="15709"/>
                  <a:pt x="35520" y="9163"/>
                  <a:pt x="36480" y="6545"/>
                </a:cubicBezTo>
                <a:cubicBezTo>
                  <a:pt x="36960" y="3927"/>
                  <a:pt x="36960" y="1309"/>
                  <a:pt x="35520" y="654"/>
                </a:cubicBezTo>
                <a:cubicBezTo>
                  <a:pt x="35040" y="2618"/>
                  <a:pt x="33600" y="5236"/>
                  <a:pt x="32160" y="7854"/>
                </a:cubicBezTo>
                <a:cubicBezTo>
                  <a:pt x="34559" y="6545"/>
                  <a:pt x="35999" y="4581"/>
                  <a:pt x="37439" y="2618"/>
                </a:cubicBezTo>
                <a:cubicBezTo>
                  <a:pt x="38400" y="654"/>
                  <a:pt x="40319" y="0"/>
                  <a:pt x="41760" y="1963"/>
                </a:cubicBezTo>
                <a:lnTo>
                  <a:pt x="43200" y="327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724851310" name="Google Shape;1005;p173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31937448" name="Google Shape;1006;p173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678519663" name="Google Shape;1007;p173"/>
          <p:cNvGraphicFramePr>
            <a:graphicFrameLocks xmlns:a="http://schemas.openxmlformats.org/drawingml/2006/main"/>
          </p:cNvGraphicFramePr>
          <p:nvPr/>
        </p:nvGraphicFramePr>
        <p:xfrm>
          <a:off x="9913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596611792" name="Google Shape;1008;p173"/>
          <p:cNvGraphicFramePr>
            <a:graphicFrameLocks xmlns:a="http://schemas.openxmlformats.org/drawingml/2006/main"/>
          </p:cNvGraphicFramePr>
          <p:nvPr/>
        </p:nvGraphicFramePr>
        <p:xfrm>
          <a:off x="40541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219305935" name="Google Shape;1009;p173"/>
          <p:cNvGraphicFramePr>
            <a:graphicFrameLocks xmlns:a="http://schemas.openxmlformats.org/drawingml/2006/main"/>
          </p:cNvGraphicFramePr>
          <p:nvPr/>
        </p:nvGraphicFramePr>
        <p:xfrm>
          <a:off x="35436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834314357" name="Google Shape;1014;p174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494021892" name="Google Shape;1015;p174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49209563" name="Google Shape;1016;p174"/>
          <p:cNvGraphicFramePr>
            <a:graphicFrameLocks xmlns:a="http://schemas.openxmlformats.org/drawingml/2006/main"/>
          </p:cNvGraphicFramePr>
          <p:nvPr/>
        </p:nvGraphicFramePr>
        <p:xfrm>
          <a:off x="9913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492095133" name="Google Shape;1017;p174"/>
          <p:cNvGraphicFramePr>
            <a:graphicFrameLocks xmlns:a="http://schemas.openxmlformats.org/drawingml/2006/main"/>
          </p:cNvGraphicFramePr>
          <p:nvPr/>
        </p:nvGraphicFramePr>
        <p:xfrm>
          <a:off x="40541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046575662" name=""/>
          <p:cNvSpPr/>
          <p:nvPr/>
        </p:nvSpPr>
        <p:spPr bwMode="auto">
          <a:xfrm>
            <a:off x="1859725" y="2927194"/>
            <a:ext cx="1719146" cy="696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5545" y="28800"/>
                  <a:pt x="15470" y="14400"/>
                  <a:pt x="20140" y="14400"/>
                </a:cubicBezTo>
                <a:cubicBezTo>
                  <a:pt x="23935" y="14400"/>
                  <a:pt x="28605" y="14400"/>
                  <a:pt x="30648" y="14400"/>
                </a:cubicBezTo>
                <a:cubicBezTo>
                  <a:pt x="33567" y="7200"/>
                  <a:pt x="35318" y="7200"/>
                  <a:pt x="37654" y="7200"/>
                </a:cubicBezTo>
                <a:cubicBezTo>
                  <a:pt x="38821" y="7200"/>
                  <a:pt x="39989" y="7200"/>
                  <a:pt x="41448" y="720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141846" name=""/>
          <p:cNvSpPr/>
          <p:nvPr/>
        </p:nvSpPr>
        <p:spPr bwMode="auto">
          <a:xfrm>
            <a:off x="1023383" y="906036"/>
            <a:ext cx="696950" cy="126612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479" y="5944"/>
                  <a:pt x="11519" y="11493"/>
                  <a:pt x="17279" y="16645"/>
                </a:cubicBezTo>
                <a:cubicBezTo>
                  <a:pt x="24479" y="23383"/>
                  <a:pt x="28080" y="26157"/>
                  <a:pt x="30960" y="28535"/>
                </a:cubicBezTo>
                <a:cubicBezTo>
                  <a:pt x="34560" y="30517"/>
                  <a:pt x="37440" y="31310"/>
                  <a:pt x="40320" y="32102"/>
                </a:cubicBezTo>
                <a:cubicBezTo>
                  <a:pt x="42480" y="32499"/>
                  <a:pt x="41040" y="31310"/>
                  <a:pt x="36000" y="28139"/>
                </a:cubicBezTo>
                <a:cubicBezTo>
                  <a:pt x="33120" y="25761"/>
                  <a:pt x="30240" y="22987"/>
                  <a:pt x="28800" y="21401"/>
                </a:cubicBezTo>
                <a:cubicBezTo>
                  <a:pt x="34560" y="23779"/>
                  <a:pt x="40320" y="28932"/>
                  <a:pt x="41760" y="30913"/>
                </a:cubicBezTo>
                <a:cubicBezTo>
                  <a:pt x="43200" y="32499"/>
                  <a:pt x="43200" y="34480"/>
                  <a:pt x="38160" y="36462"/>
                </a:cubicBezTo>
                <a:cubicBezTo>
                  <a:pt x="27360" y="38444"/>
                  <a:pt x="20880" y="40029"/>
                  <a:pt x="9359" y="42803"/>
                </a:cubicBezTo>
                <a:lnTo>
                  <a:pt x="7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976682" name=""/>
          <p:cNvSpPr/>
          <p:nvPr/>
        </p:nvSpPr>
        <p:spPr bwMode="auto">
          <a:xfrm>
            <a:off x="3044542" y="871188"/>
            <a:ext cx="336859" cy="98734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937" y="0"/>
                </a:moveTo>
                <a:cubicBezTo>
                  <a:pt x="13406" y="4574"/>
                  <a:pt x="20855" y="11181"/>
                  <a:pt x="26813" y="19312"/>
                </a:cubicBezTo>
                <a:cubicBezTo>
                  <a:pt x="26813" y="24395"/>
                  <a:pt x="26813" y="29477"/>
                  <a:pt x="26813" y="32018"/>
                </a:cubicBezTo>
                <a:cubicBezTo>
                  <a:pt x="25324" y="33543"/>
                  <a:pt x="23834" y="35068"/>
                  <a:pt x="22344" y="37101"/>
                </a:cubicBezTo>
                <a:cubicBezTo>
                  <a:pt x="17875" y="38625"/>
                  <a:pt x="14896" y="40150"/>
                  <a:pt x="8937" y="41167"/>
                </a:cubicBezTo>
                <a:cubicBezTo>
                  <a:pt x="2979" y="41675"/>
                  <a:pt x="1489" y="40150"/>
                  <a:pt x="0" y="37609"/>
                </a:cubicBezTo>
                <a:cubicBezTo>
                  <a:pt x="1489" y="33543"/>
                  <a:pt x="2979" y="31002"/>
                  <a:pt x="5958" y="27952"/>
                </a:cubicBezTo>
                <a:cubicBezTo>
                  <a:pt x="7448" y="26428"/>
                  <a:pt x="7448" y="23887"/>
                  <a:pt x="7448" y="26428"/>
                </a:cubicBezTo>
                <a:cubicBezTo>
                  <a:pt x="4468" y="28969"/>
                  <a:pt x="2979" y="30494"/>
                  <a:pt x="2979" y="34559"/>
                </a:cubicBezTo>
                <a:cubicBezTo>
                  <a:pt x="2979" y="37101"/>
                  <a:pt x="5958" y="38625"/>
                  <a:pt x="14896" y="40658"/>
                </a:cubicBezTo>
                <a:cubicBezTo>
                  <a:pt x="22344" y="41675"/>
                  <a:pt x="29793" y="42183"/>
                  <a:pt x="37241" y="42691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6169327" name=""/>
          <p:cNvSpPr/>
          <p:nvPr/>
        </p:nvSpPr>
        <p:spPr bwMode="auto">
          <a:xfrm>
            <a:off x="1034999" y="4588261"/>
            <a:ext cx="1103505" cy="116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6821" y="0"/>
                  <a:pt x="11368" y="0"/>
                  <a:pt x="19553" y="0"/>
                </a:cubicBezTo>
                <a:cubicBezTo>
                  <a:pt x="26829" y="0"/>
                  <a:pt x="34560" y="43200"/>
                  <a:pt x="41381" y="432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111455" name=""/>
          <p:cNvSpPr/>
          <p:nvPr/>
        </p:nvSpPr>
        <p:spPr bwMode="auto">
          <a:xfrm>
            <a:off x="4496524" y="4332713"/>
            <a:ext cx="1765609" cy="20908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378" y="28800"/>
                  <a:pt x="28421" y="7200"/>
                  <a:pt x="36378" y="2400"/>
                </a:cubicBezTo>
                <a:quadBezTo>
                  <a:pt x="42063" y="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6138739" name=""/>
          <p:cNvSpPr/>
          <p:nvPr/>
        </p:nvSpPr>
        <p:spPr bwMode="auto">
          <a:xfrm>
            <a:off x="2939999" y="3717073"/>
            <a:ext cx="116158" cy="58079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319" y="5183"/>
                  <a:pt x="17279" y="20735"/>
                  <a:pt x="25920" y="29376"/>
                </a:cubicBezTo>
                <a:cubicBezTo>
                  <a:pt x="34560" y="37151"/>
                  <a:pt x="38879" y="40607"/>
                  <a:pt x="43200" y="43200"/>
                </a:cubicBezTo>
                <a:cubicBezTo>
                  <a:pt x="34560" y="38015"/>
                  <a:pt x="30239" y="35423"/>
                  <a:pt x="25920" y="31967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099556" name=""/>
          <p:cNvSpPr/>
          <p:nvPr/>
        </p:nvSpPr>
        <p:spPr bwMode="auto">
          <a:xfrm>
            <a:off x="2533444" y="3914542"/>
            <a:ext cx="964115" cy="174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2491" y="28800"/>
                  <a:pt x="21339" y="20159"/>
                  <a:pt x="31749" y="11519"/>
                </a:cubicBezTo>
                <a:cubicBezTo>
                  <a:pt x="36433" y="8639"/>
                  <a:pt x="39556" y="5759"/>
                  <a:pt x="41638" y="287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93897" name=""/>
          <p:cNvSpPr/>
          <p:nvPr/>
        </p:nvSpPr>
        <p:spPr bwMode="auto">
          <a:xfrm>
            <a:off x="1244085" y="4251402"/>
            <a:ext cx="11615" cy="2323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3199" y="6480"/>
                  <a:pt x="43199" y="17280"/>
                  <a:pt x="43199" y="25920"/>
                </a:cubicBezTo>
                <a:quadBezTo>
                  <a:pt x="43199" y="34560"/>
                  <a:pt x="43199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904901" name=""/>
          <p:cNvSpPr/>
          <p:nvPr/>
        </p:nvSpPr>
        <p:spPr bwMode="auto">
          <a:xfrm>
            <a:off x="4287438" y="4355944"/>
            <a:ext cx="81310" cy="29039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7028" y="5183"/>
                  <a:pt x="30857" y="12096"/>
                  <a:pt x="24685" y="17280"/>
                </a:cubicBezTo>
                <a:cubicBezTo>
                  <a:pt x="18514" y="22464"/>
                  <a:pt x="12342" y="31103"/>
                  <a:pt x="6171" y="36287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1743878" name=""/>
          <p:cNvSpPr/>
          <p:nvPr/>
        </p:nvSpPr>
        <p:spPr bwMode="auto">
          <a:xfrm>
            <a:off x="2231432" y="1719146"/>
            <a:ext cx="34847" cy="3484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4399" y="7199"/>
                  <a:pt x="28800" y="12960"/>
                  <a:pt x="28800" y="20159"/>
                </a:cubicBezTo>
                <a:cubicBezTo>
                  <a:pt x="28800" y="25919"/>
                  <a:pt x="28800" y="33120"/>
                  <a:pt x="28800" y="3888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3111615" name=""/>
          <p:cNvSpPr/>
          <p:nvPr/>
        </p:nvSpPr>
        <p:spPr bwMode="auto">
          <a:xfrm>
            <a:off x="4647530" y="4263018"/>
            <a:ext cx="23231" cy="39493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21600" y="8894"/>
                  <a:pt x="0" y="16517"/>
                  <a:pt x="0" y="21600"/>
                </a:cubicBezTo>
                <a:cubicBezTo>
                  <a:pt x="0" y="26682"/>
                  <a:pt x="0" y="33035"/>
                  <a:pt x="0" y="38117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9160628" name=""/>
          <p:cNvSpPr/>
          <p:nvPr/>
        </p:nvSpPr>
        <p:spPr bwMode="auto">
          <a:xfrm>
            <a:off x="2637987" y="1835304"/>
            <a:ext cx="278780" cy="2323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159"/>
                </a:moveTo>
                <a:cubicBezTo>
                  <a:pt x="8999" y="2159"/>
                  <a:pt x="16200" y="2159"/>
                  <a:pt x="23399" y="0"/>
                </a:cubicBezTo>
                <a:cubicBezTo>
                  <a:pt x="25200" y="6480"/>
                  <a:pt x="17999" y="12960"/>
                  <a:pt x="14400" y="19440"/>
                </a:cubicBezTo>
                <a:cubicBezTo>
                  <a:pt x="7199" y="21600"/>
                  <a:pt x="16200" y="21600"/>
                  <a:pt x="25200" y="21600"/>
                </a:cubicBezTo>
                <a:cubicBezTo>
                  <a:pt x="34200" y="23759"/>
                  <a:pt x="39600" y="25919"/>
                  <a:pt x="43200" y="32399"/>
                </a:cubicBezTo>
                <a:cubicBezTo>
                  <a:pt x="37799" y="38879"/>
                  <a:pt x="32399" y="43200"/>
                  <a:pt x="25200" y="43200"/>
                </a:cubicBezTo>
                <a:cubicBezTo>
                  <a:pt x="16200" y="43200"/>
                  <a:pt x="8999" y="43200"/>
                  <a:pt x="1799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12120" name=""/>
          <p:cNvSpPr/>
          <p:nvPr/>
        </p:nvSpPr>
        <p:spPr bwMode="auto">
          <a:xfrm>
            <a:off x="1592560" y="4355944"/>
            <a:ext cx="11615" cy="20908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11999"/>
                  <a:pt x="0" y="24000"/>
                  <a:pt x="43199" y="33599"/>
                </a:cubicBezTo>
                <a:lnTo>
                  <a:pt x="43199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3898501" name=""/>
          <p:cNvSpPr/>
          <p:nvPr/>
        </p:nvSpPr>
        <p:spPr bwMode="auto">
          <a:xfrm>
            <a:off x="3009695" y="1916615"/>
            <a:ext cx="104542" cy="25554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9199" y="0"/>
                </a:moveTo>
                <a:cubicBezTo>
                  <a:pt x="4799" y="1963"/>
                  <a:pt x="0" y="7854"/>
                  <a:pt x="0" y="15709"/>
                </a:cubicBezTo>
                <a:cubicBezTo>
                  <a:pt x="14399" y="17672"/>
                  <a:pt x="28799" y="11781"/>
                  <a:pt x="43200" y="7854"/>
                </a:cubicBezTo>
                <a:cubicBezTo>
                  <a:pt x="28799" y="1963"/>
                  <a:pt x="14399" y="0"/>
                  <a:pt x="9599" y="5890"/>
                </a:cubicBezTo>
                <a:cubicBezTo>
                  <a:pt x="9599" y="13745"/>
                  <a:pt x="4799" y="19636"/>
                  <a:pt x="4799" y="27490"/>
                </a:cubicBezTo>
                <a:quadBezTo>
                  <a:pt x="9599" y="35345"/>
                  <a:pt x="9599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3811147" name=""/>
          <p:cNvSpPr/>
          <p:nvPr/>
        </p:nvSpPr>
        <p:spPr bwMode="auto">
          <a:xfrm>
            <a:off x="3149085" y="1742378"/>
            <a:ext cx="522713" cy="56917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0320" y="881"/>
                  <a:pt x="35520" y="1763"/>
                  <a:pt x="29760" y="4408"/>
                </a:cubicBezTo>
                <a:cubicBezTo>
                  <a:pt x="25920" y="5289"/>
                  <a:pt x="22080" y="7053"/>
                  <a:pt x="18240" y="9697"/>
                </a:cubicBezTo>
                <a:cubicBezTo>
                  <a:pt x="15360" y="10579"/>
                  <a:pt x="12480" y="14987"/>
                  <a:pt x="11520" y="17632"/>
                </a:cubicBezTo>
                <a:cubicBezTo>
                  <a:pt x="10559" y="21159"/>
                  <a:pt x="10559" y="27330"/>
                  <a:pt x="10559" y="31738"/>
                </a:cubicBezTo>
                <a:cubicBezTo>
                  <a:pt x="10559" y="36146"/>
                  <a:pt x="11520" y="38791"/>
                  <a:pt x="12480" y="41436"/>
                </a:cubicBezTo>
                <a:cubicBezTo>
                  <a:pt x="16320" y="43200"/>
                  <a:pt x="20160" y="42318"/>
                  <a:pt x="24960" y="39673"/>
                </a:cubicBezTo>
                <a:cubicBezTo>
                  <a:pt x="27840" y="37910"/>
                  <a:pt x="28800" y="35265"/>
                  <a:pt x="27840" y="31738"/>
                </a:cubicBezTo>
                <a:cubicBezTo>
                  <a:pt x="24960" y="28212"/>
                  <a:pt x="18240" y="25567"/>
                  <a:pt x="14400" y="24685"/>
                </a:cubicBezTo>
                <a:cubicBezTo>
                  <a:pt x="11520" y="23804"/>
                  <a:pt x="6720" y="23804"/>
                  <a:pt x="0" y="2468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586659686" name="Google Shape;1022;p175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79043557" name="Google Shape;1023;p175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491226945" name="Google Shape;1024;p175"/>
          <p:cNvGraphicFramePr>
            <a:graphicFrameLocks xmlns:a="http://schemas.openxmlformats.org/drawingml/2006/main"/>
          </p:cNvGraphicFramePr>
          <p:nvPr/>
        </p:nvGraphicFramePr>
        <p:xfrm>
          <a:off x="9913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079210346" name="Google Shape;1025;p175"/>
          <p:cNvGraphicFramePr>
            <a:graphicFrameLocks xmlns:a="http://schemas.openxmlformats.org/drawingml/2006/main"/>
          </p:cNvGraphicFramePr>
          <p:nvPr/>
        </p:nvGraphicFramePr>
        <p:xfrm>
          <a:off x="40541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604011138" name="Google Shape;1030;p176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489637038" name="Google Shape;1031;p176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77202923" name="Google Shape;1032;p176"/>
          <p:cNvGraphicFramePr>
            <a:graphicFrameLocks xmlns:a="http://schemas.openxmlformats.org/drawingml/2006/main"/>
          </p:cNvGraphicFramePr>
          <p:nvPr/>
        </p:nvGraphicFramePr>
        <p:xfrm>
          <a:off x="9913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761364792" name="Google Shape;1033;p176"/>
          <p:cNvGraphicFramePr>
            <a:graphicFrameLocks xmlns:a="http://schemas.openxmlformats.org/drawingml/2006/main"/>
          </p:cNvGraphicFramePr>
          <p:nvPr/>
        </p:nvGraphicFramePr>
        <p:xfrm>
          <a:off x="40541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895803314" name="Google Shape;1038;p177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88365442" name="Google Shape;1039;p177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586759563" name="Google Shape;1040;p177"/>
          <p:cNvGraphicFramePr>
            <a:graphicFrameLocks xmlns:a="http://schemas.openxmlformats.org/drawingml/2006/main"/>
          </p:cNvGraphicFramePr>
          <p:nvPr/>
        </p:nvGraphicFramePr>
        <p:xfrm>
          <a:off x="9913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030575859" name="Google Shape;1045;p178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900637153" name="Google Shape;1046;p178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77181535" name=""/>
          <p:cNvSpPr/>
          <p:nvPr/>
        </p:nvSpPr>
        <p:spPr bwMode="auto">
          <a:xfrm>
            <a:off x="4229359" y="1742378"/>
            <a:ext cx="1579755" cy="33685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6813"/>
                </a:moveTo>
                <a:cubicBezTo>
                  <a:pt x="2541" y="25324"/>
                  <a:pt x="4764" y="25324"/>
                  <a:pt x="6035" y="25324"/>
                </a:cubicBezTo>
                <a:cubicBezTo>
                  <a:pt x="7305" y="25324"/>
                  <a:pt x="9529" y="23834"/>
                  <a:pt x="10482" y="22344"/>
                </a:cubicBezTo>
                <a:cubicBezTo>
                  <a:pt x="12070" y="20855"/>
                  <a:pt x="15882" y="17875"/>
                  <a:pt x="18741" y="16386"/>
                </a:cubicBezTo>
                <a:cubicBezTo>
                  <a:pt x="21917" y="13406"/>
                  <a:pt x="23188" y="11917"/>
                  <a:pt x="24458" y="10427"/>
                </a:cubicBezTo>
                <a:cubicBezTo>
                  <a:pt x="26364" y="8937"/>
                  <a:pt x="27952" y="7448"/>
                  <a:pt x="30494" y="5958"/>
                </a:cubicBezTo>
                <a:cubicBezTo>
                  <a:pt x="31764" y="5958"/>
                  <a:pt x="32717" y="4468"/>
                  <a:pt x="34941" y="2979"/>
                </a:cubicBezTo>
                <a:cubicBezTo>
                  <a:pt x="36529" y="1489"/>
                  <a:pt x="39388" y="0"/>
                  <a:pt x="40658" y="0"/>
                </a:cubicBezTo>
                <a:cubicBezTo>
                  <a:pt x="41929" y="0"/>
                  <a:pt x="43200" y="0"/>
                  <a:pt x="40976" y="2979"/>
                </a:cubicBezTo>
                <a:cubicBezTo>
                  <a:pt x="35894" y="7448"/>
                  <a:pt x="27317" y="14896"/>
                  <a:pt x="22870" y="17875"/>
                </a:cubicBezTo>
                <a:cubicBezTo>
                  <a:pt x="20011" y="20855"/>
                  <a:pt x="16835" y="23834"/>
                  <a:pt x="14611" y="25324"/>
                </a:cubicBezTo>
                <a:cubicBezTo>
                  <a:pt x="11117" y="26813"/>
                  <a:pt x="9529" y="26813"/>
                  <a:pt x="7305" y="26813"/>
                </a:cubicBezTo>
                <a:cubicBezTo>
                  <a:pt x="5400" y="26813"/>
                  <a:pt x="3811" y="26813"/>
                  <a:pt x="7305" y="32772"/>
                </a:cubicBezTo>
                <a:cubicBezTo>
                  <a:pt x="10482" y="35751"/>
                  <a:pt x="13658" y="37241"/>
                  <a:pt x="18105" y="37241"/>
                </a:cubicBezTo>
                <a:cubicBezTo>
                  <a:pt x="20647" y="37241"/>
                  <a:pt x="23823" y="35751"/>
                  <a:pt x="25411" y="34262"/>
                </a:cubicBezTo>
                <a:cubicBezTo>
                  <a:pt x="27952" y="31282"/>
                  <a:pt x="29223" y="31282"/>
                  <a:pt x="30811" y="28303"/>
                </a:cubicBezTo>
                <a:cubicBezTo>
                  <a:pt x="29541" y="25324"/>
                  <a:pt x="24776" y="26813"/>
                  <a:pt x="18741" y="28303"/>
                </a:cubicBezTo>
                <a:cubicBezTo>
                  <a:pt x="12070" y="28303"/>
                  <a:pt x="9529" y="28303"/>
                  <a:pt x="7305" y="28303"/>
                </a:cubicBezTo>
                <a:cubicBezTo>
                  <a:pt x="6035" y="28303"/>
                  <a:pt x="4764" y="28303"/>
                  <a:pt x="3494" y="28303"/>
                </a:cubicBezTo>
                <a:cubicBezTo>
                  <a:pt x="8576" y="31282"/>
                  <a:pt x="13023" y="32772"/>
                  <a:pt x="19694" y="32772"/>
                </a:cubicBezTo>
                <a:cubicBezTo>
                  <a:pt x="23188" y="31282"/>
                  <a:pt x="27635" y="26813"/>
                  <a:pt x="29858" y="25324"/>
                </a:cubicBezTo>
                <a:cubicBezTo>
                  <a:pt x="31447" y="23834"/>
                  <a:pt x="32400" y="22344"/>
                  <a:pt x="33352" y="20855"/>
                </a:cubicBezTo>
                <a:cubicBezTo>
                  <a:pt x="26364" y="23834"/>
                  <a:pt x="17470" y="28303"/>
                  <a:pt x="13976" y="31282"/>
                </a:cubicBezTo>
                <a:cubicBezTo>
                  <a:pt x="9847" y="37241"/>
                  <a:pt x="7941" y="38731"/>
                  <a:pt x="6035" y="41710"/>
                </a:cubicBezTo>
                <a:cubicBezTo>
                  <a:pt x="4764" y="43200"/>
                  <a:pt x="3494" y="43200"/>
                  <a:pt x="7305" y="43200"/>
                </a:cubicBezTo>
                <a:cubicBezTo>
                  <a:pt x="18105" y="37241"/>
                  <a:pt x="22870" y="35751"/>
                  <a:pt x="26364" y="34262"/>
                </a:cubicBezTo>
                <a:cubicBezTo>
                  <a:pt x="27635" y="32772"/>
                  <a:pt x="28905" y="32772"/>
                  <a:pt x="25729" y="26813"/>
                </a:cubicBezTo>
                <a:cubicBezTo>
                  <a:pt x="17788" y="26813"/>
                  <a:pt x="9847" y="26813"/>
                  <a:pt x="6988" y="26813"/>
                </a:cubicBezTo>
                <a:quadBezTo>
                  <a:pt x="5082" y="26813"/>
                  <a:pt x="3811" y="26813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374203" name=""/>
          <p:cNvSpPr/>
          <p:nvPr/>
        </p:nvSpPr>
        <p:spPr bwMode="auto">
          <a:xfrm>
            <a:off x="5774268" y="2090853"/>
            <a:ext cx="1533292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0" y="0"/>
                </a:moveTo>
                <a:cubicBezTo>
                  <a:pt x="6218" y="0"/>
                  <a:pt x="10145" y="0"/>
                  <a:pt x="14399" y="0"/>
                </a:cubicBezTo>
                <a:cubicBezTo>
                  <a:pt x="17345" y="0"/>
                  <a:pt x="19963" y="0"/>
                  <a:pt x="23236" y="0"/>
                </a:cubicBezTo>
                <a:cubicBezTo>
                  <a:pt x="25200" y="0"/>
                  <a:pt x="28145" y="0"/>
                  <a:pt x="30109" y="0"/>
                </a:cubicBezTo>
                <a:cubicBezTo>
                  <a:pt x="32072" y="0"/>
                  <a:pt x="35018" y="0"/>
                  <a:pt x="36654" y="0"/>
                </a:cubicBezTo>
                <a:cubicBezTo>
                  <a:pt x="38290" y="0"/>
                  <a:pt x="40581" y="0"/>
                  <a:pt x="41890" y="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8929481" name="Google Shape;828;p143"/>
          <p:cNvSpPr txBox="1"/>
          <p:nvPr>
            <p:ph type="body" idx="1"/>
          </p:nvPr>
        </p:nvSpPr>
        <p:spPr bwMode="auto">
          <a:xfrm>
            <a:off x="415599" y="383799"/>
            <a:ext cx="11360799" cy="6090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4   If person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5       Call 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6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7       Open to middle of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8 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9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10      Open to middle of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11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525335938" name=""/>
          <p:cNvSpPr/>
          <p:nvPr/>
        </p:nvSpPr>
        <p:spPr bwMode="auto">
          <a:xfrm>
            <a:off x="1186005" y="4425640"/>
            <a:ext cx="1091890" cy="56917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1251" y="5289"/>
                </a:moveTo>
                <a:cubicBezTo>
                  <a:pt x="27574" y="7934"/>
                  <a:pt x="22059" y="12342"/>
                  <a:pt x="19761" y="14106"/>
                </a:cubicBezTo>
                <a:cubicBezTo>
                  <a:pt x="17923" y="14987"/>
                  <a:pt x="16085" y="15869"/>
                  <a:pt x="13327" y="15869"/>
                </a:cubicBezTo>
                <a:cubicBezTo>
                  <a:pt x="11489" y="16751"/>
                  <a:pt x="9191" y="17632"/>
                  <a:pt x="7812" y="18514"/>
                </a:cubicBezTo>
                <a:cubicBezTo>
                  <a:pt x="5974" y="20277"/>
                  <a:pt x="3676" y="22040"/>
                  <a:pt x="1838" y="23804"/>
                </a:cubicBezTo>
                <a:cubicBezTo>
                  <a:pt x="459" y="25567"/>
                  <a:pt x="0" y="28212"/>
                  <a:pt x="459" y="33502"/>
                </a:cubicBezTo>
                <a:cubicBezTo>
                  <a:pt x="2297" y="37910"/>
                  <a:pt x="5514" y="41436"/>
                  <a:pt x="8272" y="43200"/>
                </a:cubicBezTo>
                <a:cubicBezTo>
                  <a:pt x="13327" y="43200"/>
                  <a:pt x="17004" y="42318"/>
                  <a:pt x="22059" y="40555"/>
                </a:cubicBezTo>
                <a:cubicBezTo>
                  <a:pt x="25276" y="37910"/>
                  <a:pt x="28034" y="36146"/>
                  <a:pt x="31251" y="32620"/>
                </a:cubicBezTo>
                <a:cubicBezTo>
                  <a:pt x="33089" y="29975"/>
                  <a:pt x="35846" y="27330"/>
                  <a:pt x="37225" y="24685"/>
                </a:cubicBezTo>
                <a:cubicBezTo>
                  <a:pt x="39523" y="20277"/>
                  <a:pt x="40442" y="16751"/>
                  <a:pt x="41821" y="14106"/>
                </a:cubicBezTo>
                <a:cubicBezTo>
                  <a:pt x="42740" y="11461"/>
                  <a:pt x="43200" y="7053"/>
                  <a:pt x="42280" y="4408"/>
                </a:cubicBezTo>
                <a:cubicBezTo>
                  <a:pt x="40902" y="2644"/>
                  <a:pt x="37685" y="881"/>
                  <a:pt x="33089" y="0"/>
                </a:cubicBezTo>
                <a:cubicBezTo>
                  <a:pt x="29872" y="0"/>
                  <a:pt x="26195" y="1763"/>
                  <a:pt x="24357" y="2644"/>
                </a:cubicBezTo>
                <a:cubicBezTo>
                  <a:pt x="21140" y="5289"/>
                  <a:pt x="18842" y="7934"/>
                  <a:pt x="16085" y="10579"/>
                </a:cubicBezTo>
                <a:cubicBezTo>
                  <a:pt x="13327" y="14106"/>
                  <a:pt x="11489" y="15869"/>
                  <a:pt x="9651" y="17632"/>
                </a:cubicBezTo>
                <a:cubicBezTo>
                  <a:pt x="7353" y="21159"/>
                  <a:pt x="5974" y="22040"/>
                  <a:pt x="4595" y="25567"/>
                </a:cubicBezTo>
                <a:cubicBezTo>
                  <a:pt x="6434" y="30857"/>
                  <a:pt x="11029" y="36146"/>
                  <a:pt x="14706" y="38791"/>
                </a:cubicBezTo>
                <a:cubicBezTo>
                  <a:pt x="19761" y="41436"/>
                  <a:pt x="22519" y="41436"/>
                  <a:pt x="26655" y="4055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0085040" name=""/>
          <p:cNvSpPr/>
          <p:nvPr/>
        </p:nvSpPr>
        <p:spPr bwMode="auto">
          <a:xfrm>
            <a:off x="2707682" y="3484756"/>
            <a:ext cx="2148932" cy="126612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0029"/>
                </a:moveTo>
                <a:cubicBezTo>
                  <a:pt x="1167" y="41614"/>
                  <a:pt x="2568" y="42803"/>
                  <a:pt x="6071" y="43200"/>
                </a:cubicBezTo>
                <a:cubicBezTo>
                  <a:pt x="13076" y="38444"/>
                  <a:pt x="31290" y="17042"/>
                  <a:pt x="39230" y="6341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129516471" name="Google Shape;1051;p179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042503296" name="Google Shape;1052;p179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30520012" name="Google Shape;1053;p179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024666865" name="Google Shape;1058;p180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82657235" name="Google Shape;1059;p180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603869352" name="Google Shape;1060;p180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224369903" name="Google Shape;1061;p180"/>
          <p:cNvGraphicFramePr>
            <a:graphicFrameLocks xmlns:a="http://schemas.openxmlformats.org/drawingml/2006/main"/>
          </p:cNvGraphicFramePr>
          <p:nvPr/>
        </p:nvGraphicFramePr>
        <p:xfrm>
          <a:off x="71169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462281826" name=""/>
          <p:cNvSpPr/>
          <p:nvPr/>
        </p:nvSpPr>
        <p:spPr bwMode="auto">
          <a:xfrm>
            <a:off x="7040396" y="4669572"/>
            <a:ext cx="720182" cy="116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4877" y="0"/>
                  <a:pt x="10451" y="0"/>
                  <a:pt x="18812" y="0"/>
                </a:cubicBezTo>
                <a:cubicBezTo>
                  <a:pt x="23690" y="0"/>
                  <a:pt x="27870" y="0"/>
                  <a:pt x="32051" y="0"/>
                </a:cubicBezTo>
                <a:cubicBezTo>
                  <a:pt x="36232" y="0"/>
                  <a:pt x="39716" y="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54683436" name="Google Shape;1066;p181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086069090" name="Google Shape;1067;p181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032392212" name="Google Shape;1068;p181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548121971" name="Google Shape;1069;p181"/>
          <p:cNvGraphicFramePr>
            <a:graphicFrameLocks xmlns:a="http://schemas.openxmlformats.org/drawingml/2006/main"/>
          </p:cNvGraphicFramePr>
          <p:nvPr/>
        </p:nvGraphicFramePr>
        <p:xfrm>
          <a:off x="71169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433218840" name="Google Shape;1070;p181"/>
          <p:cNvGraphicFramePr>
            <a:graphicFrameLocks xmlns:a="http://schemas.openxmlformats.org/drawingml/2006/main"/>
          </p:cNvGraphicFramePr>
          <p:nvPr/>
        </p:nvGraphicFramePr>
        <p:xfrm>
          <a:off x="66064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756625736" name="Google Shape;1075;p182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007018484" name="Google Shape;1076;p182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709186287" name="Google Shape;1077;p182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842056526" name="Google Shape;1078;p182"/>
          <p:cNvGraphicFramePr>
            <a:graphicFrameLocks xmlns:a="http://schemas.openxmlformats.org/drawingml/2006/main"/>
          </p:cNvGraphicFramePr>
          <p:nvPr/>
        </p:nvGraphicFramePr>
        <p:xfrm>
          <a:off x="71169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924495014" name="Google Shape;1079;p182"/>
          <p:cNvGraphicFramePr>
            <a:graphicFrameLocks xmlns:a="http://schemas.openxmlformats.org/drawingml/2006/main"/>
          </p:cNvGraphicFramePr>
          <p:nvPr/>
        </p:nvGraphicFramePr>
        <p:xfrm>
          <a:off x="66064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795677937" name="Google Shape;1080;p182"/>
          <p:cNvGraphicFramePr>
            <a:graphicFrameLocks xmlns:a="http://schemas.openxmlformats.org/drawingml/2006/main"/>
          </p:cNvGraphicFramePr>
          <p:nvPr/>
        </p:nvGraphicFramePr>
        <p:xfrm>
          <a:off x="81378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239868094" name="Google Shape;1085;p183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607883602" name="Google Shape;1086;p183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802938081" name="Google Shape;1087;p183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631395879" name="Google Shape;1088;p183"/>
          <p:cNvGraphicFramePr>
            <a:graphicFrameLocks xmlns:a="http://schemas.openxmlformats.org/drawingml/2006/main"/>
          </p:cNvGraphicFramePr>
          <p:nvPr/>
        </p:nvGraphicFramePr>
        <p:xfrm>
          <a:off x="71169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435998311" name="Google Shape;1089;p183"/>
          <p:cNvGraphicFramePr>
            <a:graphicFrameLocks xmlns:a="http://schemas.openxmlformats.org/drawingml/2006/main"/>
          </p:cNvGraphicFramePr>
          <p:nvPr/>
        </p:nvGraphicFramePr>
        <p:xfrm>
          <a:off x="66064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036695086" name="Google Shape;1094;p184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541611580" name="Google Shape;1095;p184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492248275" name="Google Shape;1096;p184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114515524" name="Google Shape;1097;p184"/>
          <p:cNvGraphicFramePr>
            <a:graphicFrameLocks xmlns:a="http://schemas.openxmlformats.org/drawingml/2006/main"/>
          </p:cNvGraphicFramePr>
          <p:nvPr/>
        </p:nvGraphicFramePr>
        <p:xfrm>
          <a:off x="71169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747097296" name="Google Shape;1102;p185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41058976" name="Google Shape;1103;p185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738863655" name="Google Shape;1104;p185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233657870" name="Google Shape;1105;p185"/>
          <p:cNvGraphicFramePr>
            <a:graphicFrameLocks xmlns:a="http://schemas.openxmlformats.org/drawingml/2006/main"/>
          </p:cNvGraphicFramePr>
          <p:nvPr/>
        </p:nvGraphicFramePr>
        <p:xfrm>
          <a:off x="71169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989026777" name="Google Shape;1106;p185"/>
          <p:cNvGraphicFramePr>
            <a:graphicFrameLocks xmlns:a="http://schemas.openxmlformats.org/drawingml/2006/main"/>
          </p:cNvGraphicFramePr>
          <p:nvPr/>
        </p:nvGraphicFramePr>
        <p:xfrm>
          <a:off x="101797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93273834" name="Google Shape;1111;p186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782731479" name="Google Shape;1112;p186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774587738" name="Google Shape;1113;p186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99181120" name="Google Shape;1114;p186"/>
          <p:cNvGraphicFramePr>
            <a:graphicFrameLocks xmlns:a="http://schemas.openxmlformats.org/drawingml/2006/main"/>
          </p:cNvGraphicFramePr>
          <p:nvPr/>
        </p:nvGraphicFramePr>
        <p:xfrm>
          <a:off x="71169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341660724" name="Google Shape;1115;p186"/>
          <p:cNvGraphicFramePr>
            <a:graphicFrameLocks xmlns:a="http://schemas.openxmlformats.org/drawingml/2006/main"/>
          </p:cNvGraphicFramePr>
          <p:nvPr/>
        </p:nvGraphicFramePr>
        <p:xfrm>
          <a:off x="101797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728481325" name="Google Shape;1116;p186"/>
          <p:cNvGraphicFramePr>
            <a:graphicFrameLocks xmlns:a="http://schemas.openxmlformats.org/drawingml/2006/main"/>
          </p:cNvGraphicFramePr>
          <p:nvPr/>
        </p:nvGraphicFramePr>
        <p:xfrm>
          <a:off x="96692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120682554" name="Google Shape;1121;p187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831209997" name="Google Shape;1122;p187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078353118" name="Google Shape;1123;p187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  <a:bevel/>
                    </a:lnB>
                  </a:tcPr>
                </a:tc>
              </a:tr>
            </a:tbl>
          </a:graphicData>
        </a:graphic>
      </p:graphicFrame>
      <p:graphicFrame>
        <p:nvGraphicFramePr>
          <p:cNvPr id="1365719102" name="Google Shape;1124;p187"/>
          <p:cNvGraphicFramePr>
            <a:graphicFrameLocks xmlns:a="http://schemas.openxmlformats.org/drawingml/2006/main"/>
          </p:cNvGraphicFramePr>
          <p:nvPr/>
        </p:nvGraphicFramePr>
        <p:xfrm>
          <a:off x="71169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940867642" name="Google Shape;1125;p187"/>
          <p:cNvGraphicFramePr>
            <a:graphicFrameLocks xmlns:a="http://schemas.openxmlformats.org/drawingml/2006/main"/>
          </p:cNvGraphicFramePr>
          <p:nvPr/>
        </p:nvGraphicFramePr>
        <p:xfrm>
          <a:off x="101797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  <a:bevel/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  <a:bevel/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  <a:bevel/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  <a:bevel/>
                    </a:lnB>
                  </a:tcPr>
                </a:tc>
              </a:tr>
            </a:tbl>
          </a:graphicData>
        </a:graphic>
      </p:graphicFrame>
      <p:graphicFrame>
        <p:nvGraphicFramePr>
          <p:cNvPr id="689829472" name="Google Shape;1126;p187"/>
          <p:cNvGraphicFramePr>
            <a:graphicFrameLocks xmlns:a="http://schemas.openxmlformats.org/drawingml/2006/main"/>
          </p:cNvGraphicFramePr>
          <p:nvPr/>
        </p:nvGraphicFramePr>
        <p:xfrm>
          <a:off x="96692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  <a:bevel/>
                    </a:lnT>
                    <a:lnB w="9524" algn="ctr">
                      <a:solidFill>
                        <a:srgbClr val="FFFFFF"/>
                      </a:solidFill>
                      <a:miter/>
                    </a:lnB>
                  </a:tcPr>
                </a:tc>
              </a:tr>
            </a:tbl>
          </a:graphicData>
        </a:graphic>
      </p:graphicFrame>
      <p:graphicFrame>
        <p:nvGraphicFramePr>
          <p:cNvPr id="1432717237" name="Google Shape;1127;p187"/>
          <p:cNvGraphicFramePr>
            <a:graphicFrameLocks xmlns:a="http://schemas.openxmlformats.org/drawingml/2006/main"/>
          </p:cNvGraphicFramePr>
          <p:nvPr/>
        </p:nvGraphicFramePr>
        <p:xfrm>
          <a:off x="112006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23910605" name="Google Shape;1132;p188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  <a:round/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117952169" name="Google Shape;1133;p188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909540553" name="Google Shape;1134;p188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679546458" name="Google Shape;1135;p188"/>
          <p:cNvGraphicFramePr>
            <a:graphicFrameLocks xmlns:a="http://schemas.openxmlformats.org/drawingml/2006/main"/>
          </p:cNvGraphicFramePr>
          <p:nvPr/>
        </p:nvGraphicFramePr>
        <p:xfrm>
          <a:off x="71169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753205917" name="Google Shape;1136;p188"/>
          <p:cNvGraphicFramePr>
            <a:graphicFrameLocks xmlns:a="http://schemas.openxmlformats.org/drawingml/2006/main"/>
          </p:cNvGraphicFramePr>
          <p:nvPr/>
        </p:nvGraphicFramePr>
        <p:xfrm>
          <a:off x="101797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829403348" name="Google Shape;1137;p188"/>
          <p:cNvGraphicFramePr>
            <a:graphicFrameLocks xmlns:a="http://schemas.openxmlformats.org/drawingml/2006/main"/>
          </p:cNvGraphicFramePr>
          <p:nvPr/>
        </p:nvGraphicFramePr>
        <p:xfrm>
          <a:off x="96692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3696279" name="Google Shape;833;p144"/>
          <p:cNvSpPr txBox="1"/>
          <p:nvPr>
            <p:ph type="body" idx="1"/>
          </p:nvPr>
        </p:nvSpPr>
        <p:spPr bwMode="auto">
          <a:xfrm>
            <a:off x="415599" y="383799"/>
            <a:ext cx="11360799" cy="6090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4   If person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5       Call 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6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7       Open to middle of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8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Go back to line 3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9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10      Open to middle of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11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Go back to line 3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039660751" name="Google Shape;1142;p189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075606524" name="Google Shape;1143;p189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473751940" name="Google Shape;1144;p189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398520564" name="Google Shape;1145;p189"/>
          <p:cNvGraphicFramePr>
            <a:graphicFrameLocks xmlns:a="http://schemas.openxmlformats.org/drawingml/2006/main"/>
          </p:cNvGraphicFramePr>
          <p:nvPr/>
        </p:nvGraphicFramePr>
        <p:xfrm>
          <a:off x="71169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566147342" name="Google Shape;1146;p189"/>
          <p:cNvGraphicFramePr>
            <a:graphicFrameLocks xmlns:a="http://schemas.openxmlformats.org/drawingml/2006/main"/>
          </p:cNvGraphicFramePr>
          <p:nvPr/>
        </p:nvGraphicFramePr>
        <p:xfrm>
          <a:off x="101797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51539271" name=""/>
          <p:cNvSpPr/>
          <p:nvPr/>
        </p:nvSpPr>
        <p:spPr bwMode="auto">
          <a:xfrm>
            <a:off x="7679268" y="4576646"/>
            <a:ext cx="1138353" cy="4297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2183"/>
                </a:moveTo>
                <a:cubicBezTo>
                  <a:pt x="0" y="29189"/>
                  <a:pt x="440" y="32691"/>
                  <a:pt x="881" y="37362"/>
                </a:cubicBezTo>
                <a:cubicBezTo>
                  <a:pt x="2204" y="40864"/>
                  <a:pt x="6171" y="43200"/>
                  <a:pt x="20718" y="36194"/>
                </a:cubicBezTo>
                <a:cubicBezTo>
                  <a:pt x="32179" y="22183"/>
                  <a:pt x="40114" y="8172"/>
                  <a:pt x="42318" y="3502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9871245" name=""/>
          <p:cNvSpPr/>
          <p:nvPr/>
        </p:nvSpPr>
        <p:spPr bwMode="auto">
          <a:xfrm>
            <a:off x="10269603" y="4309481"/>
            <a:ext cx="1568140" cy="53432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0991"/>
                </a:moveTo>
                <a:cubicBezTo>
                  <a:pt x="959" y="35686"/>
                  <a:pt x="1920" y="40382"/>
                  <a:pt x="3840" y="43200"/>
                </a:cubicBezTo>
                <a:cubicBezTo>
                  <a:pt x="8959" y="43200"/>
                  <a:pt x="25280" y="28173"/>
                  <a:pt x="33919" y="15965"/>
                </a:cubicBezTo>
                <a:cubicBezTo>
                  <a:pt x="40639" y="4695"/>
                  <a:pt x="42239" y="93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220845" name=""/>
          <p:cNvSpPr/>
          <p:nvPr/>
        </p:nvSpPr>
        <p:spPr bwMode="auto">
          <a:xfrm>
            <a:off x="9200944" y="3380213"/>
            <a:ext cx="104542" cy="104542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2399"/>
                  <a:pt x="9599" y="10559"/>
                  <a:pt x="14399" y="15839"/>
                </a:cubicBezTo>
                <a:cubicBezTo>
                  <a:pt x="24000" y="23999"/>
                  <a:pt x="38400" y="30240"/>
                  <a:pt x="43200" y="37920"/>
                </a:cubicBezTo>
                <a:cubicBezTo>
                  <a:pt x="43200" y="40800"/>
                  <a:pt x="43200" y="43200"/>
                  <a:pt x="43200" y="408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655948" name=""/>
          <p:cNvSpPr/>
          <p:nvPr/>
        </p:nvSpPr>
        <p:spPr bwMode="auto">
          <a:xfrm>
            <a:off x="8933780" y="3914542"/>
            <a:ext cx="545945" cy="116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514" y="43200"/>
                  <a:pt x="15625" y="43200"/>
                  <a:pt x="27574" y="43200"/>
                </a:cubicBezTo>
                <a:cubicBezTo>
                  <a:pt x="33089" y="43200"/>
                  <a:pt x="38604" y="4320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63608404" name="Google Shape;1151;p190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74027950" name="Google Shape;1152;p190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921300039" name="Google Shape;1153;p190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516488163" name="Google Shape;1154;p190"/>
          <p:cNvGraphicFramePr>
            <a:graphicFrameLocks xmlns:a="http://schemas.openxmlformats.org/drawingml/2006/main"/>
          </p:cNvGraphicFramePr>
          <p:nvPr/>
        </p:nvGraphicFramePr>
        <p:xfrm>
          <a:off x="71169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926407858" name="Google Shape;1155;p190"/>
          <p:cNvGraphicFramePr>
            <a:graphicFrameLocks xmlns:a="http://schemas.openxmlformats.org/drawingml/2006/main"/>
          </p:cNvGraphicFramePr>
          <p:nvPr/>
        </p:nvGraphicFramePr>
        <p:xfrm>
          <a:off x="101797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225617413" name="Google Shape;1160;p191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862848340" name="Google Shape;1161;p191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727824247" name="Google Shape;1162;p191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636085528" name="Google Shape;1163;p191"/>
          <p:cNvGraphicFramePr>
            <a:graphicFrameLocks xmlns:a="http://schemas.openxmlformats.org/drawingml/2006/main"/>
          </p:cNvGraphicFramePr>
          <p:nvPr/>
        </p:nvGraphicFramePr>
        <p:xfrm>
          <a:off x="71169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936292191" name="Google Shape;1164;p191"/>
          <p:cNvGraphicFramePr>
            <a:graphicFrameLocks xmlns:a="http://schemas.openxmlformats.org/drawingml/2006/main"/>
          </p:cNvGraphicFramePr>
          <p:nvPr/>
        </p:nvGraphicFramePr>
        <p:xfrm>
          <a:off x="101797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831253795" name="Google Shape;1169;p192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441847458" name="Google Shape;1170;p192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11580198" name="Google Shape;1171;p192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161888783" name="Google Shape;1172;p192"/>
          <p:cNvGraphicFramePr>
            <a:graphicFrameLocks xmlns:a="http://schemas.openxmlformats.org/drawingml/2006/main"/>
          </p:cNvGraphicFramePr>
          <p:nvPr/>
        </p:nvGraphicFramePr>
        <p:xfrm>
          <a:off x="101797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919303748" name="Google Shape;1177;p193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/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945237897" name="Google Shape;1178;p193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488083629" name="Google Shape;1179;p193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741552920" name=""/>
          <p:cNvSpPr/>
          <p:nvPr/>
        </p:nvSpPr>
        <p:spPr bwMode="auto">
          <a:xfrm>
            <a:off x="2243048" y="3136280"/>
            <a:ext cx="2590335" cy="87118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2463"/>
                </a:moveTo>
                <a:cubicBezTo>
                  <a:pt x="193" y="26496"/>
                  <a:pt x="387" y="30527"/>
                  <a:pt x="774" y="36288"/>
                </a:cubicBezTo>
                <a:cubicBezTo>
                  <a:pt x="968" y="38592"/>
                  <a:pt x="1549" y="41472"/>
                  <a:pt x="3099" y="43200"/>
                </a:cubicBezTo>
                <a:cubicBezTo>
                  <a:pt x="12591" y="38016"/>
                  <a:pt x="35838" y="12671"/>
                  <a:pt x="41069" y="4032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023720" name=""/>
          <p:cNvSpPr/>
          <p:nvPr/>
        </p:nvSpPr>
        <p:spPr bwMode="auto">
          <a:xfrm>
            <a:off x="5239938" y="464634"/>
            <a:ext cx="755030" cy="1974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993" y="15247"/>
                  <a:pt x="3323" y="25411"/>
                  <a:pt x="3987" y="33035"/>
                </a:cubicBezTo>
                <a:cubicBezTo>
                  <a:pt x="6646" y="40658"/>
                  <a:pt x="8639" y="43200"/>
                  <a:pt x="18609" y="40658"/>
                </a:cubicBezTo>
                <a:cubicBezTo>
                  <a:pt x="28578" y="30494"/>
                  <a:pt x="38547" y="15247"/>
                  <a:pt x="41206" y="10164"/>
                </a:cubicBezTo>
                <a:lnTo>
                  <a:pt x="43200" y="7623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797480" name=""/>
          <p:cNvSpPr/>
          <p:nvPr/>
        </p:nvSpPr>
        <p:spPr bwMode="auto">
          <a:xfrm>
            <a:off x="9549420" y="2694877"/>
            <a:ext cx="1963078" cy="10221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7672"/>
                </a:moveTo>
                <a:cubicBezTo>
                  <a:pt x="0" y="23072"/>
                  <a:pt x="0" y="27981"/>
                  <a:pt x="0" y="34363"/>
                </a:cubicBezTo>
                <a:cubicBezTo>
                  <a:pt x="0" y="37309"/>
                  <a:pt x="0" y="40254"/>
                  <a:pt x="255" y="41727"/>
                </a:cubicBezTo>
                <a:cubicBezTo>
                  <a:pt x="2300" y="43200"/>
                  <a:pt x="9457" y="39763"/>
                  <a:pt x="26840" y="23563"/>
                </a:cubicBezTo>
                <a:cubicBezTo>
                  <a:pt x="33486" y="15218"/>
                  <a:pt x="39621" y="5890"/>
                  <a:pt x="41666" y="2945"/>
                </a:cubicBezTo>
                <a:quadBezTo>
                  <a:pt x="42688" y="1472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577371" name=""/>
          <p:cNvSpPr/>
          <p:nvPr/>
        </p:nvSpPr>
        <p:spPr bwMode="auto">
          <a:xfrm>
            <a:off x="5983353" y="2358018"/>
            <a:ext cx="69694" cy="9989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7199" y="0"/>
                </a:moveTo>
                <a:cubicBezTo>
                  <a:pt x="7199" y="3013"/>
                  <a:pt x="0" y="11051"/>
                  <a:pt x="7199" y="17079"/>
                </a:cubicBezTo>
                <a:cubicBezTo>
                  <a:pt x="14399" y="23106"/>
                  <a:pt x="28799" y="30641"/>
                  <a:pt x="35999" y="34660"/>
                </a:cubicBezTo>
                <a:cubicBezTo>
                  <a:pt x="43200" y="38176"/>
                  <a:pt x="43200" y="4119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269785" name=""/>
          <p:cNvSpPr/>
          <p:nvPr/>
        </p:nvSpPr>
        <p:spPr bwMode="auto">
          <a:xfrm>
            <a:off x="5309633" y="2938810"/>
            <a:ext cx="1161585" cy="3484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960" y="14400"/>
                  <a:pt x="21600" y="28799"/>
                  <a:pt x="30672" y="43200"/>
                </a:cubicBezTo>
                <a:cubicBezTo>
                  <a:pt x="34992" y="43200"/>
                  <a:pt x="39744" y="28799"/>
                  <a:pt x="41472" y="28799"/>
                </a:cubicBezTo>
                <a:lnTo>
                  <a:pt x="43200" y="144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1452541" name=""/>
          <p:cNvSpPr/>
          <p:nvPr/>
        </p:nvSpPr>
        <p:spPr bwMode="auto">
          <a:xfrm>
            <a:off x="2208201" y="3136280"/>
            <a:ext cx="69694" cy="1858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4399" y="13499"/>
                  <a:pt x="28800" y="27000"/>
                  <a:pt x="36000" y="351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4919106" name=""/>
          <p:cNvSpPr/>
          <p:nvPr/>
        </p:nvSpPr>
        <p:spPr bwMode="auto">
          <a:xfrm>
            <a:off x="8248444" y="3020121"/>
            <a:ext cx="11615" cy="4065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0" y="4937"/>
                  <a:pt x="0" y="9874"/>
                  <a:pt x="0" y="16045"/>
                </a:cubicBezTo>
                <a:cubicBezTo>
                  <a:pt x="0" y="20982"/>
                  <a:pt x="0" y="27154"/>
                  <a:pt x="0" y="33325"/>
                </a:cubicBezTo>
                <a:quadBezTo>
                  <a:pt x="0" y="38262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0472252" name=""/>
          <p:cNvSpPr/>
          <p:nvPr/>
        </p:nvSpPr>
        <p:spPr bwMode="auto">
          <a:xfrm>
            <a:off x="3834420" y="325243"/>
            <a:ext cx="325243" cy="4762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628" y="13697"/>
                </a:moveTo>
                <a:cubicBezTo>
                  <a:pt x="3085" y="18965"/>
                  <a:pt x="3085" y="24234"/>
                  <a:pt x="4628" y="29502"/>
                </a:cubicBezTo>
                <a:cubicBezTo>
                  <a:pt x="7714" y="33717"/>
                  <a:pt x="10799" y="37931"/>
                  <a:pt x="13885" y="41092"/>
                </a:cubicBezTo>
                <a:cubicBezTo>
                  <a:pt x="18514" y="42146"/>
                  <a:pt x="23142" y="43200"/>
                  <a:pt x="29314" y="43200"/>
                </a:cubicBezTo>
                <a:cubicBezTo>
                  <a:pt x="35485" y="43200"/>
                  <a:pt x="40114" y="40039"/>
                  <a:pt x="41657" y="36878"/>
                </a:cubicBezTo>
                <a:cubicBezTo>
                  <a:pt x="43200" y="31609"/>
                  <a:pt x="41657" y="26341"/>
                  <a:pt x="37028" y="20019"/>
                </a:cubicBezTo>
                <a:cubicBezTo>
                  <a:pt x="35485" y="16858"/>
                  <a:pt x="29314" y="11590"/>
                  <a:pt x="24685" y="7375"/>
                </a:cubicBezTo>
                <a:cubicBezTo>
                  <a:pt x="18514" y="3160"/>
                  <a:pt x="13885" y="1053"/>
                  <a:pt x="7714" y="0"/>
                </a:cubicBezTo>
                <a:cubicBezTo>
                  <a:pt x="3085" y="1053"/>
                  <a:pt x="0" y="4214"/>
                  <a:pt x="0" y="8429"/>
                </a:cubicBezTo>
                <a:lnTo>
                  <a:pt x="3085" y="1159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6926027" name=""/>
          <p:cNvSpPr/>
          <p:nvPr/>
        </p:nvSpPr>
        <p:spPr bwMode="auto">
          <a:xfrm>
            <a:off x="8817621" y="3089817"/>
            <a:ext cx="11615" cy="26716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3200" y="7513"/>
                  <a:pt x="43200" y="18782"/>
                  <a:pt x="43200" y="26295"/>
                </a:cubicBezTo>
                <a:quadBezTo>
                  <a:pt x="43200" y="35686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6310187" name=""/>
          <p:cNvSpPr/>
          <p:nvPr/>
        </p:nvSpPr>
        <p:spPr bwMode="auto">
          <a:xfrm>
            <a:off x="4450060" y="313628"/>
            <a:ext cx="302011" cy="4762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9938" y="14751"/>
                </a:moveTo>
                <a:cubicBezTo>
                  <a:pt x="23261" y="11590"/>
                  <a:pt x="24923" y="8429"/>
                  <a:pt x="26584" y="3160"/>
                </a:cubicBezTo>
                <a:cubicBezTo>
                  <a:pt x="28246" y="0"/>
                  <a:pt x="33230" y="4214"/>
                  <a:pt x="34892" y="7375"/>
                </a:cubicBezTo>
                <a:cubicBezTo>
                  <a:pt x="34892" y="12643"/>
                  <a:pt x="34892" y="16858"/>
                  <a:pt x="33230" y="21073"/>
                </a:cubicBezTo>
                <a:cubicBezTo>
                  <a:pt x="29907" y="26341"/>
                  <a:pt x="26584" y="30556"/>
                  <a:pt x="21600" y="35824"/>
                </a:cubicBezTo>
                <a:cubicBezTo>
                  <a:pt x="21600" y="40039"/>
                  <a:pt x="16615" y="42146"/>
                  <a:pt x="6646" y="43200"/>
                </a:cubicBezTo>
                <a:cubicBezTo>
                  <a:pt x="0" y="43200"/>
                  <a:pt x="8307" y="41092"/>
                  <a:pt x="21600" y="41092"/>
                </a:cubicBezTo>
                <a:cubicBezTo>
                  <a:pt x="31569" y="40039"/>
                  <a:pt x="38215" y="40039"/>
                  <a:pt x="43200" y="3898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430264" name=""/>
          <p:cNvSpPr/>
          <p:nvPr/>
        </p:nvSpPr>
        <p:spPr bwMode="auto">
          <a:xfrm>
            <a:off x="2545060" y="3275670"/>
            <a:ext cx="11615" cy="38332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11781"/>
                  <a:pt x="43200" y="24872"/>
                  <a:pt x="43200" y="30109"/>
                </a:cubicBezTo>
                <a:quadBezTo>
                  <a:pt x="43200" y="37963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449361" name=""/>
          <p:cNvSpPr/>
          <p:nvPr/>
        </p:nvSpPr>
        <p:spPr bwMode="auto">
          <a:xfrm>
            <a:off x="4926310" y="418170"/>
            <a:ext cx="302011" cy="4297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4010"/>
                </a:moveTo>
                <a:cubicBezTo>
                  <a:pt x="0" y="8172"/>
                  <a:pt x="0" y="3502"/>
                  <a:pt x="4984" y="1167"/>
                </a:cubicBezTo>
                <a:cubicBezTo>
                  <a:pt x="14953" y="0"/>
                  <a:pt x="23261" y="1167"/>
                  <a:pt x="29907" y="4670"/>
                </a:cubicBezTo>
                <a:cubicBezTo>
                  <a:pt x="34892" y="9340"/>
                  <a:pt x="38215" y="12843"/>
                  <a:pt x="38215" y="17513"/>
                </a:cubicBezTo>
                <a:cubicBezTo>
                  <a:pt x="29907" y="21016"/>
                  <a:pt x="24923" y="23351"/>
                  <a:pt x="19938" y="24518"/>
                </a:cubicBezTo>
                <a:cubicBezTo>
                  <a:pt x="14953" y="26854"/>
                  <a:pt x="18276" y="31524"/>
                  <a:pt x="23261" y="35027"/>
                </a:cubicBezTo>
                <a:cubicBezTo>
                  <a:pt x="31569" y="38529"/>
                  <a:pt x="38215" y="40864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142785" name=""/>
          <p:cNvSpPr/>
          <p:nvPr/>
        </p:nvSpPr>
        <p:spPr bwMode="auto">
          <a:xfrm>
            <a:off x="9119634" y="3147896"/>
            <a:ext cx="11615" cy="33685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3200" y="7448"/>
                  <a:pt x="43200" y="14896"/>
                  <a:pt x="43200" y="25324"/>
                </a:cubicBezTo>
                <a:cubicBezTo>
                  <a:pt x="43200" y="31282"/>
                  <a:pt x="43200" y="37241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2456201" name=""/>
          <p:cNvSpPr/>
          <p:nvPr/>
        </p:nvSpPr>
        <p:spPr bwMode="auto">
          <a:xfrm>
            <a:off x="5193475" y="464634"/>
            <a:ext cx="545945" cy="4878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2868" y="0"/>
                </a:moveTo>
                <a:cubicBezTo>
                  <a:pt x="16544" y="1028"/>
                  <a:pt x="21140" y="2057"/>
                  <a:pt x="29412" y="3085"/>
                </a:cubicBezTo>
                <a:cubicBezTo>
                  <a:pt x="34008" y="4114"/>
                  <a:pt x="38604" y="5142"/>
                  <a:pt x="43200" y="5142"/>
                </a:cubicBezTo>
                <a:cubicBezTo>
                  <a:pt x="41361" y="8228"/>
                  <a:pt x="37685" y="12342"/>
                  <a:pt x="34927" y="14399"/>
                </a:cubicBezTo>
                <a:cubicBezTo>
                  <a:pt x="30331" y="17485"/>
                  <a:pt x="27574" y="19542"/>
                  <a:pt x="22978" y="22628"/>
                </a:cubicBezTo>
                <a:cubicBezTo>
                  <a:pt x="20221" y="23657"/>
                  <a:pt x="17463" y="25714"/>
                  <a:pt x="22059" y="24685"/>
                </a:cubicBezTo>
                <a:cubicBezTo>
                  <a:pt x="29412" y="22628"/>
                  <a:pt x="33089" y="21599"/>
                  <a:pt x="35846" y="20571"/>
                </a:cubicBezTo>
                <a:cubicBezTo>
                  <a:pt x="39523" y="20571"/>
                  <a:pt x="38604" y="25714"/>
                  <a:pt x="34008" y="30857"/>
                </a:cubicBezTo>
                <a:cubicBezTo>
                  <a:pt x="22059" y="38057"/>
                  <a:pt x="15625" y="40114"/>
                  <a:pt x="10110" y="42171"/>
                </a:cubicBezTo>
                <a:quadBezTo>
                  <a:pt x="4595" y="43200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5415803" name=""/>
          <p:cNvSpPr/>
          <p:nvPr/>
        </p:nvSpPr>
        <p:spPr bwMode="auto">
          <a:xfrm>
            <a:off x="3114237" y="3194359"/>
            <a:ext cx="11615" cy="27878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10800"/>
                  <a:pt x="0" y="19799"/>
                  <a:pt x="43200" y="27000"/>
                </a:cubicBezTo>
                <a:quadBezTo>
                  <a:pt x="43200" y="35999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6408632" name=""/>
          <p:cNvSpPr/>
          <p:nvPr/>
        </p:nvSpPr>
        <p:spPr bwMode="auto">
          <a:xfrm>
            <a:off x="5785884" y="592408"/>
            <a:ext cx="197469" cy="39493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2705" y="0"/>
                </a:moveTo>
                <a:cubicBezTo>
                  <a:pt x="7623" y="5082"/>
                  <a:pt x="0" y="8894"/>
                  <a:pt x="5082" y="12705"/>
                </a:cubicBezTo>
                <a:cubicBezTo>
                  <a:pt x="15247" y="12705"/>
                  <a:pt x="27952" y="11435"/>
                  <a:pt x="35576" y="10164"/>
                </a:cubicBezTo>
                <a:cubicBezTo>
                  <a:pt x="43200" y="7623"/>
                  <a:pt x="33035" y="7623"/>
                  <a:pt x="22870" y="7623"/>
                </a:cubicBezTo>
                <a:cubicBezTo>
                  <a:pt x="20329" y="17788"/>
                  <a:pt x="22870" y="25411"/>
                  <a:pt x="25411" y="35576"/>
                </a:cubicBezTo>
                <a:lnTo>
                  <a:pt x="25411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6513594" name=""/>
          <p:cNvSpPr/>
          <p:nvPr/>
        </p:nvSpPr>
        <p:spPr bwMode="auto">
          <a:xfrm>
            <a:off x="3416249" y="3054969"/>
            <a:ext cx="11615" cy="29039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3200" y="13823"/>
                  <a:pt x="43200" y="22463"/>
                  <a:pt x="43200" y="29376"/>
                </a:cubicBezTo>
                <a:quadBezTo>
                  <a:pt x="43200" y="36287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797414" name=""/>
          <p:cNvSpPr/>
          <p:nvPr/>
        </p:nvSpPr>
        <p:spPr bwMode="auto">
          <a:xfrm>
            <a:off x="6215670" y="662103"/>
            <a:ext cx="302011" cy="29039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1630" y="0"/>
                </a:moveTo>
                <a:cubicBezTo>
                  <a:pt x="8307" y="5184"/>
                  <a:pt x="3323" y="12095"/>
                  <a:pt x="0" y="17280"/>
                </a:cubicBezTo>
                <a:cubicBezTo>
                  <a:pt x="1661" y="22464"/>
                  <a:pt x="11630" y="22464"/>
                  <a:pt x="19938" y="22464"/>
                </a:cubicBezTo>
                <a:cubicBezTo>
                  <a:pt x="26584" y="22464"/>
                  <a:pt x="34892" y="25920"/>
                  <a:pt x="43200" y="27647"/>
                </a:cubicBezTo>
                <a:cubicBezTo>
                  <a:pt x="29907" y="34560"/>
                  <a:pt x="19938" y="38016"/>
                  <a:pt x="9969" y="39744"/>
                </a:cubicBezTo>
                <a:quadBezTo>
                  <a:pt x="4984" y="41471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2610530" name=""/>
          <p:cNvSpPr/>
          <p:nvPr/>
        </p:nvSpPr>
        <p:spPr bwMode="auto">
          <a:xfrm>
            <a:off x="6343444" y="627256"/>
            <a:ext cx="127774" cy="116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781" y="43200"/>
                  <a:pt x="27490" y="4320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5919929" name=""/>
          <p:cNvSpPr/>
          <p:nvPr/>
        </p:nvSpPr>
        <p:spPr bwMode="auto">
          <a:xfrm>
            <a:off x="9630731" y="3078200"/>
            <a:ext cx="116158" cy="11615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7279" y="17279"/>
                  <a:pt x="30240" y="30239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323228" name=""/>
          <p:cNvSpPr/>
          <p:nvPr/>
        </p:nvSpPr>
        <p:spPr bwMode="auto">
          <a:xfrm>
            <a:off x="6715152" y="580792"/>
            <a:ext cx="371707" cy="26716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1050" y="0"/>
                </a:moveTo>
                <a:cubicBezTo>
                  <a:pt x="21599" y="0"/>
                  <a:pt x="14850" y="0"/>
                  <a:pt x="9449" y="1878"/>
                </a:cubicBezTo>
                <a:cubicBezTo>
                  <a:pt x="4049" y="3756"/>
                  <a:pt x="1350" y="11269"/>
                  <a:pt x="0" y="16904"/>
                </a:cubicBezTo>
                <a:cubicBezTo>
                  <a:pt x="2700" y="24417"/>
                  <a:pt x="6750" y="31930"/>
                  <a:pt x="10800" y="35686"/>
                </a:cubicBezTo>
                <a:cubicBezTo>
                  <a:pt x="18900" y="39443"/>
                  <a:pt x="25649" y="41321"/>
                  <a:pt x="33749" y="43200"/>
                </a:cubicBezTo>
                <a:cubicBezTo>
                  <a:pt x="39150" y="43200"/>
                  <a:pt x="43199" y="41321"/>
                  <a:pt x="39150" y="37565"/>
                </a:cubicBezTo>
                <a:cubicBezTo>
                  <a:pt x="31050" y="33808"/>
                  <a:pt x="22950" y="31930"/>
                  <a:pt x="17549" y="31930"/>
                </a:cubicBezTo>
                <a:lnTo>
                  <a:pt x="13499" y="3380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288437" name=""/>
          <p:cNvSpPr/>
          <p:nvPr/>
        </p:nvSpPr>
        <p:spPr bwMode="auto">
          <a:xfrm>
            <a:off x="7214634" y="476249"/>
            <a:ext cx="418170" cy="25554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4400" y="5890"/>
                  <a:pt x="24000" y="9818"/>
                  <a:pt x="34800" y="11781"/>
                </a:cubicBezTo>
                <a:cubicBezTo>
                  <a:pt x="43200" y="11781"/>
                  <a:pt x="41999" y="19636"/>
                  <a:pt x="36000" y="29454"/>
                </a:cubicBezTo>
                <a:lnTo>
                  <a:pt x="29999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806381838" name="Google Shape;1184;p194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934301285" name="Google Shape;1185;p194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645491407" name="Google Shape;1186;p194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205014159" name="Google Shape;1191;p195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476051898" name="Google Shape;1192;p195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571555306" name="Google Shape;1193;p195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66389011" name="Google Shape;1198;p196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050715236" name="Google Shape;1199;p196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290981959" name="Google Shape;1200;p196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961011860" name="Google Shape;1205;p197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974025337" name="Google Shape;1206;p197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043441432" name="Google Shape;1207;p197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567460706" name="Google Shape;1212;p198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043496288" name="Google Shape;1213;p198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007282836" name="Google Shape;1214;p198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420956" name="Google Shape;838;p145"/>
          <p:cNvSpPr txBox="1"/>
          <p:nvPr>
            <p:ph type="body" idx="1"/>
          </p:nvPr>
        </p:nvSpPr>
        <p:spPr bwMode="auto">
          <a:xfrm>
            <a:off x="415599" y="383799"/>
            <a:ext cx="11360799" cy="6090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4   If person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5       Call 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6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7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Open to middle of left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8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Go back to line 3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9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10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Open to middle of right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11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Go back to line 3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720613454" name="Google Shape;1219;p199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864607863" name="Google Shape;1220;p199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947555568" name="Google Shape;1221;p199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289732859" name="Google Shape;1226;p200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977108081" name="Google Shape;1227;p200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7009697" name="Google Shape;1232;p201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755912203" name="Google Shape;1237;p202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4" algn="ctr">
                      <a:solidFill>
                        <a:srgbClr val="FFFFFF">
                          <a:alpha val="0"/>
                        </a:srgbClr>
                      </a:solidFill>
                    </a:lnT>
                    <a:lnB w="9524" algn="ctr"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3426164" name="Google Shape;1242;p203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871658298" name="Google Shape;1247;p204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070627437" name="Google Shape;1248;p204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  <a:round/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  <a:round/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  <a:round/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  <a:round/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826265589" name="Google Shape;1249;p204"/>
          <p:cNvGraphicFramePr>
            <a:graphicFrameLocks xmlns:a="http://schemas.openxmlformats.org/drawingml/2006/main"/>
          </p:cNvGraphicFramePr>
          <p:nvPr/>
        </p:nvGraphicFramePr>
        <p:xfrm>
          <a:off x="9913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5621102" name="Google Shape;1250;p204"/>
          <p:cNvGraphicFramePr>
            <a:graphicFrameLocks xmlns:a="http://schemas.openxmlformats.org/drawingml/2006/main"/>
          </p:cNvGraphicFramePr>
          <p:nvPr/>
        </p:nvGraphicFramePr>
        <p:xfrm>
          <a:off x="4808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029010365" name="Google Shape;1251;p204"/>
          <p:cNvGraphicFramePr>
            <a:graphicFrameLocks xmlns:a="http://schemas.openxmlformats.org/drawingml/2006/main"/>
          </p:cNvGraphicFramePr>
          <p:nvPr/>
        </p:nvGraphicFramePr>
        <p:xfrm>
          <a:off x="20122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529883859" name="Google Shape;1252;p204"/>
          <p:cNvGraphicFramePr>
            <a:graphicFrameLocks xmlns:a="http://schemas.openxmlformats.org/drawingml/2006/main"/>
          </p:cNvGraphicFramePr>
          <p:nvPr/>
        </p:nvGraphicFramePr>
        <p:xfrm>
          <a:off x="40541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84048011" name="Google Shape;1253;p204"/>
          <p:cNvGraphicFramePr>
            <a:graphicFrameLocks xmlns:a="http://schemas.openxmlformats.org/drawingml/2006/main"/>
          </p:cNvGraphicFramePr>
          <p:nvPr/>
        </p:nvGraphicFramePr>
        <p:xfrm>
          <a:off x="35436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526510194" name="Google Shape;1254;p204"/>
          <p:cNvGraphicFramePr>
            <a:graphicFrameLocks xmlns:a="http://schemas.openxmlformats.org/drawingml/2006/main"/>
          </p:cNvGraphicFramePr>
          <p:nvPr/>
        </p:nvGraphicFramePr>
        <p:xfrm>
          <a:off x="50750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464526352" name="Google Shape;1255;p204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57725474" name="Google Shape;1256;p204"/>
          <p:cNvGraphicFramePr>
            <a:graphicFrameLocks xmlns:a="http://schemas.openxmlformats.org/drawingml/2006/main"/>
          </p:cNvGraphicFramePr>
          <p:nvPr/>
        </p:nvGraphicFramePr>
        <p:xfrm>
          <a:off x="71169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709209849" name="Google Shape;1257;p204"/>
          <p:cNvGraphicFramePr>
            <a:graphicFrameLocks xmlns:a="http://schemas.openxmlformats.org/drawingml/2006/main"/>
          </p:cNvGraphicFramePr>
          <p:nvPr/>
        </p:nvGraphicFramePr>
        <p:xfrm>
          <a:off x="66064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532898982" name="Google Shape;1258;p204"/>
          <p:cNvGraphicFramePr>
            <a:graphicFrameLocks xmlns:a="http://schemas.openxmlformats.org/drawingml/2006/main"/>
          </p:cNvGraphicFramePr>
          <p:nvPr/>
        </p:nvGraphicFramePr>
        <p:xfrm>
          <a:off x="81378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963732793" name="Google Shape;1259;p204"/>
          <p:cNvGraphicFramePr>
            <a:graphicFrameLocks xmlns:a="http://schemas.openxmlformats.org/drawingml/2006/main"/>
          </p:cNvGraphicFramePr>
          <p:nvPr/>
        </p:nvGraphicFramePr>
        <p:xfrm>
          <a:off x="101797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478869246" name="Google Shape;1260;p204"/>
          <p:cNvGraphicFramePr>
            <a:graphicFrameLocks xmlns:a="http://schemas.openxmlformats.org/drawingml/2006/main"/>
          </p:cNvGraphicFramePr>
          <p:nvPr/>
        </p:nvGraphicFramePr>
        <p:xfrm>
          <a:off x="96692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408035062" name="Google Shape;1261;p204"/>
          <p:cNvGraphicFramePr>
            <a:graphicFrameLocks xmlns:a="http://schemas.openxmlformats.org/drawingml/2006/main"/>
          </p:cNvGraphicFramePr>
          <p:nvPr/>
        </p:nvGraphicFramePr>
        <p:xfrm>
          <a:off x="112006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392305443" name=""/>
          <p:cNvSpPr/>
          <p:nvPr/>
        </p:nvSpPr>
        <p:spPr bwMode="auto">
          <a:xfrm>
            <a:off x="1522865" y="1370670"/>
            <a:ext cx="604024" cy="7317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984" y="4799"/>
                  <a:pt x="10800" y="10285"/>
                  <a:pt x="17446" y="16457"/>
                </a:cubicBezTo>
                <a:cubicBezTo>
                  <a:pt x="20769" y="19199"/>
                  <a:pt x="24092" y="22628"/>
                  <a:pt x="25753" y="24685"/>
                </a:cubicBezTo>
                <a:cubicBezTo>
                  <a:pt x="27415" y="27428"/>
                  <a:pt x="29907" y="30857"/>
                  <a:pt x="31569" y="32914"/>
                </a:cubicBezTo>
                <a:cubicBezTo>
                  <a:pt x="33230" y="35657"/>
                  <a:pt x="27415" y="34285"/>
                  <a:pt x="21600" y="30857"/>
                </a:cubicBezTo>
                <a:cubicBezTo>
                  <a:pt x="17446" y="29485"/>
                  <a:pt x="14123" y="27428"/>
                  <a:pt x="11630" y="26742"/>
                </a:cubicBezTo>
                <a:cubicBezTo>
                  <a:pt x="9969" y="29485"/>
                  <a:pt x="11630" y="33600"/>
                  <a:pt x="14953" y="37714"/>
                </a:cubicBezTo>
                <a:cubicBezTo>
                  <a:pt x="19107" y="41142"/>
                  <a:pt x="21600" y="42514"/>
                  <a:pt x="24923" y="43200"/>
                </a:cubicBezTo>
                <a:cubicBezTo>
                  <a:pt x="28246" y="41828"/>
                  <a:pt x="37384" y="35657"/>
                  <a:pt x="43200" y="30171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449262" name=""/>
          <p:cNvSpPr/>
          <p:nvPr/>
        </p:nvSpPr>
        <p:spPr bwMode="auto">
          <a:xfrm>
            <a:off x="9154481" y="859573"/>
            <a:ext cx="789877" cy="6156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41" y="17932"/>
                </a:moveTo>
                <a:cubicBezTo>
                  <a:pt x="1905" y="12226"/>
                  <a:pt x="1270" y="6520"/>
                  <a:pt x="635" y="3260"/>
                </a:cubicBezTo>
                <a:cubicBezTo>
                  <a:pt x="3176" y="0"/>
                  <a:pt x="9529" y="815"/>
                  <a:pt x="13976" y="2445"/>
                </a:cubicBezTo>
                <a:cubicBezTo>
                  <a:pt x="17788" y="4890"/>
                  <a:pt x="20329" y="7335"/>
                  <a:pt x="20329" y="11411"/>
                </a:cubicBezTo>
                <a:cubicBezTo>
                  <a:pt x="19058" y="16301"/>
                  <a:pt x="13341" y="25267"/>
                  <a:pt x="8894" y="30973"/>
                </a:cubicBezTo>
                <a:cubicBezTo>
                  <a:pt x="5717" y="34233"/>
                  <a:pt x="2541" y="38309"/>
                  <a:pt x="0" y="40754"/>
                </a:cubicBezTo>
                <a:cubicBezTo>
                  <a:pt x="635" y="43200"/>
                  <a:pt x="6988" y="43200"/>
                  <a:pt x="24141" y="40754"/>
                </a:cubicBezTo>
                <a:cubicBezTo>
                  <a:pt x="32399" y="37494"/>
                  <a:pt x="38752" y="35049"/>
                  <a:pt x="41294" y="33418"/>
                </a:cubicBezTo>
                <a:lnTo>
                  <a:pt x="43200" y="3178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9699197" name=""/>
          <p:cNvSpPr/>
          <p:nvPr/>
        </p:nvSpPr>
        <p:spPr bwMode="auto">
          <a:xfrm>
            <a:off x="9874664" y="708566"/>
            <a:ext cx="429786" cy="29039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340" y="0"/>
                </a:moveTo>
                <a:cubicBezTo>
                  <a:pt x="7005" y="13824"/>
                  <a:pt x="4670" y="24192"/>
                  <a:pt x="2335" y="31104"/>
                </a:cubicBezTo>
                <a:cubicBezTo>
                  <a:pt x="1167" y="36288"/>
                  <a:pt x="0" y="41471"/>
                  <a:pt x="7005" y="43200"/>
                </a:cubicBezTo>
                <a:cubicBezTo>
                  <a:pt x="18681" y="36288"/>
                  <a:pt x="25686" y="32832"/>
                  <a:pt x="33859" y="27648"/>
                </a:cubicBezTo>
                <a:quadBezTo>
                  <a:pt x="39697" y="22464"/>
                  <a:pt x="43200" y="2073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6758433" name=""/>
          <p:cNvSpPr/>
          <p:nvPr/>
        </p:nvSpPr>
        <p:spPr bwMode="auto">
          <a:xfrm>
            <a:off x="10176676" y="673719"/>
            <a:ext cx="313628" cy="9524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200" y="2634"/>
                  <a:pt x="8000" y="8429"/>
                  <a:pt x="19199" y="18965"/>
                </a:cubicBezTo>
                <a:cubicBezTo>
                  <a:pt x="24000" y="25287"/>
                  <a:pt x="33600" y="32663"/>
                  <a:pt x="36799" y="35824"/>
                </a:cubicBezTo>
                <a:cubicBezTo>
                  <a:pt x="38399" y="38458"/>
                  <a:pt x="39999" y="40565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752623" name=""/>
          <p:cNvSpPr/>
          <p:nvPr/>
        </p:nvSpPr>
        <p:spPr bwMode="auto">
          <a:xfrm>
            <a:off x="3787957" y="766646"/>
            <a:ext cx="3519603" cy="1359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853" y="0"/>
                </a:moveTo>
                <a:cubicBezTo>
                  <a:pt x="1425" y="3323"/>
                  <a:pt x="1140" y="6276"/>
                  <a:pt x="570" y="10338"/>
                </a:cubicBezTo>
                <a:cubicBezTo>
                  <a:pt x="427" y="13661"/>
                  <a:pt x="142" y="18092"/>
                  <a:pt x="0" y="20307"/>
                </a:cubicBezTo>
                <a:cubicBezTo>
                  <a:pt x="0" y="22153"/>
                  <a:pt x="0" y="24000"/>
                  <a:pt x="142" y="27323"/>
                </a:cubicBezTo>
                <a:cubicBezTo>
                  <a:pt x="285" y="28800"/>
                  <a:pt x="570" y="30646"/>
                  <a:pt x="712" y="31753"/>
                </a:cubicBezTo>
                <a:cubicBezTo>
                  <a:pt x="998" y="32861"/>
                  <a:pt x="1710" y="35076"/>
                  <a:pt x="2566" y="36184"/>
                </a:cubicBezTo>
                <a:cubicBezTo>
                  <a:pt x="3706" y="37292"/>
                  <a:pt x="4277" y="37661"/>
                  <a:pt x="4847" y="38030"/>
                </a:cubicBezTo>
                <a:cubicBezTo>
                  <a:pt x="5417" y="38399"/>
                  <a:pt x="5988" y="38769"/>
                  <a:pt x="6415" y="39138"/>
                </a:cubicBezTo>
                <a:cubicBezTo>
                  <a:pt x="7271" y="39876"/>
                  <a:pt x="8126" y="40615"/>
                  <a:pt x="9409" y="41723"/>
                </a:cubicBezTo>
                <a:cubicBezTo>
                  <a:pt x="10265" y="42092"/>
                  <a:pt x="11405" y="42461"/>
                  <a:pt x="12403" y="42461"/>
                </a:cubicBezTo>
                <a:cubicBezTo>
                  <a:pt x="13401" y="42830"/>
                  <a:pt x="14827" y="43200"/>
                  <a:pt x="15825" y="43200"/>
                </a:cubicBezTo>
                <a:cubicBezTo>
                  <a:pt x="17251" y="43200"/>
                  <a:pt x="18249" y="43200"/>
                  <a:pt x="19104" y="43200"/>
                </a:cubicBezTo>
                <a:cubicBezTo>
                  <a:pt x="20388" y="43200"/>
                  <a:pt x="21386" y="43200"/>
                  <a:pt x="22526" y="43200"/>
                </a:cubicBezTo>
                <a:cubicBezTo>
                  <a:pt x="23524" y="43200"/>
                  <a:pt x="24807" y="43200"/>
                  <a:pt x="25948" y="42830"/>
                </a:cubicBezTo>
                <a:cubicBezTo>
                  <a:pt x="27374" y="42092"/>
                  <a:pt x="29798" y="41353"/>
                  <a:pt x="31223" y="40984"/>
                </a:cubicBezTo>
                <a:cubicBezTo>
                  <a:pt x="33077" y="39876"/>
                  <a:pt x="34217" y="39507"/>
                  <a:pt x="35500" y="38769"/>
                </a:cubicBezTo>
                <a:cubicBezTo>
                  <a:pt x="36356" y="38030"/>
                  <a:pt x="37211" y="37661"/>
                  <a:pt x="38209" y="36923"/>
                </a:cubicBezTo>
                <a:cubicBezTo>
                  <a:pt x="38637" y="36553"/>
                  <a:pt x="39065" y="35815"/>
                  <a:pt x="39635" y="35446"/>
                </a:cubicBezTo>
                <a:cubicBezTo>
                  <a:pt x="40205" y="34707"/>
                  <a:pt x="40776" y="33969"/>
                  <a:pt x="41631" y="32492"/>
                </a:cubicBezTo>
                <a:cubicBezTo>
                  <a:pt x="42201" y="30646"/>
                  <a:pt x="42629" y="28800"/>
                  <a:pt x="42914" y="27692"/>
                </a:cubicBezTo>
                <a:cubicBezTo>
                  <a:pt x="43200" y="24738"/>
                  <a:pt x="43200" y="22153"/>
                  <a:pt x="43200" y="19200"/>
                </a:cubicBezTo>
                <a:cubicBezTo>
                  <a:pt x="43057" y="17353"/>
                  <a:pt x="42914" y="16246"/>
                  <a:pt x="42487" y="14400"/>
                </a:cubicBezTo>
                <a:cubicBezTo>
                  <a:pt x="42059" y="13292"/>
                  <a:pt x="41203" y="11446"/>
                  <a:pt x="40491" y="10338"/>
                </a:cubicBezTo>
                <a:cubicBezTo>
                  <a:pt x="39207" y="8492"/>
                  <a:pt x="38067" y="7384"/>
                  <a:pt x="36641" y="6646"/>
                </a:cubicBezTo>
                <a:cubicBezTo>
                  <a:pt x="33647" y="5538"/>
                  <a:pt x="31794" y="4800"/>
                  <a:pt x="29512" y="4061"/>
                </a:cubicBezTo>
                <a:cubicBezTo>
                  <a:pt x="28229" y="4061"/>
                  <a:pt x="26518" y="4061"/>
                  <a:pt x="25378" y="4061"/>
                </a:cubicBezTo>
                <a:cubicBezTo>
                  <a:pt x="24665" y="4061"/>
                  <a:pt x="23524" y="4061"/>
                  <a:pt x="22241" y="4061"/>
                </a:cubicBezTo>
                <a:cubicBezTo>
                  <a:pt x="21386" y="4061"/>
                  <a:pt x="20102" y="4061"/>
                  <a:pt x="19247" y="4061"/>
                </a:cubicBezTo>
                <a:cubicBezTo>
                  <a:pt x="18392" y="3692"/>
                  <a:pt x="17251" y="3692"/>
                  <a:pt x="16538" y="3692"/>
                </a:cubicBezTo>
                <a:cubicBezTo>
                  <a:pt x="15398" y="3323"/>
                  <a:pt x="14542" y="2953"/>
                  <a:pt x="13259" y="2953"/>
                </a:cubicBezTo>
                <a:cubicBezTo>
                  <a:pt x="12689" y="2953"/>
                  <a:pt x="12118" y="2953"/>
                  <a:pt x="11263" y="2953"/>
                </a:cubicBezTo>
                <a:cubicBezTo>
                  <a:pt x="10407" y="2953"/>
                  <a:pt x="9267" y="3323"/>
                  <a:pt x="8269" y="3692"/>
                </a:cubicBezTo>
                <a:cubicBezTo>
                  <a:pt x="6415" y="4061"/>
                  <a:pt x="5417" y="4061"/>
                  <a:pt x="4704" y="4061"/>
                </a:cubicBezTo>
                <a:quadBezTo>
                  <a:pt x="3992" y="4061"/>
                  <a:pt x="3279" y="406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317454" name=""/>
          <p:cNvSpPr/>
          <p:nvPr/>
        </p:nvSpPr>
        <p:spPr bwMode="auto">
          <a:xfrm>
            <a:off x="1441554" y="348475"/>
            <a:ext cx="557560" cy="4646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239"/>
                </a:moveTo>
                <a:cubicBezTo>
                  <a:pt x="2700" y="9719"/>
                  <a:pt x="4499" y="16199"/>
                  <a:pt x="6299" y="20519"/>
                </a:cubicBezTo>
                <a:cubicBezTo>
                  <a:pt x="8100" y="27000"/>
                  <a:pt x="9000" y="31319"/>
                  <a:pt x="9899" y="36720"/>
                </a:cubicBezTo>
                <a:cubicBezTo>
                  <a:pt x="9899" y="43200"/>
                  <a:pt x="8100" y="39960"/>
                  <a:pt x="6299" y="33479"/>
                </a:cubicBezTo>
                <a:cubicBezTo>
                  <a:pt x="5400" y="24839"/>
                  <a:pt x="5400" y="19439"/>
                  <a:pt x="5400" y="12959"/>
                </a:cubicBezTo>
                <a:cubicBezTo>
                  <a:pt x="7199" y="7559"/>
                  <a:pt x="9899" y="5400"/>
                  <a:pt x="11700" y="2159"/>
                </a:cubicBezTo>
                <a:cubicBezTo>
                  <a:pt x="15300" y="1079"/>
                  <a:pt x="19800" y="0"/>
                  <a:pt x="24300" y="3239"/>
                </a:cubicBezTo>
                <a:cubicBezTo>
                  <a:pt x="27900" y="7559"/>
                  <a:pt x="32400" y="14039"/>
                  <a:pt x="36900" y="22679"/>
                </a:cubicBezTo>
                <a:cubicBezTo>
                  <a:pt x="38700" y="25919"/>
                  <a:pt x="40500" y="30239"/>
                  <a:pt x="41400" y="34560"/>
                </a:cubicBezTo>
                <a:quadBezTo>
                  <a:pt x="42300" y="37800"/>
                  <a:pt x="43200" y="4103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239675" name=""/>
          <p:cNvSpPr/>
          <p:nvPr/>
        </p:nvSpPr>
        <p:spPr bwMode="auto">
          <a:xfrm>
            <a:off x="2394054" y="313628"/>
            <a:ext cx="545945" cy="5807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4560"/>
                </a:moveTo>
                <a:cubicBezTo>
                  <a:pt x="10110" y="43200"/>
                  <a:pt x="29412" y="25920"/>
                  <a:pt x="36765" y="17279"/>
                </a:cubicBezTo>
                <a:quadBezTo>
                  <a:pt x="40442" y="863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1934547" name=""/>
          <p:cNvSpPr/>
          <p:nvPr/>
        </p:nvSpPr>
        <p:spPr bwMode="auto">
          <a:xfrm>
            <a:off x="2533444" y="638871"/>
            <a:ext cx="511097" cy="813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3927" y="43200"/>
                  <a:pt x="11781" y="37028"/>
                  <a:pt x="20618" y="24685"/>
                </a:cubicBezTo>
                <a:cubicBezTo>
                  <a:pt x="31418" y="12342"/>
                  <a:pt x="36327" y="12342"/>
                  <a:pt x="40254" y="6171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278758" name=""/>
          <p:cNvSpPr/>
          <p:nvPr/>
        </p:nvSpPr>
        <p:spPr bwMode="auto">
          <a:xfrm>
            <a:off x="3032926" y="232317"/>
            <a:ext cx="522713" cy="65048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5520" y="5399"/>
                </a:moveTo>
                <a:cubicBezTo>
                  <a:pt x="23999" y="6171"/>
                  <a:pt x="17279" y="6942"/>
                  <a:pt x="10559" y="8485"/>
                </a:cubicBezTo>
                <a:cubicBezTo>
                  <a:pt x="7679" y="10028"/>
                  <a:pt x="2880" y="12342"/>
                  <a:pt x="0" y="16200"/>
                </a:cubicBezTo>
                <a:cubicBezTo>
                  <a:pt x="0" y="19285"/>
                  <a:pt x="0" y="23142"/>
                  <a:pt x="1919" y="25457"/>
                </a:cubicBezTo>
                <a:cubicBezTo>
                  <a:pt x="3839" y="28542"/>
                  <a:pt x="8640" y="31628"/>
                  <a:pt x="11520" y="33171"/>
                </a:cubicBezTo>
                <a:cubicBezTo>
                  <a:pt x="17279" y="35485"/>
                  <a:pt x="20159" y="37028"/>
                  <a:pt x="23039" y="38571"/>
                </a:cubicBezTo>
                <a:cubicBezTo>
                  <a:pt x="25919" y="40114"/>
                  <a:pt x="19200" y="42428"/>
                  <a:pt x="14400" y="43200"/>
                </a:cubicBezTo>
                <a:cubicBezTo>
                  <a:pt x="10559" y="43200"/>
                  <a:pt x="6719" y="43200"/>
                  <a:pt x="13439" y="35485"/>
                </a:cubicBezTo>
                <a:cubicBezTo>
                  <a:pt x="18239" y="31628"/>
                  <a:pt x="23999" y="28542"/>
                  <a:pt x="30720" y="23142"/>
                </a:cubicBezTo>
                <a:cubicBezTo>
                  <a:pt x="34559" y="20057"/>
                  <a:pt x="38400" y="16971"/>
                  <a:pt x="41280" y="14657"/>
                </a:cubicBezTo>
                <a:cubicBezTo>
                  <a:pt x="43200" y="8485"/>
                  <a:pt x="42239" y="6171"/>
                  <a:pt x="40319" y="3085"/>
                </a:cubicBezTo>
                <a:lnTo>
                  <a:pt x="36479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217445" name=""/>
          <p:cNvSpPr/>
          <p:nvPr/>
        </p:nvSpPr>
        <p:spPr bwMode="auto">
          <a:xfrm>
            <a:off x="5356097" y="2776188"/>
            <a:ext cx="871188" cy="33685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489"/>
                </a:moveTo>
                <a:cubicBezTo>
                  <a:pt x="576" y="8937"/>
                  <a:pt x="1152" y="17875"/>
                  <a:pt x="2304" y="23834"/>
                </a:cubicBezTo>
                <a:cubicBezTo>
                  <a:pt x="5184" y="32772"/>
                  <a:pt x="8064" y="38731"/>
                  <a:pt x="10943" y="41710"/>
                </a:cubicBezTo>
                <a:cubicBezTo>
                  <a:pt x="14976" y="43200"/>
                  <a:pt x="20160" y="40220"/>
                  <a:pt x="29951" y="26813"/>
                </a:cubicBezTo>
                <a:cubicBezTo>
                  <a:pt x="36288" y="14896"/>
                  <a:pt x="38591" y="10427"/>
                  <a:pt x="40319" y="7448"/>
                </a:cubicBezTo>
                <a:quadBezTo>
                  <a:pt x="41472" y="297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174302" name=""/>
          <p:cNvSpPr/>
          <p:nvPr/>
        </p:nvSpPr>
        <p:spPr bwMode="auto">
          <a:xfrm>
            <a:off x="2498597" y="3705456"/>
            <a:ext cx="975731" cy="2323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0239"/>
                </a:moveTo>
                <a:cubicBezTo>
                  <a:pt x="1542" y="34559"/>
                  <a:pt x="6685" y="43200"/>
                  <a:pt x="17485" y="41039"/>
                </a:cubicBezTo>
                <a:cubicBezTo>
                  <a:pt x="25200" y="34559"/>
                  <a:pt x="31885" y="21599"/>
                  <a:pt x="38571" y="8639"/>
                </a:cubicBezTo>
                <a:quadBezTo>
                  <a:pt x="41657" y="216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1161375" name=""/>
          <p:cNvSpPr/>
          <p:nvPr/>
        </p:nvSpPr>
        <p:spPr bwMode="auto">
          <a:xfrm>
            <a:off x="5727804" y="3740304"/>
            <a:ext cx="1649450" cy="51109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8654"/>
                </a:moveTo>
                <a:cubicBezTo>
                  <a:pt x="2129" y="23563"/>
                  <a:pt x="4259" y="29454"/>
                  <a:pt x="6388" y="35345"/>
                </a:cubicBezTo>
                <a:cubicBezTo>
                  <a:pt x="7605" y="38290"/>
                  <a:pt x="8822" y="40254"/>
                  <a:pt x="11864" y="43200"/>
                </a:cubicBezTo>
                <a:cubicBezTo>
                  <a:pt x="16123" y="43200"/>
                  <a:pt x="26467" y="31418"/>
                  <a:pt x="33464" y="19636"/>
                </a:cubicBezTo>
                <a:cubicBezTo>
                  <a:pt x="37723" y="11781"/>
                  <a:pt x="41374" y="4909"/>
                  <a:pt x="42287" y="1963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980495" name=""/>
          <p:cNvSpPr/>
          <p:nvPr/>
        </p:nvSpPr>
        <p:spPr bwMode="auto">
          <a:xfrm>
            <a:off x="8318140" y="3415060"/>
            <a:ext cx="1324207" cy="38332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1890"/>
                </a:moveTo>
                <a:cubicBezTo>
                  <a:pt x="2652" y="43200"/>
                  <a:pt x="16673" y="39272"/>
                  <a:pt x="24631" y="32727"/>
                </a:cubicBezTo>
                <a:cubicBezTo>
                  <a:pt x="31073" y="22254"/>
                  <a:pt x="37515" y="9163"/>
                  <a:pt x="40168" y="3927"/>
                </a:cubicBezTo>
                <a:quadBezTo>
                  <a:pt x="41684" y="130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215122" name=""/>
          <p:cNvSpPr/>
          <p:nvPr/>
        </p:nvSpPr>
        <p:spPr bwMode="auto">
          <a:xfrm>
            <a:off x="1151158" y="5773079"/>
            <a:ext cx="1091890" cy="56917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526"/>
                </a:moveTo>
                <a:cubicBezTo>
                  <a:pt x="2757" y="14987"/>
                  <a:pt x="4595" y="22922"/>
                  <a:pt x="7812" y="32620"/>
                </a:cubicBezTo>
                <a:cubicBezTo>
                  <a:pt x="9191" y="37028"/>
                  <a:pt x="10570" y="41436"/>
                  <a:pt x="13787" y="43200"/>
                </a:cubicBezTo>
                <a:cubicBezTo>
                  <a:pt x="22519" y="34383"/>
                  <a:pt x="30791" y="21159"/>
                  <a:pt x="38604" y="8816"/>
                </a:cubicBezTo>
                <a:quadBezTo>
                  <a:pt x="40902" y="4408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1267002" name=""/>
          <p:cNvSpPr/>
          <p:nvPr/>
        </p:nvSpPr>
        <p:spPr bwMode="auto">
          <a:xfrm>
            <a:off x="3695030" y="5889237"/>
            <a:ext cx="940884" cy="1510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6615"/>
                </a:moveTo>
                <a:cubicBezTo>
                  <a:pt x="3733" y="29907"/>
                  <a:pt x="10666" y="39876"/>
                  <a:pt x="19733" y="43200"/>
                </a:cubicBezTo>
                <a:cubicBezTo>
                  <a:pt x="32533" y="29907"/>
                  <a:pt x="37866" y="16615"/>
                  <a:pt x="41600" y="6646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162677" name=""/>
          <p:cNvSpPr/>
          <p:nvPr/>
        </p:nvSpPr>
        <p:spPr bwMode="auto">
          <a:xfrm>
            <a:off x="7203018" y="5587225"/>
            <a:ext cx="882804" cy="4065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7279"/>
                </a:moveTo>
                <a:cubicBezTo>
                  <a:pt x="568" y="23451"/>
                  <a:pt x="2273" y="32091"/>
                  <a:pt x="3410" y="37028"/>
                </a:cubicBezTo>
                <a:cubicBezTo>
                  <a:pt x="3978" y="40731"/>
                  <a:pt x="7389" y="43200"/>
                  <a:pt x="15915" y="37028"/>
                </a:cubicBezTo>
                <a:cubicBezTo>
                  <a:pt x="23873" y="27154"/>
                  <a:pt x="31831" y="14811"/>
                  <a:pt x="35242" y="8639"/>
                </a:cubicBezTo>
                <a:cubicBezTo>
                  <a:pt x="38652" y="3702"/>
                  <a:pt x="40926" y="1234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8992641" name=""/>
          <p:cNvSpPr/>
          <p:nvPr/>
        </p:nvSpPr>
        <p:spPr bwMode="auto">
          <a:xfrm>
            <a:off x="10397377" y="5296829"/>
            <a:ext cx="917652" cy="4646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2400"/>
                </a:moveTo>
                <a:cubicBezTo>
                  <a:pt x="546" y="35640"/>
                  <a:pt x="1093" y="38880"/>
                  <a:pt x="3281" y="43200"/>
                </a:cubicBezTo>
                <a:cubicBezTo>
                  <a:pt x="8749" y="42119"/>
                  <a:pt x="18592" y="33479"/>
                  <a:pt x="30075" y="18359"/>
                </a:cubicBezTo>
                <a:cubicBezTo>
                  <a:pt x="39372" y="5399"/>
                  <a:pt x="41559" y="215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337846" name=""/>
          <p:cNvSpPr/>
          <p:nvPr/>
        </p:nvSpPr>
        <p:spPr bwMode="auto">
          <a:xfrm>
            <a:off x="8771158" y="302011"/>
            <a:ext cx="1997926" cy="157975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7674" y="8576"/>
                </a:moveTo>
                <a:cubicBezTo>
                  <a:pt x="36669" y="7941"/>
                  <a:pt x="32902" y="4764"/>
                  <a:pt x="30390" y="3176"/>
                </a:cubicBezTo>
                <a:cubicBezTo>
                  <a:pt x="27376" y="1905"/>
                  <a:pt x="24865" y="952"/>
                  <a:pt x="20846" y="0"/>
                </a:cubicBezTo>
                <a:cubicBezTo>
                  <a:pt x="18083" y="0"/>
                  <a:pt x="15572" y="0"/>
                  <a:pt x="12306" y="635"/>
                </a:cubicBezTo>
                <a:cubicBezTo>
                  <a:pt x="10297" y="1270"/>
                  <a:pt x="7283" y="2858"/>
                  <a:pt x="5023" y="4447"/>
                </a:cubicBezTo>
                <a:cubicBezTo>
                  <a:pt x="4018" y="5082"/>
                  <a:pt x="3013" y="5717"/>
                  <a:pt x="2260" y="6352"/>
                </a:cubicBezTo>
                <a:cubicBezTo>
                  <a:pt x="1255" y="7623"/>
                  <a:pt x="753" y="9211"/>
                  <a:pt x="251" y="11435"/>
                </a:cubicBezTo>
                <a:cubicBezTo>
                  <a:pt x="0" y="16517"/>
                  <a:pt x="251" y="20329"/>
                  <a:pt x="502" y="24141"/>
                </a:cubicBezTo>
                <a:cubicBezTo>
                  <a:pt x="753" y="27952"/>
                  <a:pt x="1255" y="30811"/>
                  <a:pt x="1758" y="32082"/>
                </a:cubicBezTo>
                <a:cubicBezTo>
                  <a:pt x="2260" y="33352"/>
                  <a:pt x="4018" y="35576"/>
                  <a:pt x="6027" y="37164"/>
                </a:cubicBezTo>
                <a:cubicBezTo>
                  <a:pt x="9795" y="39388"/>
                  <a:pt x="11804" y="40341"/>
                  <a:pt x="13562" y="41294"/>
                </a:cubicBezTo>
                <a:cubicBezTo>
                  <a:pt x="15823" y="42247"/>
                  <a:pt x="17330" y="42882"/>
                  <a:pt x="20344" y="43200"/>
                </a:cubicBezTo>
                <a:cubicBezTo>
                  <a:pt x="22855" y="43200"/>
                  <a:pt x="26874" y="42882"/>
                  <a:pt x="30893" y="41611"/>
                </a:cubicBezTo>
                <a:cubicBezTo>
                  <a:pt x="33404" y="40658"/>
                  <a:pt x="35665" y="39070"/>
                  <a:pt x="37423" y="38117"/>
                </a:cubicBezTo>
                <a:cubicBezTo>
                  <a:pt x="39181" y="36529"/>
                  <a:pt x="40186" y="35894"/>
                  <a:pt x="41693" y="33988"/>
                </a:cubicBezTo>
                <a:cubicBezTo>
                  <a:pt x="42195" y="33035"/>
                  <a:pt x="43200" y="30494"/>
                  <a:pt x="43200" y="27000"/>
                </a:cubicBezTo>
                <a:cubicBezTo>
                  <a:pt x="42948" y="19694"/>
                  <a:pt x="42195" y="13976"/>
                  <a:pt x="41441" y="11752"/>
                </a:cubicBezTo>
                <a:cubicBezTo>
                  <a:pt x="40688" y="10164"/>
                  <a:pt x="38930" y="8258"/>
                  <a:pt x="35162" y="6352"/>
                </a:cubicBezTo>
                <a:cubicBezTo>
                  <a:pt x="33153" y="5400"/>
                  <a:pt x="30641" y="4447"/>
                  <a:pt x="29637" y="4129"/>
                </a:cubicBezTo>
                <a:cubicBezTo>
                  <a:pt x="28632" y="3811"/>
                  <a:pt x="27376" y="3811"/>
                  <a:pt x="25869" y="3811"/>
                </a:cubicBezTo>
                <a:lnTo>
                  <a:pt x="24111" y="4447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657395662" name="Google Shape;1266;p205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041769532" name="Google Shape;1267;p205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06934244" name="Google Shape;1268;p205"/>
          <p:cNvGraphicFramePr>
            <a:graphicFrameLocks xmlns:a="http://schemas.openxmlformats.org/drawingml/2006/main"/>
          </p:cNvGraphicFramePr>
          <p:nvPr/>
        </p:nvGraphicFramePr>
        <p:xfrm>
          <a:off x="9913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567449427" name="Google Shape;1269;p205"/>
          <p:cNvGraphicFramePr>
            <a:graphicFrameLocks xmlns:a="http://schemas.openxmlformats.org/drawingml/2006/main"/>
          </p:cNvGraphicFramePr>
          <p:nvPr/>
        </p:nvGraphicFramePr>
        <p:xfrm>
          <a:off x="4808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130351765" name="Google Shape;1270;p205"/>
          <p:cNvGraphicFramePr>
            <a:graphicFrameLocks xmlns:a="http://schemas.openxmlformats.org/drawingml/2006/main"/>
          </p:cNvGraphicFramePr>
          <p:nvPr/>
        </p:nvGraphicFramePr>
        <p:xfrm>
          <a:off x="20122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427595067" name="Google Shape;1271;p205"/>
          <p:cNvGraphicFramePr>
            <a:graphicFrameLocks xmlns:a="http://schemas.openxmlformats.org/drawingml/2006/main"/>
          </p:cNvGraphicFramePr>
          <p:nvPr/>
        </p:nvGraphicFramePr>
        <p:xfrm>
          <a:off x="40541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452622749" name="Google Shape;1272;p205"/>
          <p:cNvGraphicFramePr>
            <a:graphicFrameLocks xmlns:a="http://schemas.openxmlformats.org/drawingml/2006/main"/>
          </p:cNvGraphicFramePr>
          <p:nvPr/>
        </p:nvGraphicFramePr>
        <p:xfrm>
          <a:off x="35436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617756977" name="Google Shape;1273;p205"/>
          <p:cNvGraphicFramePr>
            <a:graphicFrameLocks xmlns:a="http://schemas.openxmlformats.org/drawingml/2006/main"/>
          </p:cNvGraphicFramePr>
          <p:nvPr/>
        </p:nvGraphicFramePr>
        <p:xfrm>
          <a:off x="50750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401001933" name="Google Shape;1274;p205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023884203" name="Google Shape;1275;p205"/>
          <p:cNvGraphicFramePr>
            <a:graphicFrameLocks xmlns:a="http://schemas.openxmlformats.org/drawingml/2006/main"/>
          </p:cNvGraphicFramePr>
          <p:nvPr/>
        </p:nvGraphicFramePr>
        <p:xfrm>
          <a:off x="71169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81642516" name="Google Shape;1276;p205"/>
          <p:cNvGraphicFramePr>
            <a:graphicFrameLocks xmlns:a="http://schemas.openxmlformats.org/drawingml/2006/main"/>
          </p:cNvGraphicFramePr>
          <p:nvPr/>
        </p:nvGraphicFramePr>
        <p:xfrm>
          <a:off x="66064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276456268" name="Google Shape;1277;p205"/>
          <p:cNvGraphicFramePr>
            <a:graphicFrameLocks xmlns:a="http://schemas.openxmlformats.org/drawingml/2006/main"/>
          </p:cNvGraphicFramePr>
          <p:nvPr/>
        </p:nvGraphicFramePr>
        <p:xfrm>
          <a:off x="81378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421899659" name="Google Shape;1278;p205"/>
          <p:cNvGraphicFramePr>
            <a:graphicFrameLocks xmlns:a="http://schemas.openxmlformats.org/drawingml/2006/main"/>
          </p:cNvGraphicFramePr>
          <p:nvPr/>
        </p:nvGraphicFramePr>
        <p:xfrm>
          <a:off x="101797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500645655" name="Google Shape;1279;p205"/>
          <p:cNvGraphicFramePr>
            <a:graphicFrameLocks xmlns:a="http://schemas.openxmlformats.org/drawingml/2006/main"/>
          </p:cNvGraphicFramePr>
          <p:nvPr/>
        </p:nvGraphicFramePr>
        <p:xfrm>
          <a:off x="96692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920816449" name="Google Shape;1280;p205"/>
          <p:cNvGraphicFramePr>
            <a:graphicFrameLocks xmlns:a="http://schemas.openxmlformats.org/drawingml/2006/main"/>
          </p:cNvGraphicFramePr>
          <p:nvPr/>
        </p:nvGraphicFramePr>
        <p:xfrm>
          <a:off x="112006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385914" name="Google Shape;1285;p206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log</a:t>
            </a:r>
            <a:r>
              <a:rPr lang="en" baseline="-25000"/>
              <a:t>2</a:t>
            </a:r>
            <a:r>
              <a:rPr lang="en"/>
              <a:t> </a:t>
            </a:r>
            <a:r>
              <a:rPr lang="en" i="1"/>
              <a:t>n</a:t>
            </a:r>
            <a:endParaRPr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5296833" name="Google Shape;1290;p207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log</a:t>
            </a:r>
            <a:r>
              <a:rPr lang="en" baseline="-25000"/>
              <a:t>2</a:t>
            </a:r>
            <a:r>
              <a:rPr lang="en"/>
              <a:t> </a:t>
            </a:r>
            <a:r>
              <a:rPr lang="en"/>
              <a:t>8</a:t>
            </a:r>
            <a:endParaRPr/>
          </a:p>
        </p:txBody>
      </p:sp>
      <p:sp>
        <p:nvSpPr>
          <p:cNvPr id="1004340571" name=""/>
          <p:cNvSpPr/>
          <p:nvPr/>
        </p:nvSpPr>
        <p:spPr bwMode="auto">
          <a:xfrm>
            <a:off x="6145975" y="2660030"/>
            <a:ext cx="789877" cy="1359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0494" y="10338"/>
                </a:moveTo>
                <a:cubicBezTo>
                  <a:pt x="23505" y="11815"/>
                  <a:pt x="12070" y="14400"/>
                  <a:pt x="7623" y="15876"/>
                </a:cubicBezTo>
                <a:cubicBezTo>
                  <a:pt x="3811" y="16984"/>
                  <a:pt x="1905" y="17723"/>
                  <a:pt x="0" y="19200"/>
                </a:cubicBezTo>
                <a:cubicBezTo>
                  <a:pt x="0" y="21415"/>
                  <a:pt x="1270" y="24369"/>
                  <a:pt x="5082" y="29907"/>
                </a:cubicBezTo>
                <a:cubicBezTo>
                  <a:pt x="7623" y="33600"/>
                  <a:pt x="10164" y="36923"/>
                  <a:pt x="14611" y="39876"/>
                </a:cubicBezTo>
                <a:cubicBezTo>
                  <a:pt x="17152" y="41353"/>
                  <a:pt x="22235" y="42830"/>
                  <a:pt x="27317" y="43200"/>
                </a:cubicBezTo>
                <a:cubicBezTo>
                  <a:pt x="34941" y="42092"/>
                  <a:pt x="39388" y="39507"/>
                  <a:pt x="43200" y="32492"/>
                </a:cubicBezTo>
                <a:cubicBezTo>
                  <a:pt x="43200" y="24738"/>
                  <a:pt x="41294" y="15507"/>
                  <a:pt x="37482" y="5169"/>
                </a:cubicBezTo>
                <a:cubicBezTo>
                  <a:pt x="34305" y="1107"/>
                  <a:pt x="33035" y="0"/>
                  <a:pt x="23505" y="1476"/>
                </a:cubicBezTo>
                <a:lnTo>
                  <a:pt x="20964" y="258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5979924" name=""/>
          <p:cNvSpPr/>
          <p:nvPr/>
        </p:nvSpPr>
        <p:spPr bwMode="auto">
          <a:xfrm>
            <a:off x="2475365" y="1695914"/>
            <a:ext cx="789877" cy="7317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7142"/>
                </a:moveTo>
                <a:cubicBezTo>
                  <a:pt x="3811" y="24685"/>
                  <a:pt x="7623" y="30171"/>
                  <a:pt x="11435" y="37714"/>
                </a:cubicBezTo>
                <a:cubicBezTo>
                  <a:pt x="13341" y="41142"/>
                  <a:pt x="13976" y="43200"/>
                  <a:pt x="11435" y="37028"/>
                </a:cubicBezTo>
                <a:cubicBezTo>
                  <a:pt x="8258" y="23314"/>
                  <a:pt x="6352" y="6171"/>
                  <a:pt x="6352" y="2742"/>
                </a:cubicBezTo>
                <a:cubicBezTo>
                  <a:pt x="6352" y="0"/>
                  <a:pt x="12705" y="2742"/>
                  <a:pt x="25411" y="17828"/>
                </a:cubicBezTo>
                <a:cubicBezTo>
                  <a:pt x="33670" y="28799"/>
                  <a:pt x="38752" y="35657"/>
                  <a:pt x="41929" y="40457"/>
                </a:cubicBezTo>
                <a:lnTo>
                  <a:pt x="43200" y="4251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1132191" name="Google Shape;1295;p208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log</a:t>
            </a:r>
            <a:r>
              <a:rPr lang="en" baseline="-25000"/>
              <a:t>2</a:t>
            </a:r>
            <a:r>
              <a:rPr lang="en"/>
              <a:t> 2</a:t>
            </a:r>
            <a:r>
              <a:rPr lang="en" baseline="30000"/>
              <a:t>3</a:t>
            </a:r>
            <a:endParaRPr baseline="30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7306533" name="Google Shape;843;p146"/>
          <p:cNvSpPr txBox="1"/>
          <p:nvPr>
            <p:ph type="body" idx="1"/>
          </p:nvPr>
        </p:nvSpPr>
        <p:spPr bwMode="auto">
          <a:xfrm>
            <a:off x="415599" y="383799"/>
            <a:ext cx="11360799" cy="6090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4   If person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5       Call 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6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7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Search left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8       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9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10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Search right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11      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7342771" name="Google Shape;1300;p209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3</a:t>
            </a:r>
            <a:endParaRPr baseline="30000"/>
          </a:p>
        </p:txBody>
      </p:sp>
      <p:sp>
        <p:nvSpPr>
          <p:cNvPr id="1284073627" name=""/>
          <p:cNvSpPr/>
          <p:nvPr/>
        </p:nvSpPr>
        <p:spPr bwMode="auto">
          <a:xfrm>
            <a:off x="7086859" y="3182743"/>
            <a:ext cx="383322" cy="11615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8880"/>
                </a:moveTo>
                <a:cubicBezTo>
                  <a:pt x="3927" y="43200"/>
                  <a:pt x="9163" y="43200"/>
                  <a:pt x="15709" y="38880"/>
                </a:cubicBezTo>
                <a:cubicBezTo>
                  <a:pt x="22254" y="25920"/>
                  <a:pt x="28800" y="17279"/>
                  <a:pt x="32727" y="12960"/>
                </a:cubicBezTo>
                <a:quadBezTo>
                  <a:pt x="39272" y="431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8887551" name=""/>
          <p:cNvSpPr/>
          <p:nvPr/>
        </p:nvSpPr>
        <p:spPr bwMode="auto">
          <a:xfrm>
            <a:off x="7237865" y="3298902"/>
            <a:ext cx="406554" cy="13939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4811" y="28799"/>
                  <a:pt x="22217" y="21600"/>
                  <a:pt x="30857" y="10800"/>
                </a:cubicBezTo>
                <a:cubicBezTo>
                  <a:pt x="35794" y="7199"/>
                  <a:pt x="39497" y="360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680020507" name="Google Shape;1305;p210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785281256" name="Google Shape;1306;p210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83703572" name="Google Shape;1307;p210"/>
          <p:cNvGraphicFramePr>
            <a:graphicFrameLocks xmlns:a="http://schemas.openxmlformats.org/drawingml/2006/main"/>
          </p:cNvGraphicFramePr>
          <p:nvPr/>
        </p:nvGraphicFramePr>
        <p:xfrm>
          <a:off x="9913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508249151" name="Google Shape;1308;p210"/>
          <p:cNvGraphicFramePr>
            <a:graphicFrameLocks xmlns:a="http://schemas.openxmlformats.org/drawingml/2006/main"/>
          </p:cNvGraphicFramePr>
          <p:nvPr/>
        </p:nvGraphicFramePr>
        <p:xfrm>
          <a:off x="4808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909617099" name="Google Shape;1309;p210"/>
          <p:cNvGraphicFramePr>
            <a:graphicFrameLocks xmlns:a="http://schemas.openxmlformats.org/drawingml/2006/main"/>
          </p:cNvGraphicFramePr>
          <p:nvPr/>
        </p:nvGraphicFramePr>
        <p:xfrm>
          <a:off x="20122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484954611" name="Google Shape;1310;p210"/>
          <p:cNvGraphicFramePr>
            <a:graphicFrameLocks xmlns:a="http://schemas.openxmlformats.org/drawingml/2006/main"/>
          </p:cNvGraphicFramePr>
          <p:nvPr/>
        </p:nvGraphicFramePr>
        <p:xfrm>
          <a:off x="40541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736575488" name="Google Shape;1311;p210"/>
          <p:cNvGraphicFramePr>
            <a:graphicFrameLocks xmlns:a="http://schemas.openxmlformats.org/drawingml/2006/main"/>
          </p:cNvGraphicFramePr>
          <p:nvPr/>
        </p:nvGraphicFramePr>
        <p:xfrm>
          <a:off x="35436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8942977" name="Google Shape;1312;p210"/>
          <p:cNvGraphicFramePr>
            <a:graphicFrameLocks xmlns:a="http://schemas.openxmlformats.org/drawingml/2006/main"/>
          </p:cNvGraphicFramePr>
          <p:nvPr/>
        </p:nvGraphicFramePr>
        <p:xfrm>
          <a:off x="50750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229113394" name="Google Shape;1313;p210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009686195" name="Google Shape;1314;p210"/>
          <p:cNvGraphicFramePr>
            <a:graphicFrameLocks xmlns:a="http://schemas.openxmlformats.org/drawingml/2006/main"/>
          </p:cNvGraphicFramePr>
          <p:nvPr/>
        </p:nvGraphicFramePr>
        <p:xfrm>
          <a:off x="71169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990973770" name="Google Shape;1315;p210"/>
          <p:cNvGraphicFramePr>
            <a:graphicFrameLocks xmlns:a="http://schemas.openxmlformats.org/drawingml/2006/main"/>
          </p:cNvGraphicFramePr>
          <p:nvPr/>
        </p:nvGraphicFramePr>
        <p:xfrm>
          <a:off x="66064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332301132" name="Google Shape;1316;p210"/>
          <p:cNvGraphicFramePr>
            <a:graphicFrameLocks xmlns:a="http://schemas.openxmlformats.org/drawingml/2006/main"/>
          </p:cNvGraphicFramePr>
          <p:nvPr/>
        </p:nvGraphicFramePr>
        <p:xfrm>
          <a:off x="81378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18856031" name="Google Shape;1317;p210"/>
          <p:cNvGraphicFramePr>
            <a:graphicFrameLocks xmlns:a="http://schemas.openxmlformats.org/drawingml/2006/main"/>
          </p:cNvGraphicFramePr>
          <p:nvPr/>
        </p:nvGraphicFramePr>
        <p:xfrm>
          <a:off x="101797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117855817" name="Google Shape;1318;p210"/>
          <p:cNvGraphicFramePr>
            <a:graphicFrameLocks xmlns:a="http://schemas.openxmlformats.org/drawingml/2006/main"/>
          </p:cNvGraphicFramePr>
          <p:nvPr/>
        </p:nvGraphicFramePr>
        <p:xfrm>
          <a:off x="96692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950483021" name="Google Shape;1319;p210"/>
          <p:cNvGraphicFramePr>
            <a:graphicFrameLocks xmlns:a="http://schemas.openxmlformats.org/drawingml/2006/main"/>
          </p:cNvGraphicFramePr>
          <p:nvPr/>
        </p:nvGraphicFramePr>
        <p:xfrm>
          <a:off x="112006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941924162" name=""/>
          <p:cNvSpPr/>
          <p:nvPr/>
        </p:nvSpPr>
        <p:spPr bwMode="auto">
          <a:xfrm>
            <a:off x="187042" y="2102469"/>
            <a:ext cx="1451981" cy="3264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7670" y="153"/>
                  <a:pt x="33868" y="461"/>
                  <a:pt x="30758" y="768"/>
                </a:cubicBezTo>
                <a:cubicBezTo>
                  <a:pt x="27302" y="1076"/>
                  <a:pt x="25920" y="1076"/>
                  <a:pt x="24883" y="1229"/>
                </a:cubicBezTo>
                <a:cubicBezTo>
                  <a:pt x="23846" y="1383"/>
                  <a:pt x="22464" y="1844"/>
                  <a:pt x="22118" y="2306"/>
                </a:cubicBezTo>
                <a:cubicBezTo>
                  <a:pt x="21081" y="2920"/>
                  <a:pt x="20736" y="3382"/>
                  <a:pt x="20390" y="3843"/>
                </a:cubicBezTo>
                <a:cubicBezTo>
                  <a:pt x="20044" y="4304"/>
                  <a:pt x="20390" y="5227"/>
                  <a:pt x="20736" y="5841"/>
                </a:cubicBezTo>
                <a:cubicBezTo>
                  <a:pt x="21081" y="6610"/>
                  <a:pt x="21081" y="7533"/>
                  <a:pt x="21081" y="8455"/>
                </a:cubicBezTo>
                <a:cubicBezTo>
                  <a:pt x="20390" y="8916"/>
                  <a:pt x="19353" y="9685"/>
                  <a:pt x="19008" y="10146"/>
                </a:cubicBezTo>
                <a:cubicBezTo>
                  <a:pt x="17971" y="10761"/>
                  <a:pt x="17280" y="11222"/>
                  <a:pt x="16243" y="11991"/>
                </a:cubicBezTo>
                <a:cubicBezTo>
                  <a:pt x="14860" y="12606"/>
                  <a:pt x="13824" y="12913"/>
                  <a:pt x="11750" y="13528"/>
                </a:cubicBezTo>
                <a:cubicBezTo>
                  <a:pt x="10713" y="13836"/>
                  <a:pt x="8640" y="14143"/>
                  <a:pt x="6912" y="14143"/>
                </a:cubicBezTo>
                <a:cubicBezTo>
                  <a:pt x="6912" y="15066"/>
                  <a:pt x="6912" y="16603"/>
                  <a:pt x="6220" y="17525"/>
                </a:cubicBezTo>
                <a:cubicBezTo>
                  <a:pt x="5529" y="18448"/>
                  <a:pt x="4838" y="19370"/>
                  <a:pt x="4492" y="19832"/>
                </a:cubicBezTo>
                <a:cubicBezTo>
                  <a:pt x="4147" y="20600"/>
                  <a:pt x="4147" y="21215"/>
                  <a:pt x="3801" y="21984"/>
                </a:cubicBezTo>
                <a:cubicBezTo>
                  <a:pt x="3456" y="22753"/>
                  <a:pt x="3456" y="23367"/>
                  <a:pt x="3456" y="24597"/>
                </a:cubicBezTo>
                <a:cubicBezTo>
                  <a:pt x="3456" y="25366"/>
                  <a:pt x="3456" y="26596"/>
                  <a:pt x="3456" y="27826"/>
                </a:cubicBezTo>
                <a:cubicBezTo>
                  <a:pt x="3801" y="28748"/>
                  <a:pt x="4147" y="29363"/>
                  <a:pt x="4838" y="29824"/>
                </a:cubicBezTo>
                <a:cubicBezTo>
                  <a:pt x="5529" y="30286"/>
                  <a:pt x="6220" y="31054"/>
                  <a:pt x="6220" y="32284"/>
                </a:cubicBezTo>
                <a:cubicBezTo>
                  <a:pt x="5529" y="33207"/>
                  <a:pt x="4492" y="34590"/>
                  <a:pt x="2419" y="37358"/>
                </a:cubicBezTo>
                <a:cubicBezTo>
                  <a:pt x="1382" y="38741"/>
                  <a:pt x="691" y="40279"/>
                  <a:pt x="345" y="40893"/>
                </a:cubicBezTo>
                <a:cubicBezTo>
                  <a:pt x="0" y="41355"/>
                  <a:pt x="0" y="41970"/>
                  <a:pt x="345" y="42738"/>
                </a:cubicBezTo>
                <a:lnTo>
                  <a:pt x="1036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051858" name=""/>
          <p:cNvSpPr/>
          <p:nvPr/>
        </p:nvSpPr>
        <p:spPr bwMode="auto">
          <a:xfrm>
            <a:off x="1313780" y="2218627"/>
            <a:ext cx="464634" cy="3600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2051"/>
                </a:moveTo>
                <a:cubicBezTo>
                  <a:pt x="10800" y="33445"/>
                  <a:pt x="15119" y="33445"/>
                  <a:pt x="19439" y="33445"/>
                </a:cubicBezTo>
                <a:cubicBezTo>
                  <a:pt x="23759" y="33445"/>
                  <a:pt x="28079" y="33445"/>
                  <a:pt x="33479" y="33445"/>
                </a:cubicBezTo>
                <a:cubicBezTo>
                  <a:pt x="30239" y="26477"/>
                  <a:pt x="22679" y="19509"/>
                  <a:pt x="14040" y="11148"/>
                </a:cubicBezTo>
                <a:cubicBezTo>
                  <a:pt x="10800" y="6967"/>
                  <a:pt x="8639" y="2787"/>
                  <a:pt x="5399" y="0"/>
                </a:cubicBezTo>
                <a:cubicBezTo>
                  <a:pt x="11879" y="2787"/>
                  <a:pt x="20519" y="8361"/>
                  <a:pt x="23759" y="12541"/>
                </a:cubicBezTo>
                <a:cubicBezTo>
                  <a:pt x="26999" y="13935"/>
                  <a:pt x="31319" y="18116"/>
                  <a:pt x="36720" y="23690"/>
                </a:cubicBezTo>
                <a:cubicBezTo>
                  <a:pt x="41039" y="27870"/>
                  <a:pt x="43200" y="32051"/>
                  <a:pt x="43200" y="37625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8731229" name=""/>
          <p:cNvSpPr/>
          <p:nvPr/>
        </p:nvSpPr>
        <p:spPr bwMode="auto">
          <a:xfrm>
            <a:off x="396127" y="3507987"/>
            <a:ext cx="336859" cy="4646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7279"/>
                </a:moveTo>
                <a:cubicBezTo>
                  <a:pt x="10427" y="18360"/>
                  <a:pt x="22344" y="19440"/>
                  <a:pt x="31282" y="20519"/>
                </a:cubicBezTo>
                <a:cubicBezTo>
                  <a:pt x="37241" y="20519"/>
                  <a:pt x="43200" y="20519"/>
                  <a:pt x="37241" y="14039"/>
                </a:cubicBezTo>
                <a:cubicBezTo>
                  <a:pt x="32772" y="10799"/>
                  <a:pt x="28303" y="7559"/>
                  <a:pt x="23834" y="4319"/>
                </a:cubicBezTo>
                <a:cubicBezTo>
                  <a:pt x="19365" y="0"/>
                  <a:pt x="23834" y="3240"/>
                  <a:pt x="29793" y="7559"/>
                </a:cubicBezTo>
                <a:cubicBezTo>
                  <a:pt x="34262" y="10799"/>
                  <a:pt x="37241" y="14039"/>
                  <a:pt x="38731" y="17279"/>
                </a:cubicBezTo>
                <a:cubicBezTo>
                  <a:pt x="40220" y="20519"/>
                  <a:pt x="38731" y="23759"/>
                  <a:pt x="35751" y="26999"/>
                </a:cubicBezTo>
                <a:cubicBezTo>
                  <a:pt x="31282" y="31320"/>
                  <a:pt x="20855" y="39960"/>
                  <a:pt x="19365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279717" name=""/>
          <p:cNvSpPr/>
          <p:nvPr/>
        </p:nvSpPr>
        <p:spPr bwMode="auto">
          <a:xfrm>
            <a:off x="82499" y="4983201"/>
            <a:ext cx="255548" cy="88280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1936"/>
                </a:moveTo>
                <a:cubicBezTo>
                  <a:pt x="17672" y="12505"/>
                  <a:pt x="25527" y="12505"/>
                  <a:pt x="35345" y="12505"/>
                </a:cubicBezTo>
                <a:cubicBezTo>
                  <a:pt x="43200" y="12505"/>
                  <a:pt x="33381" y="8526"/>
                  <a:pt x="27490" y="6252"/>
                </a:cubicBezTo>
                <a:cubicBezTo>
                  <a:pt x="19636" y="2842"/>
                  <a:pt x="11781" y="0"/>
                  <a:pt x="13745" y="2273"/>
                </a:cubicBezTo>
                <a:cubicBezTo>
                  <a:pt x="25527" y="6252"/>
                  <a:pt x="29454" y="8526"/>
                  <a:pt x="33381" y="10231"/>
                </a:cubicBezTo>
                <a:cubicBezTo>
                  <a:pt x="39272" y="12505"/>
                  <a:pt x="39272" y="14778"/>
                  <a:pt x="37309" y="17621"/>
                </a:cubicBezTo>
                <a:cubicBezTo>
                  <a:pt x="33381" y="19894"/>
                  <a:pt x="23563" y="24442"/>
                  <a:pt x="9818" y="32968"/>
                </a:cubicBezTo>
                <a:quadBezTo>
                  <a:pt x="1963" y="41494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239695" name=""/>
          <p:cNvSpPr/>
          <p:nvPr/>
        </p:nvSpPr>
        <p:spPr bwMode="auto">
          <a:xfrm>
            <a:off x="1871341" y="1533292"/>
            <a:ext cx="592408" cy="66210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0329" y="21978"/>
                </a:moveTo>
                <a:cubicBezTo>
                  <a:pt x="22023" y="24252"/>
                  <a:pt x="23717" y="28042"/>
                  <a:pt x="24564" y="30315"/>
                </a:cubicBezTo>
                <a:cubicBezTo>
                  <a:pt x="25411" y="32589"/>
                  <a:pt x="23717" y="30315"/>
                  <a:pt x="22023" y="28042"/>
                </a:cubicBezTo>
                <a:cubicBezTo>
                  <a:pt x="21176" y="25010"/>
                  <a:pt x="19482" y="22736"/>
                  <a:pt x="16941" y="21221"/>
                </a:cubicBezTo>
                <a:cubicBezTo>
                  <a:pt x="11858" y="15915"/>
                  <a:pt x="9317" y="12884"/>
                  <a:pt x="6776" y="9852"/>
                </a:cubicBezTo>
                <a:cubicBezTo>
                  <a:pt x="4235" y="6821"/>
                  <a:pt x="847" y="2273"/>
                  <a:pt x="0" y="0"/>
                </a:cubicBezTo>
                <a:cubicBezTo>
                  <a:pt x="4235" y="5305"/>
                  <a:pt x="10164" y="14400"/>
                  <a:pt x="13552" y="19705"/>
                </a:cubicBezTo>
                <a:cubicBezTo>
                  <a:pt x="16941" y="24252"/>
                  <a:pt x="20329" y="27284"/>
                  <a:pt x="22023" y="29557"/>
                </a:cubicBezTo>
                <a:cubicBezTo>
                  <a:pt x="17788" y="29557"/>
                  <a:pt x="13552" y="27284"/>
                  <a:pt x="11011" y="26526"/>
                </a:cubicBezTo>
                <a:cubicBezTo>
                  <a:pt x="8470" y="25010"/>
                  <a:pt x="5082" y="22736"/>
                  <a:pt x="2541" y="24252"/>
                </a:cubicBezTo>
                <a:cubicBezTo>
                  <a:pt x="5082" y="28042"/>
                  <a:pt x="8470" y="32589"/>
                  <a:pt x="13552" y="37894"/>
                </a:cubicBezTo>
                <a:cubicBezTo>
                  <a:pt x="16094" y="40168"/>
                  <a:pt x="18635" y="41684"/>
                  <a:pt x="21176" y="43200"/>
                </a:cubicBezTo>
                <a:cubicBezTo>
                  <a:pt x="25411" y="42442"/>
                  <a:pt x="33035" y="35621"/>
                  <a:pt x="38117" y="30315"/>
                </a:cubicBezTo>
                <a:cubicBezTo>
                  <a:pt x="40658" y="27284"/>
                  <a:pt x="42352" y="25010"/>
                  <a:pt x="43200" y="22736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0796865" name=""/>
          <p:cNvSpPr/>
          <p:nvPr/>
        </p:nvSpPr>
        <p:spPr bwMode="auto">
          <a:xfrm>
            <a:off x="1778414" y="1661067"/>
            <a:ext cx="8386646" cy="17423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8880"/>
                </a:moveTo>
                <a:cubicBezTo>
                  <a:pt x="957" y="39168"/>
                  <a:pt x="2393" y="39744"/>
                  <a:pt x="4786" y="40032"/>
                </a:cubicBezTo>
                <a:cubicBezTo>
                  <a:pt x="6103" y="40608"/>
                  <a:pt x="7838" y="41472"/>
                  <a:pt x="8675" y="42048"/>
                </a:cubicBezTo>
                <a:cubicBezTo>
                  <a:pt x="9812" y="42624"/>
                  <a:pt x="10470" y="42912"/>
                  <a:pt x="11069" y="42912"/>
                </a:cubicBezTo>
                <a:cubicBezTo>
                  <a:pt x="11847" y="42912"/>
                  <a:pt x="12565" y="42912"/>
                  <a:pt x="12983" y="42912"/>
                </a:cubicBezTo>
                <a:cubicBezTo>
                  <a:pt x="13402" y="43200"/>
                  <a:pt x="13881" y="43200"/>
                  <a:pt x="14180" y="43200"/>
                </a:cubicBezTo>
                <a:cubicBezTo>
                  <a:pt x="14539" y="43200"/>
                  <a:pt x="15137" y="43200"/>
                  <a:pt x="15616" y="43200"/>
                </a:cubicBezTo>
                <a:cubicBezTo>
                  <a:pt x="16274" y="42912"/>
                  <a:pt x="16813" y="42624"/>
                  <a:pt x="17710" y="42336"/>
                </a:cubicBezTo>
                <a:cubicBezTo>
                  <a:pt x="18249" y="42048"/>
                  <a:pt x="19086" y="41760"/>
                  <a:pt x="19565" y="41760"/>
                </a:cubicBezTo>
                <a:cubicBezTo>
                  <a:pt x="20104" y="41760"/>
                  <a:pt x="20702" y="41760"/>
                  <a:pt x="21121" y="41760"/>
                </a:cubicBezTo>
                <a:cubicBezTo>
                  <a:pt x="21599" y="41760"/>
                  <a:pt x="21959" y="42048"/>
                  <a:pt x="22258" y="42048"/>
                </a:cubicBezTo>
                <a:cubicBezTo>
                  <a:pt x="22796" y="42336"/>
                  <a:pt x="23155" y="42624"/>
                  <a:pt x="23754" y="42912"/>
                </a:cubicBezTo>
                <a:cubicBezTo>
                  <a:pt x="24172" y="42912"/>
                  <a:pt x="24890" y="42912"/>
                  <a:pt x="25429" y="42912"/>
                </a:cubicBezTo>
                <a:cubicBezTo>
                  <a:pt x="26027" y="42912"/>
                  <a:pt x="26985" y="42912"/>
                  <a:pt x="27583" y="42912"/>
                </a:cubicBezTo>
                <a:cubicBezTo>
                  <a:pt x="28540" y="42624"/>
                  <a:pt x="29258" y="42624"/>
                  <a:pt x="30275" y="42336"/>
                </a:cubicBezTo>
                <a:cubicBezTo>
                  <a:pt x="30814" y="42048"/>
                  <a:pt x="31293" y="41760"/>
                  <a:pt x="31951" y="41472"/>
                </a:cubicBezTo>
                <a:cubicBezTo>
                  <a:pt x="32310" y="41472"/>
                  <a:pt x="32848" y="41472"/>
                  <a:pt x="33147" y="41472"/>
                </a:cubicBezTo>
                <a:cubicBezTo>
                  <a:pt x="33566" y="41472"/>
                  <a:pt x="33985" y="41472"/>
                  <a:pt x="34344" y="41472"/>
                </a:cubicBezTo>
                <a:cubicBezTo>
                  <a:pt x="34583" y="41760"/>
                  <a:pt x="35122" y="42336"/>
                  <a:pt x="35541" y="42336"/>
                </a:cubicBezTo>
                <a:cubicBezTo>
                  <a:pt x="36139" y="42624"/>
                  <a:pt x="36498" y="42912"/>
                  <a:pt x="36977" y="42912"/>
                </a:cubicBezTo>
                <a:cubicBezTo>
                  <a:pt x="37695" y="42912"/>
                  <a:pt x="38233" y="42624"/>
                  <a:pt x="39131" y="42336"/>
                </a:cubicBezTo>
                <a:cubicBezTo>
                  <a:pt x="39669" y="42048"/>
                  <a:pt x="40148" y="41472"/>
                  <a:pt x="40746" y="41183"/>
                </a:cubicBezTo>
                <a:cubicBezTo>
                  <a:pt x="40986" y="40896"/>
                  <a:pt x="41285" y="40608"/>
                  <a:pt x="41524" y="40608"/>
                </a:cubicBezTo>
                <a:cubicBezTo>
                  <a:pt x="41763" y="40608"/>
                  <a:pt x="42003" y="40608"/>
                  <a:pt x="42182" y="39744"/>
                </a:cubicBezTo>
                <a:cubicBezTo>
                  <a:pt x="42422" y="38304"/>
                  <a:pt x="42661" y="35423"/>
                  <a:pt x="43020" y="31680"/>
                </a:cubicBezTo>
                <a:cubicBezTo>
                  <a:pt x="43080" y="30240"/>
                  <a:pt x="43200" y="28800"/>
                  <a:pt x="43200" y="26784"/>
                </a:cubicBezTo>
                <a:cubicBezTo>
                  <a:pt x="43200" y="25056"/>
                  <a:pt x="43200" y="23616"/>
                  <a:pt x="43200" y="22464"/>
                </a:cubicBezTo>
                <a:cubicBezTo>
                  <a:pt x="43200" y="20735"/>
                  <a:pt x="43200" y="19584"/>
                  <a:pt x="43200" y="17568"/>
                </a:cubicBezTo>
                <a:cubicBezTo>
                  <a:pt x="43200" y="16128"/>
                  <a:pt x="43200" y="14688"/>
                  <a:pt x="43200" y="12960"/>
                </a:cubicBezTo>
                <a:cubicBezTo>
                  <a:pt x="43140" y="11808"/>
                  <a:pt x="43020" y="10080"/>
                  <a:pt x="42840" y="8640"/>
                </a:cubicBezTo>
                <a:cubicBezTo>
                  <a:pt x="42721" y="7776"/>
                  <a:pt x="42481" y="6912"/>
                  <a:pt x="41943" y="5472"/>
                </a:cubicBezTo>
                <a:cubicBezTo>
                  <a:pt x="41584" y="4608"/>
                  <a:pt x="41165" y="3744"/>
                  <a:pt x="40926" y="3168"/>
                </a:cubicBezTo>
                <a:cubicBezTo>
                  <a:pt x="40686" y="2304"/>
                  <a:pt x="40447" y="2016"/>
                  <a:pt x="40148" y="1152"/>
                </a:cubicBezTo>
                <a:cubicBezTo>
                  <a:pt x="39968" y="864"/>
                  <a:pt x="39789" y="576"/>
                  <a:pt x="39609" y="288"/>
                </a:cubicBezTo>
                <a:cubicBezTo>
                  <a:pt x="39430" y="0"/>
                  <a:pt x="39191" y="0"/>
                  <a:pt x="38832" y="0"/>
                </a:cubicBezTo>
                <a:cubicBezTo>
                  <a:pt x="38473" y="288"/>
                  <a:pt x="38233" y="576"/>
                  <a:pt x="38054" y="864"/>
                </a:cubicBezTo>
                <a:cubicBezTo>
                  <a:pt x="37814" y="1152"/>
                  <a:pt x="37455" y="1728"/>
                  <a:pt x="37216" y="2016"/>
                </a:cubicBezTo>
                <a:cubicBezTo>
                  <a:pt x="36977" y="2592"/>
                  <a:pt x="36558" y="3168"/>
                  <a:pt x="36319" y="3456"/>
                </a:cubicBezTo>
                <a:cubicBezTo>
                  <a:pt x="35900" y="3744"/>
                  <a:pt x="35660" y="3744"/>
                  <a:pt x="35182" y="4320"/>
                </a:cubicBezTo>
                <a:cubicBezTo>
                  <a:pt x="34823" y="4320"/>
                  <a:pt x="34464" y="4608"/>
                  <a:pt x="34105" y="4608"/>
                </a:cubicBezTo>
                <a:cubicBezTo>
                  <a:pt x="33865" y="4608"/>
                  <a:pt x="33447" y="4608"/>
                  <a:pt x="33147" y="4608"/>
                </a:cubicBezTo>
                <a:cubicBezTo>
                  <a:pt x="32729" y="4320"/>
                  <a:pt x="32370" y="4320"/>
                  <a:pt x="31891" y="4320"/>
                </a:cubicBezTo>
                <a:cubicBezTo>
                  <a:pt x="30993" y="4608"/>
                  <a:pt x="30515" y="4896"/>
                  <a:pt x="30036" y="5184"/>
                </a:cubicBezTo>
                <a:cubicBezTo>
                  <a:pt x="29737" y="5472"/>
                  <a:pt x="29258" y="5760"/>
                  <a:pt x="28899" y="6336"/>
                </a:cubicBezTo>
                <a:cubicBezTo>
                  <a:pt x="28480" y="6624"/>
                  <a:pt x="27882" y="7200"/>
                  <a:pt x="27523" y="7488"/>
                </a:cubicBezTo>
                <a:cubicBezTo>
                  <a:pt x="26865" y="8064"/>
                  <a:pt x="26506" y="8640"/>
                  <a:pt x="26027" y="8928"/>
                </a:cubicBezTo>
                <a:cubicBezTo>
                  <a:pt x="25788" y="9216"/>
                  <a:pt x="25429" y="9216"/>
                  <a:pt x="25010" y="9216"/>
                </a:cubicBezTo>
                <a:cubicBezTo>
                  <a:pt x="24531" y="9216"/>
                  <a:pt x="24292" y="9216"/>
                  <a:pt x="23933" y="9504"/>
                </a:cubicBezTo>
                <a:cubicBezTo>
                  <a:pt x="23395" y="9792"/>
                  <a:pt x="23036" y="10080"/>
                  <a:pt x="22437" y="10368"/>
                </a:cubicBezTo>
                <a:cubicBezTo>
                  <a:pt x="22018" y="10368"/>
                  <a:pt x="21420" y="10656"/>
                  <a:pt x="21061" y="10944"/>
                </a:cubicBezTo>
                <a:cubicBezTo>
                  <a:pt x="20403" y="11232"/>
                  <a:pt x="20044" y="11232"/>
                  <a:pt x="19685" y="11520"/>
                </a:cubicBezTo>
                <a:cubicBezTo>
                  <a:pt x="19027" y="11808"/>
                  <a:pt x="18668" y="12096"/>
                  <a:pt x="18069" y="12096"/>
                </a:cubicBezTo>
                <a:cubicBezTo>
                  <a:pt x="17650" y="12384"/>
                  <a:pt x="17112" y="12672"/>
                  <a:pt x="16274" y="12672"/>
                </a:cubicBezTo>
                <a:cubicBezTo>
                  <a:pt x="15736" y="12672"/>
                  <a:pt x="15018" y="12384"/>
                  <a:pt x="14360" y="12096"/>
                </a:cubicBezTo>
                <a:cubicBezTo>
                  <a:pt x="13941" y="12096"/>
                  <a:pt x="13522" y="12096"/>
                  <a:pt x="13103" y="12096"/>
                </a:cubicBezTo>
                <a:cubicBezTo>
                  <a:pt x="12624" y="12096"/>
                  <a:pt x="12325" y="12096"/>
                  <a:pt x="11906" y="12096"/>
                </a:cubicBezTo>
                <a:cubicBezTo>
                  <a:pt x="11607" y="11808"/>
                  <a:pt x="11308" y="11808"/>
                  <a:pt x="10949" y="11520"/>
                </a:cubicBezTo>
                <a:cubicBezTo>
                  <a:pt x="10710" y="11520"/>
                  <a:pt x="10291" y="11232"/>
                  <a:pt x="9932" y="10944"/>
                </a:cubicBezTo>
                <a:cubicBezTo>
                  <a:pt x="9513" y="10656"/>
                  <a:pt x="9214" y="10368"/>
                  <a:pt x="8855" y="10080"/>
                </a:cubicBezTo>
                <a:cubicBezTo>
                  <a:pt x="8556" y="9504"/>
                  <a:pt x="8257" y="9216"/>
                  <a:pt x="7898" y="8928"/>
                </a:cubicBezTo>
                <a:cubicBezTo>
                  <a:pt x="7598" y="8640"/>
                  <a:pt x="7180" y="8352"/>
                  <a:pt x="6940" y="8352"/>
                </a:cubicBezTo>
                <a:cubicBezTo>
                  <a:pt x="6462" y="8352"/>
                  <a:pt x="6162" y="8352"/>
                  <a:pt x="5863" y="8640"/>
                </a:cubicBezTo>
                <a:cubicBezTo>
                  <a:pt x="5504" y="8928"/>
                  <a:pt x="5325" y="9216"/>
                  <a:pt x="5085" y="9792"/>
                </a:cubicBezTo>
                <a:cubicBezTo>
                  <a:pt x="4906" y="10080"/>
                  <a:pt x="4726" y="10368"/>
                  <a:pt x="4487" y="10944"/>
                </a:cubicBezTo>
                <a:cubicBezTo>
                  <a:pt x="4248" y="11808"/>
                  <a:pt x="4068" y="12384"/>
                  <a:pt x="3829" y="13248"/>
                </a:cubicBezTo>
                <a:cubicBezTo>
                  <a:pt x="3649" y="13824"/>
                  <a:pt x="3410" y="14400"/>
                  <a:pt x="3231" y="14976"/>
                </a:cubicBezTo>
                <a:cubicBezTo>
                  <a:pt x="3051" y="15552"/>
                  <a:pt x="2692" y="16416"/>
                  <a:pt x="2453" y="16992"/>
                </a:cubicBezTo>
                <a:cubicBezTo>
                  <a:pt x="2154" y="17856"/>
                  <a:pt x="1974" y="18432"/>
                  <a:pt x="1735" y="19008"/>
                </a:cubicBezTo>
                <a:cubicBezTo>
                  <a:pt x="1495" y="19296"/>
                  <a:pt x="1256" y="19584"/>
                  <a:pt x="957" y="20160"/>
                </a:cubicBezTo>
                <a:cubicBezTo>
                  <a:pt x="777" y="20448"/>
                  <a:pt x="598" y="21024"/>
                  <a:pt x="418" y="21312"/>
                </a:cubicBezTo>
                <a:cubicBezTo>
                  <a:pt x="359" y="22176"/>
                  <a:pt x="359" y="24480"/>
                  <a:pt x="359" y="25920"/>
                </a:cubicBezTo>
                <a:cubicBezTo>
                  <a:pt x="299" y="28800"/>
                  <a:pt x="359" y="30816"/>
                  <a:pt x="478" y="32544"/>
                </a:cubicBezTo>
                <a:cubicBezTo>
                  <a:pt x="598" y="34272"/>
                  <a:pt x="658" y="35712"/>
                  <a:pt x="777" y="36576"/>
                </a:cubicBezTo>
                <a:cubicBezTo>
                  <a:pt x="777" y="37728"/>
                  <a:pt x="957" y="38592"/>
                  <a:pt x="1196" y="3888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432997" name=""/>
          <p:cNvSpPr/>
          <p:nvPr/>
        </p:nvSpPr>
        <p:spPr bwMode="auto">
          <a:xfrm>
            <a:off x="3904115" y="2683262"/>
            <a:ext cx="720182" cy="25554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3381"/>
                </a:moveTo>
                <a:cubicBezTo>
                  <a:pt x="2090" y="39272"/>
                  <a:pt x="9058" y="43200"/>
                  <a:pt x="20903" y="33381"/>
                </a:cubicBezTo>
                <a:cubicBezTo>
                  <a:pt x="35535" y="13745"/>
                  <a:pt x="40412" y="589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5189659" name=""/>
          <p:cNvSpPr/>
          <p:nvPr/>
        </p:nvSpPr>
        <p:spPr bwMode="auto">
          <a:xfrm>
            <a:off x="7063628" y="2648414"/>
            <a:ext cx="882804" cy="16262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9257"/>
                </a:moveTo>
                <a:cubicBezTo>
                  <a:pt x="2273" y="15428"/>
                  <a:pt x="11368" y="30857"/>
                  <a:pt x="17621" y="40114"/>
                </a:cubicBezTo>
                <a:cubicBezTo>
                  <a:pt x="23305" y="43200"/>
                  <a:pt x="26147" y="43200"/>
                  <a:pt x="29557" y="40114"/>
                </a:cubicBezTo>
                <a:cubicBezTo>
                  <a:pt x="34105" y="30857"/>
                  <a:pt x="37515" y="21599"/>
                  <a:pt x="39221" y="15428"/>
                </a:cubicBezTo>
                <a:quadBezTo>
                  <a:pt x="41494" y="6171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094888" name=""/>
          <p:cNvSpPr/>
          <p:nvPr/>
        </p:nvSpPr>
        <p:spPr bwMode="auto">
          <a:xfrm>
            <a:off x="2115274" y="3763536"/>
            <a:ext cx="964115" cy="5459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40" y="8272"/>
                  <a:pt x="2602" y="18382"/>
                  <a:pt x="5204" y="29412"/>
                </a:cubicBezTo>
                <a:cubicBezTo>
                  <a:pt x="6766" y="34008"/>
                  <a:pt x="7807" y="38604"/>
                  <a:pt x="11450" y="43200"/>
                </a:cubicBezTo>
                <a:cubicBezTo>
                  <a:pt x="16655" y="42280"/>
                  <a:pt x="25503" y="36765"/>
                  <a:pt x="37474" y="23897"/>
                </a:cubicBezTo>
                <a:quadBezTo>
                  <a:pt x="41118" y="19302"/>
                  <a:pt x="43200" y="1654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904406" name=""/>
          <p:cNvSpPr/>
          <p:nvPr/>
        </p:nvSpPr>
        <p:spPr bwMode="auto">
          <a:xfrm>
            <a:off x="5321249" y="3821615"/>
            <a:ext cx="1300975" cy="53432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7234"/>
                </a:moveTo>
                <a:cubicBezTo>
                  <a:pt x="1928" y="32869"/>
                  <a:pt x="3857" y="37565"/>
                  <a:pt x="6557" y="42260"/>
                </a:cubicBezTo>
                <a:cubicBezTo>
                  <a:pt x="9257" y="43200"/>
                  <a:pt x="18514" y="36626"/>
                  <a:pt x="28542" y="24417"/>
                </a:cubicBezTo>
                <a:cubicBezTo>
                  <a:pt x="37799" y="8452"/>
                  <a:pt x="40885" y="2817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269122" name=""/>
          <p:cNvSpPr/>
          <p:nvPr/>
        </p:nvSpPr>
        <p:spPr bwMode="auto">
          <a:xfrm>
            <a:off x="7725731" y="4077164"/>
            <a:ext cx="1033810" cy="27878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8999"/>
                </a:moveTo>
                <a:cubicBezTo>
                  <a:pt x="3883" y="25200"/>
                  <a:pt x="5824" y="30600"/>
                  <a:pt x="9707" y="39600"/>
                </a:cubicBezTo>
                <a:cubicBezTo>
                  <a:pt x="13105" y="43200"/>
                  <a:pt x="17959" y="43200"/>
                  <a:pt x="27667" y="34200"/>
                </a:cubicBezTo>
                <a:cubicBezTo>
                  <a:pt x="33006" y="25200"/>
                  <a:pt x="38831" y="12599"/>
                  <a:pt x="41258" y="540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8969235" name=""/>
          <p:cNvSpPr/>
          <p:nvPr/>
        </p:nvSpPr>
        <p:spPr bwMode="auto">
          <a:xfrm>
            <a:off x="10037286" y="3693841"/>
            <a:ext cx="662103" cy="2323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0239"/>
                </a:moveTo>
                <a:cubicBezTo>
                  <a:pt x="2273" y="36720"/>
                  <a:pt x="11368" y="43200"/>
                  <a:pt x="21221" y="41040"/>
                </a:cubicBezTo>
                <a:cubicBezTo>
                  <a:pt x="31831" y="32400"/>
                  <a:pt x="39410" y="15120"/>
                  <a:pt x="41684" y="864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791274" name=""/>
          <p:cNvSpPr/>
          <p:nvPr/>
        </p:nvSpPr>
        <p:spPr bwMode="auto">
          <a:xfrm>
            <a:off x="663292" y="5738231"/>
            <a:ext cx="6005396" cy="41817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01" y="1199"/>
                  <a:pt x="1754" y="3600"/>
                  <a:pt x="2924" y="6000"/>
                </a:cubicBezTo>
                <a:cubicBezTo>
                  <a:pt x="3425" y="7200"/>
                  <a:pt x="4261" y="7200"/>
                  <a:pt x="4846" y="7200"/>
                </a:cubicBezTo>
                <a:cubicBezTo>
                  <a:pt x="5849" y="7200"/>
                  <a:pt x="6350" y="8399"/>
                  <a:pt x="6851" y="9600"/>
                </a:cubicBezTo>
                <a:cubicBezTo>
                  <a:pt x="7603" y="10800"/>
                  <a:pt x="8105" y="10800"/>
                  <a:pt x="8773" y="13200"/>
                </a:cubicBezTo>
                <a:cubicBezTo>
                  <a:pt x="9107" y="13200"/>
                  <a:pt x="9525" y="14400"/>
                  <a:pt x="9859" y="14400"/>
                </a:cubicBezTo>
                <a:cubicBezTo>
                  <a:pt x="10194" y="14400"/>
                  <a:pt x="10779" y="14400"/>
                  <a:pt x="11196" y="14400"/>
                </a:cubicBezTo>
                <a:cubicBezTo>
                  <a:pt x="12116" y="15599"/>
                  <a:pt x="12700" y="16800"/>
                  <a:pt x="13536" y="16800"/>
                </a:cubicBezTo>
                <a:cubicBezTo>
                  <a:pt x="14121" y="16800"/>
                  <a:pt x="15374" y="16800"/>
                  <a:pt x="16210" y="16800"/>
                </a:cubicBezTo>
                <a:cubicBezTo>
                  <a:pt x="17046" y="16800"/>
                  <a:pt x="18299" y="16800"/>
                  <a:pt x="19135" y="18000"/>
                </a:cubicBezTo>
                <a:cubicBezTo>
                  <a:pt x="20388" y="19199"/>
                  <a:pt x="21140" y="20400"/>
                  <a:pt x="21808" y="21600"/>
                </a:cubicBezTo>
                <a:cubicBezTo>
                  <a:pt x="22811" y="24000"/>
                  <a:pt x="23730" y="26399"/>
                  <a:pt x="25234" y="31200"/>
                </a:cubicBezTo>
                <a:cubicBezTo>
                  <a:pt x="26655" y="34800"/>
                  <a:pt x="27741" y="37199"/>
                  <a:pt x="28827" y="39600"/>
                </a:cubicBezTo>
                <a:cubicBezTo>
                  <a:pt x="29914" y="40799"/>
                  <a:pt x="31668" y="42000"/>
                  <a:pt x="33089" y="42000"/>
                </a:cubicBezTo>
                <a:cubicBezTo>
                  <a:pt x="34927" y="40799"/>
                  <a:pt x="35930" y="40799"/>
                  <a:pt x="37100" y="40799"/>
                </a:cubicBezTo>
                <a:cubicBezTo>
                  <a:pt x="37852" y="40799"/>
                  <a:pt x="38437" y="40799"/>
                  <a:pt x="39356" y="42000"/>
                </a:cubicBezTo>
                <a:cubicBezTo>
                  <a:pt x="40108" y="42000"/>
                  <a:pt x="40609" y="43200"/>
                  <a:pt x="41027" y="43200"/>
                </a:cubicBezTo>
                <a:cubicBezTo>
                  <a:pt x="41445" y="43200"/>
                  <a:pt x="41863" y="43200"/>
                  <a:pt x="42531" y="43200"/>
                </a:cubicBezTo>
                <a:quadBezTo>
                  <a:pt x="42865" y="43200"/>
                  <a:pt x="43199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067365" name=""/>
          <p:cNvSpPr/>
          <p:nvPr/>
        </p:nvSpPr>
        <p:spPr bwMode="auto">
          <a:xfrm>
            <a:off x="8573688" y="662103"/>
            <a:ext cx="906036" cy="84795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0523" y="6509"/>
                </a:moveTo>
                <a:cubicBezTo>
                  <a:pt x="16061" y="5326"/>
                  <a:pt x="22707" y="3550"/>
                  <a:pt x="31569" y="1775"/>
                </a:cubicBezTo>
                <a:cubicBezTo>
                  <a:pt x="34338" y="1183"/>
                  <a:pt x="36553" y="591"/>
                  <a:pt x="38215" y="0"/>
                </a:cubicBezTo>
                <a:cubicBezTo>
                  <a:pt x="34338" y="4142"/>
                  <a:pt x="30461" y="8284"/>
                  <a:pt x="23815" y="14794"/>
                </a:cubicBezTo>
                <a:cubicBezTo>
                  <a:pt x="21600" y="17753"/>
                  <a:pt x="19384" y="20120"/>
                  <a:pt x="17723" y="21895"/>
                </a:cubicBezTo>
                <a:cubicBezTo>
                  <a:pt x="25476" y="19528"/>
                  <a:pt x="32123" y="17161"/>
                  <a:pt x="36553" y="16569"/>
                </a:cubicBezTo>
                <a:cubicBezTo>
                  <a:pt x="40430" y="16569"/>
                  <a:pt x="43200" y="16569"/>
                  <a:pt x="42646" y="18345"/>
                </a:cubicBezTo>
                <a:cubicBezTo>
                  <a:pt x="33230" y="25446"/>
                  <a:pt x="17169" y="34915"/>
                  <a:pt x="11630" y="38465"/>
                </a:cubicBezTo>
                <a:cubicBezTo>
                  <a:pt x="5538" y="41424"/>
                  <a:pt x="2769" y="42608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018312" name=""/>
          <p:cNvSpPr/>
          <p:nvPr/>
        </p:nvSpPr>
        <p:spPr bwMode="auto">
          <a:xfrm>
            <a:off x="9561036" y="522713"/>
            <a:ext cx="476249" cy="20908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214" y="7200"/>
                  <a:pt x="10536" y="14400"/>
                  <a:pt x="16858" y="19199"/>
                </a:cubicBezTo>
                <a:cubicBezTo>
                  <a:pt x="26341" y="28800"/>
                  <a:pt x="32663" y="36000"/>
                  <a:pt x="38985" y="408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549219" name=""/>
          <p:cNvSpPr/>
          <p:nvPr/>
        </p:nvSpPr>
        <p:spPr bwMode="auto">
          <a:xfrm>
            <a:off x="10048902" y="743414"/>
            <a:ext cx="429786" cy="174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172" y="8640"/>
                  <a:pt x="16345" y="14400"/>
                  <a:pt x="26854" y="25919"/>
                </a:cubicBezTo>
                <a:cubicBezTo>
                  <a:pt x="35027" y="34559"/>
                  <a:pt x="39697" y="40319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2141312" name=""/>
          <p:cNvSpPr/>
          <p:nvPr/>
        </p:nvSpPr>
        <p:spPr bwMode="auto">
          <a:xfrm>
            <a:off x="9955975" y="383322"/>
            <a:ext cx="139390" cy="58079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6000" y="6048"/>
                  <a:pt x="18000" y="19871"/>
                  <a:pt x="10800" y="26784"/>
                </a:cubicBezTo>
                <a:cubicBezTo>
                  <a:pt x="3599" y="32832"/>
                  <a:pt x="0" y="35424"/>
                  <a:pt x="0" y="38880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985580" name=""/>
          <p:cNvSpPr/>
          <p:nvPr/>
        </p:nvSpPr>
        <p:spPr bwMode="auto">
          <a:xfrm>
            <a:off x="10374146" y="313628"/>
            <a:ext cx="975731" cy="118481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7771" y="1270"/>
                </a:moveTo>
                <a:cubicBezTo>
                  <a:pt x="20057" y="1694"/>
                  <a:pt x="14914" y="2541"/>
                  <a:pt x="7714" y="4235"/>
                </a:cubicBezTo>
                <a:cubicBezTo>
                  <a:pt x="5142" y="5082"/>
                  <a:pt x="2571" y="5929"/>
                  <a:pt x="1028" y="6352"/>
                </a:cubicBezTo>
                <a:cubicBezTo>
                  <a:pt x="0" y="7623"/>
                  <a:pt x="1542" y="10588"/>
                  <a:pt x="6171" y="13976"/>
                </a:cubicBezTo>
                <a:cubicBezTo>
                  <a:pt x="18514" y="19905"/>
                  <a:pt x="27257" y="22447"/>
                  <a:pt x="32914" y="23717"/>
                </a:cubicBezTo>
                <a:cubicBezTo>
                  <a:pt x="38057" y="24988"/>
                  <a:pt x="40114" y="25411"/>
                  <a:pt x="41657" y="25835"/>
                </a:cubicBezTo>
                <a:cubicBezTo>
                  <a:pt x="43200" y="26682"/>
                  <a:pt x="39600" y="31764"/>
                  <a:pt x="33942" y="36000"/>
                </a:cubicBezTo>
                <a:cubicBezTo>
                  <a:pt x="24685" y="41082"/>
                  <a:pt x="19542" y="42776"/>
                  <a:pt x="15942" y="43200"/>
                </a:cubicBezTo>
                <a:cubicBezTo>
                  <a:pt x="12342" y="43200"/>
                  <a:pt x="10800" y="42776"/>
                  <a:pt x="8742" y="40235"/>
                </a:cubicBezTo>
                <a:cubicBezTo>
                  <a:pt x="8742" y="37270"/>
                  <a:pt x="11828" y="31341"/>
                  <a:pt x="15428" y="27105"/>
                </a:cubicBezTo>
                <a:cubicBezTo>
                  <a:pt x="20571" y="21600"/>
                  <a:pt x="24171" y="17364"/>
                  <a:pt x="26228" y="15247"/>
                </a:cubicBezTo>
                <a:cubicBezTo>
                  <a:pt x="27771" y="13552"/>
                  <a:pt x="28799" y="12282"/>
                  <a:pt x="29314" y="11011"/>
                </a:cubicBezTo>
                <a:cubicBezTo>
                  <a:pt x="28799" y="9317"/>
                  <a:pt x="27257" y="5929"/>
                  <a:pt x="26228" y="4235"/>
                </a:cubicBezTo>
                <a:cubicBezTo>
                  <a:pt x="25199" y="2964"/>
                  <a:pt x="24685" y="1694"/>
                  <a:pt x="23142" y="423"/>
                </a:cubicBezTo>
                <a:lnTo>
                  <a:pt x="21085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5216705" name=""/>
          <p:cNvSpPr/>
          <p:nvPr/>
        </p:nvSpPr>
        <p:spPr bwMode="auto">
          <a:xfrm>
            <a:off x="1302164" y="789877"/>
            <a:ext cx="685335" cy="3484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928" y="14400"/>
                  <a:pt x="14644" y="28800"/>
                  <a:pt x="21966" y="43200"/>
                </a:cubicBezTo>
                <a:cubicBezTo>
                  <a:pt x="32216" y="43200"/>
                  <a:pt x="37342" y="43200"/>
                  <a:pt x="40271" y="432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5821568" name=""/>
          <p:cNvSpPr/>
          <p:nvPr/>
        </p:nvSpPr>
        <p:spPr bwMode="auto">
          <a:xfrm>
            <a:off x="1488018" y="987347"/>
            <a:ext cx="580792" cy="464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199"/>
                </a:moveTo>
                <a:cubicBezTo>
                  <a:pt x="3455" y="43199"/>
                  <a:pt x="13824" y="32399"/>
                  <a:pt x="25920" y="10800"/>
                </a:cubicBezTo>
                <a:cubicBezTo>
                  <a:pt x="34560" y="0"/>
                  <a:pt x="39744" y="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906374" name=""/>
          <p:cNvSpPr/>
          <p:nvPr/>
        </p:nvSpPr>
        <p:spPr bwMode="auto">
          <a:xfrm>
            <a:off x="2138505" y="453018"/>
            <a:ext cx="696950" cy="7666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927"/>
                </a:moveTo>
                <a:cubicBezTo>
                  <a:pt x="5039" y="1963"/>
                  <a:pt x="10079" y="654"/>
                  <a:pt x="15839" y="0"/>
                </a:cubicBezTo>
                <a:cubicBezTo>
                  <a:pt x="21599" y="0"/>
                  <a:pt x="24479" y="1309"/>
                  <a:pt x="28800" y="3272"/>
                </a:cubicBezTo>
                <a:cubicBezTo>
                  <a:pt x="30239" y="6545"/>
                  <a:pt x="30960" y="13090"/>
                  <a:pt x="29519" y="18981"/>
                </a:cubicBezTo>
                <a:cubicBezTo>
                  <a:pt x="24479" y="29454"/>
                  <a:pt x="21599" y="34690"/>
                  <a:pt x="18720" y="39272"/>
                </a:cubicBezTo>
                <a:cubicBezTo>
                  <a:pt x="16560" y="40581"/>
                  <a:pt x="14400" y="43200"/>
                  <a:pt x="25919" y="40581"/>
                </a:cubicBezTo>
                <a:cubicBezTo>
                  <a:pt x="32399" y="37963"/>
                  <a:pt x="38159" y="35345"/>
                  <a:pt x="41040" y="34036"/>
                </a:cubicBezTo>
                <a:lnTo>
                  <a:pt x="43200" y="32727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951647" name=""/>
          <p:cNvSpPr/>
          <p:nvPr/>
        </p:nvSpPr>
        <p:spPr bwMode="auto">
          <a:xfrm>
            <a:off x="2893536" y="302011"/>
            <a:ext cx="580792" cy="4065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6048" y="4937"/>
                </a:moveTo>
                <a:cubicBezTo>
                  <a:pt x="5184" y="14811"/>
                  <a:pt x="3456" y="24685"/>
                  <a:pt x="1727" y="33325"/>
                </a:cubicBezTo>
                <a:cubicBezTo>
                  <a:pt x="0" y="38262"/>
                  <a:pt x="0" y="43200"/>
                  <a:pt x="12096" y="35794"/>
                </a:cubicBezTo>
                <a:cubicBezTo>
                  <a:pt x="22464" y="24685"/>
                  <a:pt x="31103" y="14811"/>
                  <a:pt x="38880" y="7405"/>
                </a:cubicBezTo>
                <a:quadBezTo>
                  <a:pt x="40608" y="3702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3476613" name=""/>
          <p:cNvSpPr/>
          <p:nvPr/>
        </p:nvSpPr>
        <p:spPr bwMode="auto">
          <a:xfrm>
            <a:off x="3207164" y="267164"/>
            <a:ext cx="302011" cy="75503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307" y="7975"/>
                  <a:pt x="18276" y="17279"/>
                  <a:pt x="26584" y="26584"/>
                </a:cubicBezTo>
                <a:cubicBezTo>
                  <a:pt x="36553" y="36553"/>
                  <a:pt x="39876" y="40541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3525514" name="Google Shape;1324;p211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i="1"/>
              <a:t>n</a:t>
            </a:r>
            <a:r>
              <a:rPr lang="en"/>
              <a:t> log</a:t>
            </a:r>
            <a:r>
              <a:rPr lang="en" baseline="-25000"/>
              <a:t>2</a:t>
            </a:r>
            <a:r>
              <a:rPr lang="en"/>
              <a:t> </a:t>
            </a:r>
            <a:r>
              <a:rPr lang="en" i="1"/>
              <a:t>n</a:t>
            </a:r>
            <a:endParaRPr i="1" baseline="30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0089520" name="Google Shape;1329;p212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i="1"/>
              <a:t>n</a:t>
            </a:r>
            <a:r>
              <a:rPr lang="en"/>
              <a:t> log </a:t>
            </a:r>
            <a:r>
              <a:rPr lang="en" i="1"/>
              <a:t>n</a:t>
            </a:r>
            <a:endParaRPr i="1" baseline="30000"/>
          </a:p>
        </p:txBody>
      </p:sp>
      <p:sp>
        <p:nvSpPr>
          <p:cNvPr id="64864013" name=""/>
          <p:cNvSpPr/>
          <p:nvPr/>
        </p:nvSpPr>
        <p:spPr bwMode="auto">
          <a:xfrm>
            <a:off x="4728841" y="2218627"/>
            <a:ext cx="2636798" cy="241609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1418" y="0"/>
                </a:moveTo>
                <a:cubicBezTo>
                  <a:pt x="10466" y="1453"/>
                  <a:pt x="7802" y="5192"/>
                  <a:pt x="4948" y="9761"/>
                </a:cubicBezTo>
                <a:cubicBezTo>
                  <a:pt x="3806" y="11838"/>
                  <a:pt x="2854" y="13915"/>
                  <a:pt x="1522" y="17653"/>
                </a:cubicBezTo>
                <a:cubicBezTo>
                  <a:pt x="951" y="20769"/>
                  <a:pt x="570" y="25338"/>
                  <a:pt x="570" y="28038"/>
                </a:cubicBezTo>
                <a:cubicBezTo>
                  <a:pt x="1332" y="32192"/>
                  <a:pt x="2283" y="34061"/>
                  <a:pt x="3806" y="36138"/>
                </a:cubicBezTo>
                <a:cubicBezTo>
                  <a:pt x="5709" y="38215"/>
                  <a:pt x="8183" y="40084"/>
                  <a:pt x="11608" y="42161"/>
                </a:cubicBezTo>
                <a:cubicBezTo>
                  <a:pt x="13892" y="42992"/>
                  <a:pt x="17508" y="43200"/>
                  <a:pt x="20362" y="42576"/>
                </a:cubicBezTo>
                <a:cubicBezTo>
                  <a:pt x="23217" y="41746"/>
                  <a:pt x="27594" y="40084"/>
                  <a:pt x="29878" y="38838"/>
                </a:cubicBezTo>
                <a:cubicBezTo>
                  <a:pt x="34445" y="36761"/>
                  <a:pt x="36348" y="35930"/>
                  <a:pt x="37681" y="35307"/>
                </a:cubicBezTo>
                <a:cubicBezTo>
                  <a:pt x="38822" y="34476"/>
                  <a:pt x="40155" y="33438"/>
                  <a:pt x="40916" y="32607"/>
                </a:cubicBezTo>
                <a:cubicBezTo>
                  <a:pt x="42248" y="30738"/>
                  <a:pt x="42819" y="28869"/>
                  <a:pt x="43200" y="26584"/>
                </a:cubicBezTo>
                <a:cubicBezTo>
                  <a:pt x="42629" y="22638"/>
                  <a:pt x="41296" y="19107"/>
                  <a:pt x="39203" y="15576"/>
                </a:cubicBezTo>
                <a:cubicBezTo>
                  <a:pt x="32352" y="7892"/>
                  <a:pt x="28165" y="4984"/>
                  <a:pt x="24169" y="2907"/>
                </a:cubicBezTo>
                <a:cubicBezTo>
                  <a:pt x="20933" y="2076"/>
                  <a:pt x="16556" y="1869"/>
                  <a:pt x="13702" y="2076"/>
                </a:cubicBezTo>
                <a:cubicBezTo>
                  <a:pt x="11608" y="2492"/>
                  <a:pt x="8754" y="3738"/>
                  <a:pt x="6660" y="4776"/>
                </a:cubicBezTo>
                <a:cubicBezTo>
                  <a:pt x="3615" y="6853"/>
                  <a:pt x="1903" y="8515"/>
                  <a:pt x="0" y="10176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8011104" name="Google Shape;1334;p213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</a:t>
            </a:r>
            <a:r>
              <a:rPr lang="en">
                <a:solidFill>
                  <a:srgbClr val="666666"/>
                </a:solidFill>
              </a:rPr>
              <a:t>merge sort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3148880" name=""/>
          <p:cNvSpPr/>
          <p:nvPr/>
        </p:nvSpPr>
        <p:spPr bwMode="auto">
          <a:xfrm>
            <a:off x="3404634" y="2880731"/>
            <a:ext cx="1533292" cy="66210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1978"/>
                </a:moveTo>
                <a:cubicBezTo>
                  <a:pt x="654" y="25010"/>
                  <a:pt x="3272" y="33347"/>
                  <a:pt x="4909" y="37894"/>
                </a:cubicBezTo>
                <a:cubicBezTo>
                  <a:pt x="7527" y="42442"/>
                  <a:pt x="9818" y="43200"/>
                  <a:pt x="14072" y="40926"/>
                </a:cubicBezTo>
                <a:cubicBezTo>
                  <a:pt x="25854" y="27284"/>
                  <a:pt x="33709" y="15157"/>
                  <a:pt x="40254" y="4547"/>
                </a:cubicBezTo>
                <a:quadBezTo>
                  <a:pt x="42218" y="1515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428025" name="Google Shape;1339;p21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</a:t>
            </a:r>
            <a:r>
              <a:rPr lang="en">
                <a:solidFill>
                  <a:srgbClr val="666666"/>
                </a:solidFill>
              </a:rPr>
              <a:t>merge sort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05694448" name=""/>
          <p:cNvSpPr/>
          <p:nvPr/>
        </p:nvSpPr>
        <p:spPr bwMode="auto">
          <a:xfrm>
            <a:off x="3555640" y="2834268"/>
            <a:ext cx="1475213" cy="58079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7647"/>
                </a:moveTo>
                <a:cubicBezTo>
                  <a:pt x="1020" y="29375"/>
                  <a:pt x="2381" y="31967"/>
                  <a:pt x="4081" y="35424"/>
                </a:cubicBezTo>
                <a:cubicBezTo>
                  <a:pt x="5102" y="37151"/>
                  <a:pt x="7143" y="40608"/>
                  <a:pt x="8163" y="42335"/>
                </a:cubicBezTo>
                <a:cubicBezTo>
                  <a:pt x="9864" y="43200"/>
                  <a:pt x="12585" y="43200"/>
                  <a:pt x="22110" y="33696"/>
                </a:cubicBezTo>
                <a:cubicBezTo>
                  <a:pt x="29253" y="23328"/>
                  <a:pt x="36396" y="10368"/>
                  <a:pt x="40478" y="3456"/>
                </a:cubicBezTo>
                <a:quadBezTo>
                  <a:pt x="42179" y="864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633640" name=""/>
          <p:cNvSpPr/>
          <p:nvPr/>
        </p:nvSpPr>
        <p:spPr bwMode="auto">
          <a:xfrm>
            <a:off x="5762652" y="2567103"/>
            <a:ext cx="882804" cy="91765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8189" y="8749"/>
                </a:moveTo>
                <a:cubicBezTo>
                  <a:pt x="18757" y="12030"/>
                  <a:pt x="18757" y="19686"/>
                  <a:pt x="18757" y="28435"/>
                </a:cubicBezTo>
                <a:cubicBezTo>
                  <a:pt x="18757" y="31169"/>
                  <a:pt x="18189" y="33903"/>
                  <a:pt x="18189" y="31169"/>
                </a:cubicBezTo>
                <a:cubicBezTo>
                  <a:pt x="18189" y="28435"/>
                  <a:pt x="18189" y="25154"/>
                  <a:pt x="18189" y="22420"/>
                </a:cubicBezTo>
                <a:cubicBezTo>
                  <a:pt x="17052" y="20232"/>
                  <a:pt x="15915" y="18592"/>
                  <a:pt x="14778" y="16951"/>
                </a:cubicBezTo>
                <a:cubicBezTo>
                  <a:pt x="13073" y="15311"/>
                  <a:pt x="11936" y="13670"/>
                  <a:pt x="12505" y="9843"/>
                </a:cubicBezTo>
                <a:cubicBezTo>
                  <a:pt x="17052" y="6015"/>
                  <a:pt x="21600" y="3281"/>
                  <a:pt x="26715" y="1640"/>
                </a:cubicBezTo>
                <a:cubicBezTo>
                  <a:pt x="31831" y="0"/>
                  <a:pt x="34105" y="0"/>
                  <a:pt x="37515" y="1093"/>
                </a:cubicBezTo>
                <a:cubicBezTo>
                  <a:pt x="38652" y="5468"/>
                  <a:pt x="36947" y="9843"/>
                  <a:pt x="31263" y="16951"/>
                </a:cubicBezTo>
                <a:cubicBezTo>
                  <a:pt x="26715" y="20779"/>
                  <a:pt x="25010" y="22420"/>
                  <a:pt x="23305" y="22967"/>
                </a:cubicBezTo>
                <a:cubicBezTo>
                  <a:pt x="28989" y="23513"/>
                  <a:pt x="36947" y="22967"/>
                  <a:pt x="40357" y="22967"/>
                </a:cubicBezTo>
                <a:cubicBezTo>
                  <a:pt x="43200" y="22967"/>
                  <a:pt x="38084" y="26794"/>
                  <a:pt x="25578" y="32810"/>
                </a:cubicBezTo>
                <a:cubicBezTo>
                  <a:pt x="8526" y="39918"/>
                  <a:pt x="2842" y="42106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1671363" name=""/>
          <p:cNvSpPr/>
          <p:nvPr/>
        </p:nvSpPr>
        <p:spPr bwMode="auto">
          <a:xfrm>
            <a:off x="6831310" y="2776188"/>
            <a:ext cx="360091" cy="4065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787" y="3702"/>
                </a:moveTo>
                <a:cubicBezTo>
                  <a:pt x="4180" y="8640"/>
                  <a:pt x="1393" y="22217"/>
                  <a:pt x="0" y="29622"/>
                </a:cubicBezTo>
                <a:cubicBezTo>
                  <a:pt x="0" y="37028"/>
                  <a:pt x="0" y="41965"/>
                  <a:pt x="4180" y="43200"/>
                </a:cubicBezTo>
                <a:cubicBezTo>
                  <a:pt x="11148" y="43200"/>
                  <a:pt x="18116" y="39497"/>
                  <a:pt x="26477" y="32091"/>
                </a:cubicBezTo>
                <a:cubicBezTo>
                  <a:pt x="34838" y="20982"/>
                  <a:pt x="39019" y="14811"/>
                  <a:pt x="41806" y="9874"/>
                </a:cubicBezTo>
                <a:quadBezTo>
                  <a:pt x="43200" y="4937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402562" name=""/>
          <p:cNvSpPr/>
          <p:nvPr/>
        </p:nvSpPr>
        <p:spPr bwMode="auto">
          <a:xfrm>
            <a:off x="7133322" y="2183780"/>
            <a:ext cx="534328" cy="8595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939" y="2918"/>
                  <a:pt x="2817" y="9924"/>
                  <a:pt x="6573" y="22767"/>
                </a:cubicBezTo>
                <a:cubicBezTo>
                  <a:pt x="8452" y="29772"/>
                  <a:pt x="11269" y="36194"/>
                  <a:pt x="12208" y="37945"/>
                </a:cubicBezTo>
                <a:cubicBezTo>
                  <a:pt x="13147" y="35027"/>
                  <a:pt x="14086" y="32108"/>
                  <a:pt x="15026" y="29189"/>
                </a:cubicBezTo>
                <a:cubicBezTo>
                  <a:pt x="16904" y="26270"/>
                  <a:pt x="26295" y="25686"/>
                  <a:pt x="33808" y="28021"/>
                </a:cubicBezTo>
                <a:cubicBezTo>
                  <a:pt x="38504" y="30356"/>
                  <a:pt x="42260" y="32108"/>
                  <a:pt x="43200" y="34443"/>
                </a:cubicBezTo>
                <a:cubicBezTo>
                  <a:pt x="37565" y="37945"/>
                  <a:pt x="27234" y="41448"/>
                  <a:pt x="20660" y="42616"/>
                </a:cubicBezTo>
                <a:lnTo>
                  <a:pt x="16904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1484819" name=""/>
          <p:cNvSpPr/>
          <p:nvPr/>
        </p:nvSpPr>
        <p:spPr bwMode="auto">
          <a:xfrm>
            <a:off x="7725731" y="1963078"/>
            <a:ext cx="499481" cy="117320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009" y="5132"/>
                  <a:pt x="3013" y="10265"/>
                  <a:pt x="4018" y="16253"/>
                </a:cubicBezTo>
                <a:cubicBezTo>
                  <a:pt x="5023" y="19247"/>
                  <a:pt x="5023" y="22669"/>
                  <a:pt x="6027" y="25235"/>
                </a:cubicBezTo>
                <a:cubicBezTo>
                  <a:pt x="6027" y="27374"/>
                  <a:pt x="7032" y="29085"/>
                  <a:pt x="11051" y="27374"/>
                </a:cubicBezTo>
                <a:cubicBezTo>
                  <a:pt x="12055" y="25663"/>
                  <a:pt x="14065" y="23097"/>
                  <a:pt x="16074" y="21813"/>
                </a:cubicBezTo>
                <a:cubicBezTo>
                  <a:pt x="19088" y="20530"/>
                  <a:pt x="23106" y="19675"/>
                  <a:pt x="30139" y="19675"/>
                </a:cubicBezTo>
                <a:cubicBezTo>
                  <a:pt x="34158" y="19675"/>
                  <a:pt x="39181" y="20530"/>
                  <a:pt x="42195" y="22669"/>
                </a:cubicBezTo>
                <a:cubicBezTo>
                  <a:pt x="43200" y="28657"/>
                  <a:pt x="37172" y="36784"/>
                  <a:pt x="28130" y="41489"/>
                </a:cubicBezTo>
                <a:cubicBezTo>
                  <a:pt x="20093" y="43200"/>
                  <a:pt x="15069" y="43200"/>
                  <a:pt x="11051" y="42772"/>
                </a:cubicBezTo>
                <a:quadBezTo>
                  <a:pt x="8037" y="42344"/>
                  <a:pt x="5023" y="4148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7856535" name=""/>
          <p:cNvSpPr/>
          <p:nvPr/>
        </p:nvSpPr>
        <p:spPr bwMode="auto">
          <a:xfrm>
            <a:off x="8294908" y="1916615"/>
            <a:ext cx="81310" cy="7666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342" y="16363"/>
                  <a:pt x="24685" y="26836"/>
                  <a:pt x="30857" y="34690"/>
                </a:cubicBezTo>
                <a:cubicBezTo>
                  <a:pt x="37028" y="37963"/>
                  <a:pt x="37028" y="40581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9099567" name=""/>
          <p:cNvSpPr/>
          <p:nvPr/>
        </p:nvSpPr>
        <p:spPr bwMode="auto">
          <a:xfrm>
            <a:off x="8666615" y="2265091"/>
            <a:ext cx="429786" cy="4762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6341"/>
                </a:moveTo>
                <a:cubicBezTo>
                  <a:pt x="3502" y="25287"/>
                  <a:pt x="10508" y="22126"/>
                  <a:pt x="19848" y="16858"/>
                </a:cubicBezTo>
                <a:cubicBezTo>
                  <a:pt x="26854" y="13697"/>
                  <a:pt x="31524" y="10536"/>
                  <a:pt x="36194" y="6321"/>
                </a:cubicBezTo>
                <a:cubicBezTo>
                  <a:pt x="38529" y="3160"/>
                  <a:pt x="32691" y="0"/>
                  <a:pt x="26854" y="0"/>
                </a:cubicBezTo>
                <a:cubicBezTo>
                  <a:pt x="19848" y="2107"/>
                  <a:pt x="10508" y="6321"/>
                  <a:pt x="7005" y="7375"/>
                </a:cubicBezTo>
                <a:cubicBezTo>
                  <a:pt x="2335" y="10536"/>
                  <a:pt x="0" y="14751"/>
                  <a:pt x="0" y="22126"/>
                </a:cubicBezTo>
                <a:cubicBezTo>
                  <a:pt x="2335" y="31609"/>
                  <a:pt x="5837" y="36878"/>
                  <a:pt x="15178" y="42146"/>
                </a:cubicBezTo>
                <a:cubicBezTo>
                  <a:pt x="21016" y="43200"/>
                  <a:pt x="30356" y="42146"/>
                  <a:pt x="39697" y="38985"/>
                </a:cubicBezTo>
                <a:lnTo>
                  <a:pt x="43200" y="3687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5795498" name="Google Shape;1344;p215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</a:t>
            </a:r>
            <a:r>
              <a:rPr lang="en">
                <a:solidFill>
                  <a:srgbClr val="666666"/>
                </a:solidFill>
              </a:rPr>
              <a:t>merge sort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Θ(log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Θ(1)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72123080" name="Google Shape;1349;p216"/>
          <p:cNvGraphicFramePr>
            <a:graphicFrameLocks xmlns:a="http://schemas.openxmlformats.org/drawingml/2006/main"/>
          </p:cNvGraphicFramePr>
          <p:nvPr/>
        </p:nvGraphicFramePr>
        <p:xfrm>
          <a:off x="4054133" y="10362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FFFFFF"/>
                      </a:solidFill>
                    </a:lnT>
                    <a:lnB w="9524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443901135" name="Google Shape;1350;p216"/>
          <p:cNvGraphicFramePr>
            <a:graphicFrameLocks xmlns:a="http://schemas.openxmlformats.org/drawingml/2006/main"/>
          </p:cNvGraphicFramePr>
          <p:nvPr/>
        </p:nvGraphicFramePr>
        <p:xfrm>
          <a:off x="20122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882041455" name="Google Shape;1351;p216"/>
          <p:cNvGraphicFramePr>
            <a:graphicFrameLocks xmlns:a="http://schemas.openxmlformats.org/drawingml/2006/main"/>
          </p:cNvGraphicFramePr>
          <p:nvPr/>
        </p:nvGraphicFramePr>
        <p:xfrm>
          <a:off x="9913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908843541" name="Google Shape;1352;p216"/>
          <p:cNvGraphicFramePr>
            <a:graphicFrameLocks xmlns:a="http://schemas.openxmlformats.org/drawingml/2006/main"/>
          </p:cNvGraphicFramePr>
          <p:nvPr/>
        </p:nvGraphicFramePr>
        <p:xfrm>
          <a:off x="4808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663005368" name="Google Shape;1353;p216"/>
          <p:cNvGraphicFramePr>
            <a:graphicFrameLocks xmlns:a="http://schemas.openxmlformats.org/drawingml/2006/main"/>
          </p:cNvGraphicFramePr>
          <p:nvPr/>
        </p:nvGraphicFramePr>
        <p:xfrm>
          <a:off x="20122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045893366" name="Google Shape;1354;p216"/>
          <p:cNvGraphicFramePr>
            <a:graphicFrameLocks xmlns:a="http://schemas.openxmlformats.org/drawingml/2006/main"/>
          </p:cNvGraphicFramePr>
          <p:nvPr/>
        </p:nvGraphicFramePr>
        <p:xfrm>
          <a:off x="40541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656262460" name="Google Shape;1355;p216"/>
          <p:cNvGraphicFramePr>
            <a:graphicFrameLocks xmlns:a="http://schemas.openxmlformats.org/drawingml/2006/main"/>
          </p:cNvGraphicFramePr>
          <p:nvPr/>
        </p:nvGraphicFramePr>
        <p:xfrm>
          <a:off x="35436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288024368" name="Google Shape;1356;p216"/>
          <p:cNvGraphicFramePr>
            <a:graphicFrameLocks xmlns:a="http://schemas.openxmlformats.org/drawingml/2006/main"/>
          </p:cNvGraphicFramePr>
          <p:nvPr/>
        </p:nvGraphicFramePr>
        <p:xfrm>
          <a:off x="50750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896466009" name="Google Shape;1357;p216"/>
          <p:cNvGraphicFramePr>
            <a:graphicFrameLocks xmlns:a="http://schemas.openxmlformats.org/drawingml/2006/main"/>
          </p:cNvGraphicFramePr>
          <p:nvPr/>
        </p:nvGraphicFramePr>
        <p:xfrm>
          <a:off x="8137866" y="2219833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851080651" name="Google Shape;1358;p216"/>
          <p:cNvGraphicFramePr>
            <a:graphicFrameLocks xmlns:a="http://schemas.openxmlformats.org/drawingml/2006/main"/>
          </p:cNvGraphicFramePr>
          <p:nvPr/>
        </p:nvGraphicFramePr>
        <p:xfrm>
          <a:off x="71169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492248543" name="Google Shape;1359;p216"/>
          <p:cNvGraphicFramePr>
            <a:graphicFrameLocks xmlns:a="http://schemas.openxmlformats.org/drawingml/2006/main"/>
          </p:cNvGraphicFramePr>
          <p:nvPr/>
        </p:nvGraphicFramePr>
        <p:xfrm>
          <a:off x="66064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115162087" name="Google Shape;1360;p216"/>
          <p:cNvGraphicFramePr>
            <a:graphicFrameLocks xmlns:a="http://schemas.openxmlformats.org/drawingml/2006/main"/>
          </p:cNvGraphicFramePr>
          <p:nvPr/>
        </p:nvGraphicFramePr>
        <p:xfrm>
          <a:off x="81378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085948681" name="Google Shape;1361;p216"/>
          <p:cNvGraphicFramePr>
            <a:graphicFrameLocks xmlns:a="http://schemas.openxmlformats.org/drawingml/2006/main"/>
          </p:cNvGraphicFramePr>
          <p:nvPr/>
        </p:nvGraphicFramePr>
        <p:xfrm>
          <a:off x="10179733" y="34545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677674723" name="Google Shape;1362;p216"/>
          <p:cNvGraphicFramePr>
            <a:graphicFrameLocks xmlns:a="http://schemas.openxmlformats.org/drawingml/2006/main"/>
          </p:cNvGraphicFramePr>
          <p:nvPr/>
        </p:nvGraphicFramePr>
        <p:xfrm>
          <a:off x="96692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623792" name="Google Shape;1363;p216"/>
          <p:cNvGraphicFramePr>
            <a:graphicFrameLocks xmlns:a="http://schemas.openxmlformats.org/drawingml/2006/main"/>
          </p:cNvGraphicFramePr>
          <p:nvPr/>
        </p:nvGraphicFramePr>
        <p:xfrm>
          <a:off x="11200666" y="4841365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82849"/>
              </a:tblGrid>
              <a:tr h="29437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9524" algn="ctr">
                      <a:solidFill>
                        <a:srgbClr val="FFFF00"/>
                      </a:solidFill>
                    </a:lnL>
                    <a:lnR w="9524" algn="ctr">
                      <a:solidFill>
                        <a:srgbClr val="FFFF00"/>
                      </a:solidFill>
                    </a:lnR>
                    <a:lnT w="9524" algn="ctr">
                      <a:solidFill>
                        <a:srgbClr val="FFFF00"/>
                      </a:solidFill>
                    </a:lnT>
                    <a:lnB w="9524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668692" name="Google Shape;848;p147"/>
          <p:cNvSpPr txBox="1"/>
          <p:nvPr>
            <p:ph type="body" idx="1"/>
          </p:nvPr>
        </p:nvSpPr>
        <p:spPr bwMode="auto">
          <a:xfrm>
            <a:off x="415599" y="383799"/>
            <a:ext cx="11360799" cy="6090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4   If person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5       Call 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6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7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Search left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8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9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Search right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10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11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56907395" name="Google Shape;853;p14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666999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77</Slides>
  <Notes>77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79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2024-05-30T13:09:53Z</dcterms:modified>
  <cp:category/>
  <cp:contentStatus/>
  <cp:version/>
</cp:coreProperties>
</file>