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 /><Relationship Id="rId41" Type="http://schemas.openxmlformats.org/officeDocument/2006/relationships/tableStyles" Target="tableStyles.xml" /><Relationship Id="rId4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90BC97-0DAD-B57B-9B8D-86F9BD117D93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17AC5C-5196-539B-DE40-4DCA50A4D8A2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8FFE4C-8C99-614E-6CA7-EAEE8F18C04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2AE888-239F-6D21-34D0-EDD85E96596A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7FAA62-27E6-DC52-907F-F1B5DA0CA5E8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6A4C7E-A06F-D9CB-6699-83735D811B3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B70F51-8142-566B-85EF-A60B5166A9EC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8C105A-A370-23AC-386A-C55E648A6089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FE1590C-7FF7-1278-3F99-DE6AD313A5FD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61B501-4DE9-6E39-1C9A-BDBE83356525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186300-5F6B-714E-B738-5BDFB8A86204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C9F1D3-53B4-DADE-652A-1346C486043C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FB4201-B337-070B-8C06-7FD9EEFB4457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CA6BFE-3912-A31C-7E32-2C1A37393B01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C818BC-88C8-D6B3-E5A2-F887FCDA72FB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AE5818-469D-5C8A-4DC2-86C8E6F756B6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81F173-F87E-9A2D-7486-FAE0DAFA594E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66E534-C4BB-742A-FC1F-565B92EFB581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2C7081-3590-0409-107B-061CEBADF2E0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937671-66E2-6C10-E468-9465B34F7A09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D4ADE2-7393-2C6B-78CF-FD97DD7D9B37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BFDC40-CA7F-15EE-D2C8-00981F9BD88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97D337-B637-CBC3-277B-DC095008ED55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9546A2-2081-EDB4-8932-701AC7F50B06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D91147-6500-2B03-452C-E2554C7C6DFD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F368C3-618A-25C5-344E-60D1AC433B55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691A26-E18F-B8D1-782D-2C8E6C16CCB5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D30736-8F7F-EE6C-E9A8-CBCC9CBA75B2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AA2E55-063C-03A8-BB40-708570D0BAF1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823DDA-5B5A-E418-6647-505AEE98BB1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9B2C90-C226-87F6-9601-448B3FF607E5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490022-0A94-5868-9F30-EDF1F55EBAB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28F581-56C5-F434-DBF3-1EE8C9A8F97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48ADE9-5FEA-BE59-4B2B-BEA82318ECD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48BF78-AB7C-3DD1-5113-6ED6C88041E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9428757" name="Google Shape;10;p2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974992359" name="Google Shape;11;p2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737028027" name="Google Shape;12;p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4B42592-B131-3B2F-A50F-B0AE5D7F77F3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0414332" name="Google Shape;45;p11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418639093" name="Google Shape;46;p11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40485701" name="Google Shape;47;p1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1684ECD-BE2F-EDD1-D5EB-207BFFB4319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1002441" name="Google Shape;49;p1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D93FC93-9BFA-3CC9-A946-407C2F1D08C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379412" name="Google Shape;14;p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960545465" name="Google Shape;15;p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D4D181D-5816-169B-FEE1-F7AB74009C8E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1477639" name="Google Shape;17;p4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68075732" name="Google Shape;18;p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56959476" name="Google Shape;19;p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10D28D3-76EE-E757-9C2A-22DE2E2DB76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4111022" name="Google Shape;21;p5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6090135" name="Google Shape;22;p5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530266507" name="Google Shape;23;p5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565782581" name="Google Shape;24;p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72A277B-3CF6-85AD-717C-E20037AF16A5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1856067" name="Google Shape;26;p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35074879" name="Google Shape;27;p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E5CC948-8C1F-1003-6331-2C548B6189B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9521571" name="Google Shape;29;p7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1861024877" name="Google Shape;30;p7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49448918" name="Google Shape;31;p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8C35D6E-D1DB-7492-1C81-E3A1BDF61F9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6097590" name="Google Shape;33;p8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257038118" name="Google Shape;34;p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7B8E4BA8-F1F5-0223-C63C-CFA0CB688B12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0838310" name="Google Shape;36;p9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2185526" name="Google Shape;37;p9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242892130" name="Google Shape;38;p9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59447139" name="Google Shape;39;p9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13031706" name="Google Shape;40;p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B484CE6-D4E8-57D7-2848-A83694A482F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1884914" name="Google Shape;42;p10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79086136" name="Google Shape;43;p1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7DBBE98-CB50-0265-91CE-85BC5C91E967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5050934" name="Google Shape;6;p1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35598929" name="Google Shape;7;p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19718439" name="Google Shape;8;p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6E8031-241C-BB81-A2D6-1950DD278017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3388255" name="Google Shape;359;p72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debugging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2336059" name="Google Shape;419;p84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types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249101" name="Google Shape;424;p85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bool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 32bit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long 64bit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float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double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char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string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484050" name="Google Shape;429;p86"/>
          <p:cNvSpPr txBox="1"/>
          <p:nvPr>
            <p:ph type="body" idx="1"/>
          </p:nvPr>
        </p:nvSpPr>
        <p:spPr bwMode="auto">
          <a:xfrm flipH="0" flipV="0">
            <a:off x="415598" y="1536630"/>
            <a:ext cx="11360798" cy="4555199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bool   </a:t>
            </a:r>
            <a:r>
              <a:rPr lang="en">
                <a:solidFill>
                  <a:srgbClr val="666666"/>
                </a:solidFill>
              </a:rPr>
              <a:t>1 byte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    </a:t>
            </a:r>
            <a:r>
              <a:rPr lang="en">
                <a:solidFill>
                  <a:srgbClr val="666666"/>
                </a:solidFill>
              </a:rPr>
              <a:t>4 bytes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long   </a:t>
            </a:r>
            <a:r>
              <a:rPr lang="en">
                <a:solidFill>
                  <a:srgbClr val="666666"/>
                </a:solidFill>
              </a:rPr>
              <a:t>8 bytes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float  </a:t>
            </a:r>
            <a:r>
              <a:rPr lang="en">
                <a:solidFill>
                  <a:srgbClr val="666666"/>
                </a:solidFill>
              </a:rPr>
              <a:t>4 bytes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double </a:t>
            </a:r>
            <a:r>
              <a:rPr lang="en">
                <a:solidFill>
                  <a:srgbClr val="666666"/>
                </a:solidFill>
              </a:rPr>
              <a:t>8 bytes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char   </a:t>
            </a:r>
            <a:r>
              <a:rPr lang="en">
                <a:solidFill>
                  <a:srgbClr val="666666"/>
                </a:solidFill>
              </a:rPr>
              <a:t>1 byte  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string </a:t>
            </a:r>
            <a:r>
              <a:rPr lang="en">
                <a:solidFill>
                  <a:srgbClr val="666666"/>
                </a:solidFill>
              </a:rPr>
              <a:t>? bytes</a:t>
            </a:r>
            <a:endParaRPr>
              <a:solidFill>
                <a:srgbClr val="666666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...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25537894" name="Google Shape;434;p8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03199" y="203199"/>
            <a:ext cx="11469511" cy="645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83484552" name="Google Shape;439;p8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03199" y="203199"/>
            <a:ext cx="11469511" cy="64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641763952" name="Google Shape;440;p88"/>
          <p:cNvSpPr/>
          <p:nvPr/>
        </p:nvSpPr>
        <p:spPr bwMode="auto">
          <a:xfrm>
            <a:off x="6319633" y="1830493"/>
            <a:ext cx="1781599" cy="2884399"/>
          </a:xfrm>
          <a:prstGeom prst="ellipse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14410643" name="Google Shape;445;p8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8892366" y="-3149598"/>
            <a:ext cx="2438403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5215720" name="Google Shape;446;p89"/>
          <p:cNvSpPr/>
          <p:nvPr/>
        </p:nvSpPr>
        <p:spPr bwMode="auto">
          <a:xfrm>
            <a:off x="3997999" y="47599"/>
            <a:ext cx="4051999" cy="6559599"/>
          </a:xfrm>
          <a:prstGeom prst="ellipse">
            <a:avLst/>
          </a:prstGeom>
          <a:noFill/>
          <a:ln w="1524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59116449" name="Google Shape;451;p9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8892366" y="-3149598"/>
            <a:ext cx="24384034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90953158" name="Google Shape;456;p9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8892366" y="-3149598"/>
            <a:ext cx="24384034" cy="13716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8005936" name="Google Shape;457;p91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0875177" name="Google Shape;458;p91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772361" name="Google Shape;459;p91"/>
          <p:cNvCxnSpPr>
            <a:cxnSpLocks/>
          </p:cNvCxnSpPr>
          <p:nvPr/>
        </p:nvCxnSpPr>
        <p:spPr bwMode="auto">
          <a:xfrm>
            <a:off x="60959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312156" name="Google Shape;460;p91"/>
          <p:cNvCxnSpPr>
            <a:cxnSpLocks/>
          </p:cNvCxnSpPr>
          <p:nvPr/>
        </p:nvCxnSpPr>
        <p:spPr bwMode="auto">
          <a:xfrm>
            <a:off x="5486400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7575853" name="Google Shape;461;p91"/>
          <p:cNvCxnSpPr>
            <a:cxnSpLocks/>
          </p:cNvCxnSpPr>
          <p:nvPr/>
        </p:nvCxnSpPr>
        <p:spPr bwMode="auto">
          <a:xfrm>
            <a:off x="67182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4521695" name="Google Shape;462;p91"/>
          <p:cNvCxnSpPr>
            <a:cxnSpLocks/>
          </p:cNvCxnSpPr>
          <p:nvPr/>
        </p:nvCxnSpPr>
        <p:spPr bwMode="auto">
          <a:xfrm>
            <a:off x="51815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6611843" name="Google Shape;463;p91"/>
          <p:cNvCxnSpPr>
            <a:cxnSpLocks/>
          </p:cNvCxnSpPr>
          <p:nvPr/>
        </p:nvCxnSpPr>
        <p:spPr bwMode="auto">
          <a:xfrm>
            <a:off x="57911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9802209" name="Google Shape;464;p91"/>
          <p:cNvCxnSpPr>
            <a:cxnSpLocks/>
          </p:cNvCxnSpPr>
          <p:nvPr/>
        </p:nvCxnSpPr>
        <p:spPr bwMode="auto">
          <a:xfrm>
            <a:off x="6400800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1785943" name="Google Shape;465;p91"/>
          <p:cNvCxnSpPr>
            <a:cxnSpLocks/>
          </p:cNvCxnSpPr>
          <p:nvPr/>
        </p:nvCxnSpPr>
        <p:spPr bwMode="auto">
          <a:xfrm>
            <a:off x="7060691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9722824" name="Google Shape;466;p91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9692583" name="Google Shape;467;p91"/>
          <p:cNvCxnSpPr>
            <a:cxnSpLocks/>
          </p:cNvCxnSpPr>
          <p:nvPr/>
        </p:nvCxnSpPr>
        <p:spPr bwMode="auto">
          <a:xfrm>
            <a:off x="4851399" y="3416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9217235" name="Google Shape;468;p91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3147840" name="Google Shape;469;p91"/>
          <p:cNvCxnSpPr>
            <a:cxnSpLocks/>
          </p:cNvCxnSpPr>
          <p:nvPr/>
        </p:nvCxnSpPr>
        <p:spPr bwMode="auto">
          <a:xfrm>
            <a:off x="4851399" y="2349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7829670" name="Google Shape;470;p91"/>
          <p:cNvCxnSpPr>
            <a:cxnSpLocks/>
          </p:cNvCxnSpPr>
          <p:nvPr/>
        </p:nvCxnSpPr>
        <p:spPr bwMode="auto">
          <a:xfrm>
            <a:off x="4851399" y="28829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899312" name="Google Shape;471;p91"/>
          <p:cNvCxnSpPr>
            <a:cxnSpLocks/>
          </p:cNvCxnSpPr>
          <p:nvPr/>
        </p:nvCxnSpPr>
        <p:spPr bwMode="auto">
          <a:xfrm>
            <a:off x="4851399" y="17907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7501936" name="Google Shape;472;p91"/>
          <p:cNvCxnSpPr>
            <a:cxnSpLocks/>
          </p:cNvCxnSpPr>
          <p:nvPr/>
        </p:nvCxnSpPr>
        <p:spPr bwMode="auto">
          <a:xfrm>
            <a:off x="4851399" y="1511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8807440" name="Google Shape;473;p91"/>
          <p:cNvCxnSpPr>
            <a:cxnSpLocks/>
          </p:cNvCxnSpPr>
          <p:nvPr/>
        </p:nvCxnSpPr>
        <p:spPr bwMode="auto">
          <a:xfrm>
            <a:off x="4851399" y="20701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2763073" name="Google Shape;474;p91"/>
          <p:cNvCxnSpPr>
            <a:cxnSpLocks/>
          </p:cNvCxnSpPr>
          <p:nvPr/>
        </p:nvCxnSpPr>
        <p:spPr bwMode="auto">
          <a:xfrm>
            <a:off x="4851399" y="2616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9678552" name="Google Shape;475;p91"/>
          <p:cNvCxnSpPr>
            <a:cxnSpLocks/>
          </p:cNvCxnSpPr>
          <p:nvPr/>
        </p:nvCxnSpPr>
        <p:spPr bwMode="auto">
          <a:xfrm>
            <a:off x="4851399" y="31623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194844" name="Google Shape;476;p91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9906285" name="Google Shape;477;p91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2680026" name="Google Shape;478;p91"/>
          <p:cNvCxnSpPr>
            <a:cxnSpLocks/>
          </p:cNvCxnSpPr>
          <p:nvPr/>
        </p:nvCxnSpPr>
        <p:spPr bwMode="auto">
          <a:xfrm>
            <a:off x="4851399" y="3994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621117" name="Google Shape;479;p91"/>
          <p:cNvCxnSpPr>
            <a:cxnSpLocks/>
          </p:cNvCxnSpPr>
          <p:nvPr/>
        </p:nvCxnSpPr>
        <p:spPr bwMode="auto">
          <a:xfrm>
            <a:off x="4851399" y="3689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7347463" name="Google Shape;480;p91"/>
          <p:cNvCxnSpPr>
            <a:cxnSpLocks/>
          </p:cNvCxnSpPr>
          <p:nvPr/>
        </p:nvCxnSpPr>
        <p:spPr bwMode="auto">
          <a:xfrm>
            <a:off x="4851399" y="4248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32624" name="Google Shape;481;p91"/>
          <p:cNvCxnSpPr>
            <a:cxnSpLocks/>
          </p:cNvCxnSpPr>
          <p:nvPr/>
        </p:nvCxnSpPr>
        <p:spPr bwMode="auto">
          <a:xfrm>
            <a:off x="4851399" y="4794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5405573" name="Google Shape;482;p91"/>
          <p:cNvCxnSpPr>
            <a:cxnSpLocks/>
          </p:cNvCxnSpPr>
          <p:nvPr/>
        </p:nvCxnSpPr>
        <p:spPr bwMode="auto">
          <a:xfrm>
            <a:off x="4851399" y="5340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96480017" name="Google Shape;487;p9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8892366" y="-3149598"/>
            <a:ext cx="24384034" cy="13716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406581978" name="Google Shape;488;p92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8484858" name="Google Shape;489;p92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6499498" name="Google Shape;490;p92"/>
          <p:cNvCxnSpPr>
            <a:cxnSpLocks/>
          </p:cNvCxnSpPr>
          <p:nvPr/>
        </p:nvCxnSpPr>
        <p:spPr bwMode="auto">
          <a:xfrm>
            <a:off x="60959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558430" name="Google Shape;491;p92"/>
          <p:cNvCxnSpPr>
            <a:cxnSpLocks/>
          </p:cNvCxnSpPr>
          <p:nvPr/>
        </p:nvCxnSpPr>
        <p:spPr bwMode="auto">
          <a:xfrm>
            <a:off x="5486400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715518" name="Google Shape;492;p92"/>
          <p:cNvCxnSpPr>
            <a:cxnSpLocks/>
          </p:cNvCxnSpPr>
          <p:nvPr/>
        </p:nvCxnSpPr>
        <p:spPr bwMode="auto">
          <a:xfrm>
            <a:off x="67182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3545776" name="Google Shape;493;p92"/>
          <p:cNvCxnSpPr>
            <a:cxnSpLocks/>
          </p:cNvCxnSpPr>
          <p:nvPr/>
        </p:nvCxnSpPr>
        <p:spPr bwMode="auto">
          <a:xfrm>
            <a:off x="51815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7580566" name="Google Shape;494;p92"/>
          <p:cNvCxnSpPr>
            <a:cxnSpLocks/>
          </p:cNvCxnSpPr>
          <p:nvPr/>
        </p:nvCxnSpPr>
        <p:spPr bwMode="auto">
          <a:xfrm>
            <a:off x="57911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5353158" name="Google Shape;495;p92"/>
          <p:cNvCxnSpPr>
            <a:cxnSpLocks/>
          </p:cNvCxnSpPr>
          <p:nvPr/>
        </p:nvCxnSpPr>
        <p:spPr bwMode="auto">
          <a:xfrm>
            <a:off x="6400800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412128" name="Google Shape;496;p92"/>
          <p:cNvCxnSpPr>
            <a:cxnSpLocks/>
          </p:cNvCxnSpPr>
          <p:nvPr/>
        </p:nvCxnSpPr>
        <p:spPr bwMode="auto">
          <a:xfrm>
            <a:off x="7060691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7436882" name="Google Shape;497;p92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747178" name="Google Shape;498;p92"/>
          <p:cNvCxnSpPr>
            <a:cxnSpLocks/>
          </p:cNvCxnSpPr>
          <p:nvPr/>
        </p:nvCxnSpPr>
        <p:spPr bwMode="auto">
          <a:xfrm>
            <a:off x="4851399" y="3416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1599129" name="Google Shape;499;p92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21020" name="Google Shape;500;p92"/>
          <p:cNvCxnSpPr>
            <a:cxnSpLocks/>
          </p:cNvCxnSpPr>
          <p:nvPr/>
        </p:nvCxnSpPr>
        <p:spPr bwMode="auto">
          <a:xfrm>
            <a:off x="4851399" y="2349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2523835" name="Google Shape;501;p92"/>
          <p:cNvCxnSpPr>
            <a:cxnSpLocks/>
          </p:cNvCxnSpPr>
          <p:nvPr/>
        </p:nvCxnSpPr>
        <p:spPr bwMode="auto">
          <a:xfrm>
            <a:off x="4851399" y="28829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862835" name="Google Shape;502;p92"/>
          <p:cNvCxnSpPr>
            <a:cxnSpLocks/>
          </p:cNvCxnSpPr>
          <p:nvPr/>
        </p:nvCxnSpPr>
        <p:spPr bwMode="auto">
          <a:xfrm>
            <a:off x="4851399" y="17907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934657" name="Google Shape;503;p92"/>
          <p:cNvCxnSpPr>
            <a:cxnSpLocks/>
          </p:cNvCxnSpPr>
          <p:nvPr/>
        </p:nvCxnSpPr>
        <p:spPr bwMode="auto">
          <a:xfrm>
            <a:off x="4851399" y="1511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198035" name="Google Shape;504;p92"/>
          <p:cNvCxnSpPr>
            <a:cxnSpLocks/>
          </p:cNvCxnSpPr>
          <p:nvPr/>
        </p:nvCxnSpPr>
        <p:spPr bwMode="auto">
          <a:xfrm>
            <a:off x="4851399" y="20701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068104" name="Google Shape;505;p92"/>
          <p:cNvCxnSpPr>
            <a:cxnSpLocks/>
          </p:cNvCxnSpPr>
          <p:nvPr/>
        </p:nvCxnSpPr>
        <p:spPr bwMode="auto">
          <a:xfrm>
            <a:off x="4851399" y="2616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8885511" name="Google Shape;506;p92"/>
          <p:cNvCxnSpPr>
            <a:cxnSpLocks/>
          </p:cNvCxnSpPr>
          <p:nvPr/>
        </p:nvCxnSpPr>
        <p:spPr bwMode="auto">
          <a:xfrm>
            <a:off x="4851399" y="31623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0450499" name="Google Shape;507;p92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07362" name="Google Shape;508;p92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826834" name="Google Shape;509;p92"/>
          <p:cNvCxnSpPr>
            <a:cxnSpLocks/>
          </p:cNvCxnSpPr>
          <p:nvPr/>
        </p:nvCxnSpPr>
        <p:spPr bwMode="auto">
          <a:xfrm>
            <a:off x="4851399" y="3994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932212" name="Google Shape;510;p92"/>
          <p:cNvCxnSpPr>
            <a:cxnSpLocks/>
          </p:cNvCxnSpPr>
          <p:nvPr/>
        </p:nvCxnSpPr>
        <p:spPr bwMode="auto">
          <a:xfrm>
            <a:off x="4851399" y="3689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696644" name="Google Shape;511;p92"/>
          <p:cNvCxnSpPr>
            <a:cxnSpLocks/>
          </p:cNvCxnSpPr>
          <p:nvPr/>
        </p:nvCxnSpPr>
        <p:spPr bwMode="auto">
          <a:xfrm>
            <a:off x="4851399" y="4248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046337" name="Google Shape;512;p92"/>
          <p:cNvCxnSpPr>
            <a:cxnSpLocks/>
          </p:cNvCxnSpPr>
          <p:nvPr/>
        </p:nvCxnSpPr>
        <p:spPr bwMode="auto">
          <a:xfrm>
            <a:off x="4851399" y="4794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389336" name="Google Shape;513;p92"/>
          <p:cNvCxnSpPr>
            <a:cxnSpLocks/>
          </p:cNvCxnSpPr>
          <p:nvPr/>
        </p:nvCxnSpPr>
        <p:spPr bwMode="auto">
          <a:xfrm>
            <a:off x="4851399" y="5340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0376186" name="Google Shape;514;p92"/>
          <p:cNvSpPr/>
          <p:nvPr/>
        </p:nvSpPr>
        <p:spPr bwMode="auto">
          <a:xfrm>
            <a:off x="4876799" y="1242499"/>
            <a:ext cx="304799" cy="2687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9258098" name="Google Shape;519;p9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8892366" y="-3149598"/>
            <a:ext cx="24384034" cy="13716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37216018" name="Google Shape;520;p93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3861661" name="Google Shape;521;p93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8024149" name="Google Shape;522;p93"/>
          <p:cNvCxnSpPr>
            <a:cxnSpLocks/>
          </p:cNvCxnSpPr>
          <p:nvPr/>
        </p:nvCxnSpPr>
        <p:spPr bwMode="auto">
          <a:xfrm>
            <a:off x="60959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2319427" name="Google Shape;523;p93"/>
          <p:cNvCxnSpPr>
            <a:cxnSpLocks/>
          </p:cNvCxnSpPr>
          <p:nvPr/>
        </p:nvCxnSpPr>
        <p:spPr bwMode="auto">
          <a:xfrm>
            <a:off x="5486400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2065017" name="Google Shape;524;p93"/>
          <p:cNvCxnSpPr>
            <a:cxnSpLocks/>
          </p:cNvCxnSpPr>
          <p:nvPr/>
        </p:nvCxnSpPr>
        <p:spPr bwMode="auto">
          <a:xfrm>
            <a:off x="67182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8863615" name="Google Shape;525;p93"/>
          <p:cNvCxnSpPr>
            <a:cxnSpLocks/>
          </p:cNvCxnSpPr>
          <p:nvPr/>
        </p:nvCxnSpPr>
        <p:spPr bwMode="auto">
          <a:xfrm>
            <a:off x="51815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332207" name="Google Shape;526;p93"/>
          <p:cNvCxnSpPr>
            <a:cxnSpLocks/>
          </p:cNvCxnSpPr>
          <p:nvPr/>
        </p:nvCxnSpPr>
        <p:spPr bwMode="auto">
          <a:xfrm>
            <a:off x="57911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1763142" name="Google Shape;527;p93"/>
          <p:cNvCxnSpPr>
            <a:cxnSpLocks/>
          </p:cNvCxnSpPr>
          <p:nvPr/>
        </p:nvCxnSpPr>
        <p:spPr bwMode="auto">
          <a:xfrm>
            <a:off x="6400800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651962" name="Google Shape;528;p93"/>
          <p:cNvCxnSpPr>
            <a:cxnSpLocks/>
          </p:cNvCxnSpPr>
          <p:nvPr/>
        </p:nvCxnSpPr>
        <p:spPr bwMode="auto">
          <a:xfrm>
            <a:off x="7060691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6316343" name="Google Shape;529;p93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207087" name="Google Shape;530;p93"/>
          <p:cNvCxnSpPr>
            <a:cxnSpLocks/>
          </p:cNvCxnSpPr>
          <p:nvPr/>
        </p:nvCxnSpPr>
        <p:spPr bwMode="auto">
          <a:xfrm>
            <a:off x="4851399" y="3416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603955" name="Google Shape;531;p93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787792" name="Google Shape;532;p93"/>
          <p:cNvCxnSpPr>
            <a:cxnSpLocks/>
          </p:cNvCxnSpPr>
          <p:nvPr/>
        </p:nvCxnSpPr>
        <p:spPr bwMode="auto">
          <a:xfrm>
            <a:off x="4851399" y="2349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3343096" name="Google Shape;533;p93"/>
          <p:cNvCxnSpPr>
            <a:cxnSpLocks/>
          </p:cNvCxnSpPr>
          <p:nvPr/>
        </p:nvCxnSpPr>
        <p:spPr bwMode="auto">
          <a:xfrm>
            <a:off x="4851399" y="28829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2963866" name="Google Shape;534;p93"/>
          <p:cNvCxnSpPr>
            <a:cxnSpLocks/>
          </p:cNvCxnSpPr>
          <p:nvPr/>
        </p:nvCxnSpPr>
        <p:spPr bwMode="auto">
          <a:xfrm>
            <a:off x="4851399" y="17907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995219" name="Google Shape;535;p93"/>
          <p:cNvCxnSpPr>
            <a:cxnSpLocks/>
          </p:cNvCxnSpPr>
          <p:nvPr/>
        </p:nvCxnSpPr>
        <p:spPr bwMode="auto">
          <a:xfrm>
            <a:off x="4851399" y="1511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0719988" name="Google Shape;536;p93"/>
          <p:cNvCxnSpPr>
            <a:cxnSpLocks/>
          </p:cNvCxnSpPr>
          <p:nvPr/>
        </p:nvCxnSpPr>
        <p:spPr bwMode="auto">
          <a:xfrm>
            <a:off x="4851399" y="20701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0511611" name="Google Shape;537;p93"/>
          <p:cNvCxnSpPr>
            <a:cxnSpLocks/>
          </p:cNvCxnSpPr>
          <p:nvPr/>
        </p:nvCxnSpPr>
        <p:spPr bwMode="auto">
          <a:xfrm>
            <a:off x="4851399" y="2616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3592227" name="Google Shape;538;p93"/>
          <p:cNvCxnSpPr>
            <a:cxnSpLocks/>
          </p:cNvCxnSpPr>
          <p:nvPr/>
        </p:nvCxnSpPr>
        <p:spPr bwMode="auto">
          <a:xfrm>
            <a:off x="4851399" y="31623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197320" name="Google Shape;539;p93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1432674" name="Google Shape;540;p93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8548357" name="Google Shape;541;p93"/>
          <p:cNvCxnSpPr>
            <a:cxnSpLocks/>
          </p:cNvCxnSpPr>
          <p:nvPr/>
        </p:nvCxnSpPr>
        <p:spPr bwMode="auto">
          <a:xfrm>
            <a:off x="4851399" y="3994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1136745" name="Google Shape;542;p93"/>
          <p:cNvCxnSpPr>
            <a:cxnSpLocks/>
          </p:cNvCxnSpPr>
          <p:nvPr/>
        </p:nvCxnSpPr>
        <p:spPr bwMode="auto">
          <a:xfrm>
            <a:off x="4851399" y="3689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3721243" name="Google Shape;543;p93"/>
          <p:cNvCxnSpPr>
            <a:cxnSpLocks/>
          </p:cNvCxnSpPr>
          <p:nvPr/>
        </p:nvCxnSpPr>
        <p:spPr bwMode="auto">
          <a:xfrm>
            <a:off x="4851399" y="4248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613324" name="Google Shape;544;p93"/>
          <p:cNvCxnSpPr>
            <a:cxnSpLocks/>
          </p:cNvCxnSpPr>
          <p:nvPr/>
        </p:nvCxnSpPr>
        <p:spPr bwMode="auto">
          <a:xfrm>
            <a:off x="4851399" y="4794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898625" name="Google Shape;545;p93"/>
          <p:cNvCxnSpPr>
            <a:cxnSpLocks/>
          </p:cNvCxnSpPr>
          <p:nvPr/>
        </p:nvCxnSpPr>
        <p:spPr bwMode="auto">
          <a:xfrm>
            <a:off x="4851399" y="5340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8305109" name="Google Shape;546;p93"/>
          <p:cNvSpPr/>
          <p:nvPr/>
        </p:nvSpPr>
        <p:spPr bwMode="auto">
          <a:xfrm>
            <a:off x="4876799" y="1242499"/>
            <a:ext cx="1219199" cy="2687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61330893" name="Google Shape;369;p7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96033" y="0"/>
            <a:ext cx="10799930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85323036" name="Google Shape;551;p9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8892366" y="-3149598"/>
            <a:ext cx="24384034" cy="13716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769052748" name="Google Shape;552;p94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1809596" name="Google Shape;553;p94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043125" name="Google Shape;554;p94"/>
          <p:cNvCxnSpPr>
            <a:cxnSpLocks/>
          </p:cNvCxnSpPr>
          <p:nvPr/>
        </p:nvCxnSpPr>
        <p:spPr bwMode="auto">
          <a:xfrm>
            <a:off x="60959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0960309" name="Google Shape;555;p94"/>
          <p:cNvCxnSpPr>
            <a:cxnSpLocks/>
          </p:cNvCxnSpPr>
          <p:nvPr/>
        </p:nvCxnSpPr>
        <p:spPr bwMode="auto">
          <a:xfrm>
            <a:off x="5486400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8663275" name="Google Shape;556;p94"/>
          <p:cNvCxnSpPr>
            <a:cxnSpLocks/>
          </p:cNvCxnSpPr>
          <p:nvPr/>
        </p:nvCxnSpPr>
        <p:spPr bwMode="auto">
          <a:xfrm>
            <a:off x="67182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0071088" name="Google Shape;557;p94"/>
          <p:cNvCxnSpPr>
            <a:cxnSpLocks/>
          </p:cNvCxnSpPr>
          <p:nvPr/>
        </p:nvCxnSpPr>
        <p:spPr bwMode="auto">
          <a:xfrm>
            <a:off x="51815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1851458" name="Google Shape;558;p94"/>
          <p:cNvCxnSpPr>
            <a:cxnSpLocks/>
          </p:cNvCxnSpPr>
          <p:nvPr/>
        </p:nvCxnSpPr>
        <p:spPr bwMode="auto">
          <a:xfrm>
            <a:off x="57911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1865496" name="Google Shape;559;p94"/>
          <p:cNvCxnSpPr>
            <a:cxnSpLocks/>
          </p:cNvCxnSpPr>
          <p:nvPr/>
        </p:nvCxnSpPr>
        <p:spPr bwMode="auto">
          <a:xfrm>
            <a:off x="6400800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3568667" name="Google Shape;560;p94"/>
          <p:cNvCxnSpPr>
            <a:cxnSpLocks/>
          </p:cNvCxnSpPr>
          <p:nvPr/>
        </p:nvCxnSpPr>
        <p:spPr bwMode="auto">
          <a:xfrm>
            <a:off x="7060691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077620" name="Google Shape;561;p94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586855" name="Google Shape;562;p94"/>
          <p:cNvCxnSpPr>
            <a:cxnSpLocks/>
          </p:cNvCxnSpPr>
          <p:nvPr/>
        </p:nvCxnSpPr>
        <p:spPr bwMode="auto">
          <a:xfrm>
            <a:off x="4851399" y="3416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100836" name="Google Shape;563;p94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789596" name="Google Shape;564;p94"/>
          <p:cNvCxnSpPr>
            <a:cxnSpLocks/>
          </p:cNvCxnSpPr>
          <p:nvPr/>
        </p:nvCxnSpPr>
        <p:spPr bwMode="auto">
          <a:xfrm>
            <a:off x="4851399" y="2349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9264619" name="Google Shape;565;p94"/>
          <p:cNvCxnSpPr>
            <a:cxnSpLocks/>
          </p:cNvCxnSpPr>
          <p:nvPr/>
        </p:nvCxnSpPr>
        <p:spPr bwMode="auto">
          <a:xfrm>
            <a:off x="4851399" y="28829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3013175" name="Google Shape;566;p94"/>
          <p:cNvCxnSpPr>
            <a:cxnSpLocks/>
          </p:cNvCxnSpPr>
          <p:nvPr/>
        </p:nvCxnSpPr>
        <p:spPr bwMode="auto">
          <a:xfrm>
            <a:off x="4851399" y="17907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1992907" name="Google Shape;567;p94"/>
          <p:cNvCxnSpPr>
            <a:cxnSpLocks/>
          </p:cNvCxnSpPr>
          <p:nvPr/>
        </p:nvCxnSpPr>
        <p:spPr bwMode="auto">
          <a:xfrm>
            <a:off x="4851399" y="1511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502442" name="Google Shape;568;p94"/>
          <p:cNvCxnSpPr>
            <a:cxnSpLocks/>
          </p:cNvCxnSpPr>
          <p:nvPr/>
        </p:nvCxnSpPr>
        <p:spPr bwMode="auto">
          <a:xfrm>
            <a:off x="4851399" y="20701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957891" name="Google Shape;569;p94"/>
          <p:cNvCxnSpPr>
            <a:cxnSpLocks/>
          </p:cNvCxnSpPr>
          <p:nvPr/>
        </p:nvCxnSpPr>
        <p:spPr bwMode="auto">
          <a:xfrm>
            <a:off x="4851399" y="2616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3699989" name="Google Shape;570;p94"/>
          <p:cNvCxnSpPr>
            <a:cxnSpLocks/>
          </p:cNvCxnSpPr>
          <p:nvPr/>
        </p:nvCxnSpPr>
        <p:spPr bwMode="auto">
          <a:xfrm>
            <a:off x="4851399" y="31623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3335892" name="Google Shape;571;p94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191317" name="Google Shape;572;p94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8935628" name="Google Shape;573;p94"/>
          <p:cNvCxnSpPr>
            <a:cxnSpLocks/>
          </p:cNvCxnSpPr>
          <p:nvPr/>
        </p:nvCxnSpPr>
        <p:spPr bwMode="auto">
          <a:xfrm>
            <a:off x="4851399" y="3994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2787929" name="Google Shape;574;p94"/>
          <p:cNvCxnSpPr>
            <a:cxnSpLocks/>
          </p:cNvCxnSpPr>
          <p:nvPr/>
        </p:nvCxnSpPr>
        <p:spPr bwMode="auto">
          <a:xfrm>
            <a:off x="4851399" y="3689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7005269" name="Google Shape;575;p94"/>
          <p:cNvCxnSpPr>
            <a:cxnSpLocks/>
          </p:cNvCxnSpPr>
          <p:nvPr/>
        </p:nvCxnSpPr>
        <p:spPr bwMode="auto">
          <a:xfrm>
            <a:off x="4851399" y="4248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364309" name="Google Shape;576;p94"/>
          <p:cNvCxnSpPr>
            <a:cxnSpLocks/>
          </p:cNvCxnSpPr>
          <p:nvPr/>
        </p:nvCxnSpPr>
        <p:spPr bwMode="auto">
          <a:xfrm>
            <a:off x="4851399" y="4794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9910036" name="Google Shape;577;p94"/>
          <p:cNvCxnSpPr>
            <a:cxnSpLocks/>
          </p:cNvCxnSpPr>
          <p:nvPr/>
        </p:nvCxnSpPr>
        <p:spPr bwMode="auto">
          <a:xfrm>
            <a:off x="4851399" y="5340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701522" name="Google Shape;578;p94"/>
          <p:cNvSpPr/>
          <p:nvPr/>
        </p:nvSpPr>
        <p:spPr bwMode="auto">
          <a:xfrm>
            <a:off x="4876799" y="1242499"/>
            <a:ext cx="2539999" cy="2687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4169843" name="Google Shape;583;p9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8892366" y="-3149598"/>
            <a:ext cx="24384034" cy="13716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50928985" name="Google Shape;584;p95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900557" name="Google Shape;585;p95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4640448" name="Google Shape;586;p95"/>
          <p:cNvCxnSpPr>
            <a:cxnSpLocks/>
          </p:cNvCxnSpPr>
          <p:nvPr/>
        </p:nvCxnSpPr>
        <p:spPr bwMode="auto">
          <a:xfrm>
            <a:off x="60959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647864" name="Google Shape;587;p95"/>
          <p:cNvCxnSpPr>
            <a:cxnSpLocks/>
          </p:cNvCxnSpPr>
          <p:nvPr/>
        </p:nvCxnSpPr>
        <p:spPr bwMode="auto">
          <a:xfrm>
            <a:off x="5486400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40399" name="Google Shape;588;p95"/>
          <p:cNvCxnSpPr>
            <a:cxnSpLocks/>
          </p:cNvCxnSpPr>
          <p:nvPr/>
        </p:nvCxnSpPr>
        <p:spPr bwMode="auto">
          <a:xfrm>
            <a:off x="67182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4808878" name="Google Shape;589;p95"/>
          <p:cNvCxnSpPr>
            <a:cxnSpLocks/>
          </p:cNvCxnSpPr>
          <p:nvPr/>
        </p:nvCxnSpPr>
        <p:spPr bwMode="auto">
          <a:xfrm>
            <a:off x="51815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3264167" name="Google Shape;590;p95"/>
          <p:cNvCxnSpPr>
            <a:cxnSpLocks/>
          </p:cNvCxnSpPr>
          <p:nvPr/>
        </p:nvCxnSpPr>
        <p:spPr bwMode="auto">
          <a:xfrm>
            <a:off x="57911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9337170" name="Google Shape;591;p95"/>
          <p:cNvCxnSpPr>
            <a:cxnSpLocks/>
          </p:cNvCxnSpPr>
          <p:nvPr/>
        </p:nvCxnSpPr>
        <p:spPr bwMode="auto">
          <a:xfrm>
            <a:off x="6400800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3111137" name="Google Shape;592;p95"/>
          <p:cNvCxnSpPr>
            <a:cxnSpLocks/>
          </p:cNvCxnSpPr>
          <p:nvPr/>
        </p:nvCxnSpPr>
        <p:spPr bwMode="auto">
          <a:xfrm>
            <a:off x="7060691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9528202" name="Google Shape;593;p95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913323" name="Google Shape;594;p95"/>
          <p:cNvCxnSpPr>
            <a:cxnSpLocks/>
          </p:cNvCxnSpPr>
          <p:nvPr/>
        </p:nvCxnSpPr>
        <p:spPr bwMode="auto">
          <a:xfrm>
            <a:off x="4851399" y="3416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947446" name="Google Shape;595;p95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3561370" name="Google Shape;596;p95"/>
          <p:cNvCxnSpPr>
            <a:cxnSpLocks/>
          </p:cNvCxnSpPr>
          <p:nvPr/>
        </p:nvCxnSpPr>
        <p:spPr bwMode="auto">
          <a:xfrm>
            <a:off x="4851399" y="2349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7798008" name="Google Shape;597;p95"/>
          <p:cNvCxnSpPr>
            <a:cxnSpLocks/>
          </p:cNvCxnSpPr>
          <p:nvPr/>
        </p:nvCxnSpPr>
        <p:spPr bwMode="auto">
          <a:xfrm>
            <a:off x="4851399" y="28829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5366261" name="Google Shape;598;p95"/>
          <p:cNvCxnSpPr>
            <a:cxnSpLocks/>
          </p:cNvCxnSpPr>
          <p:nvPr/>
        </p:nvCxnSpPr>
        <p:spPr bwMode="auto">
          <a:xfrm>
            <a:off x="4851399" y="17907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7853680" name="Google Shape;599;p95"/>
          <p:cNvCxnSpPr>
            <a:cxnSpLocks/>
          </p:cNvCxnSpPr>
          <p:nvPr/>
        </p:nvCxnSpPr>
        <p:spPr bwMode="auto">
          <a:xfrm>
            <a:off x="4851399" y="1511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45240" name="Google Shape;600;p95"/>
          <p:cNvCxnSpPr>
            <a:cxnSpLocks/>
          </p:cNvCxnSpPr>
          <p:nvPr/>
        </p:nvCxnSpPr>
        <p:spPr bwMode="auto">
          <a:xfrm>
            <a:off x="4851399" y="20701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656391" name="Google Shape;601;p95"/>
          <p:cNvCxnSpPr>
            <a:cxnSpLocks/>
          </p:cNvCxnSpPr>
          <p:nvPr/>
        </p:nvCxnSpPr>
        <p:spPr bwMode="auto">
          <a:xfrm>
            <a:off x="4851399" y="2616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8743050" name="Google Shape;602;p95"/>
          <p:cNvCxnSpPr>
            <a:cxnSpLocks/>
          </p:cNvCxnSpPr>
          <p:nvPr/>
        </p:nvCxnSpPr>
        <p:spPr bwMode="auto">
          <a:xfrm>
            <a:off x="4851399" y="31623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155960" name="Google Shape;603;p95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722990" name="Google Shape;604;p95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7485584" name="Google Shape;605;p95"/>
          <p:cNvCxnSpPr>
            <a:cxnSpLocks/>
          </p:cNvCxnSpPr>
          <p:nvPr/>
        </p:nvCxnSpPr>
        <p:spPr bwMode="auto">
          <a:xfrm>
            <a:off x="4851399" y="3994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258153" name="Google Shape;606;p95"/>
          <p:cNvCxnSpPr>
            <a:cxnSpLocks/>
          </p:cNvCxnSpPr>
          <p:nvPr/>
        </p:nvCxnSpPr>
        <p:spPr bwMode="auto">
          <a:xfrm>
            <a:off x="4851399" y="3689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993225" name="Google Shape;607;p95"/>
          <p:cNvCxnSpPr>
            <a:cxnSpLocks/>
          </p:cNvCxnSpPr>
          <p:nvPr/>
        </p:nvCxnSpPr>
        <p:spPr bwMode="auto">
          <a:xfrm>
            <a:off x="4851399" y="4248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4962394" name="Google Shape;608;p95"/>
          <p:cNvCxnSpPr>
            <a:cxnSpLocks/>
          </p:cNvCxnSpPr>
          <p:nvPr/>
        </p:nvCxnSpPr>
        <p:spPr bwMode="auto">
          <a:xfrm>
            <a:off x="4851399" y="4794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0944739" name="Google Shape;609;p95"/>
          <p:cNvCxnSpPr>
            <a:cxnSpLocks/>
          </p:cNvCxnSpPr>
          <p:nvPr/>
        </p:nvCxnSpPr>
        <p:spPr bwMode="auto">
          <a:xfrm>
            <a:off x="4851399" y="5340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8777266" name=""/>
          <p:cNvSpPr/>
          <p:nvPr/>
        </p:nvSpPr>
        <p:spPr bwMode="auto">
          <a:xfrm>
            <a:off x="3088806" y="337889"/>
            <a:ext cx="1269998" cy="95541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566" y="5795"/>
                  <a:pt x="5548" y="10536"/>
                  <a:pt x="7530" y="13697"/>
                </a:cubicBezTo>
                <a:cubicBezTo>
                  <a:pt x="10304" y="17385"/>
                  <a:pt x="11493" y="19492"/>
                  <a:pt x="13871" y="22126"/>
                </a:cubicBezTo>
                <a:cubicBezTo>
                  <a:pt x="16249" y="24234"/>
                  <a:pt x="17834" y="25814"/>
                  <a:pt x="20609" y="27395"/>
                </a:cubicBezTo>
                <a:cubicBezTo>
                  <a:pt x="23383" y="30029"/>
                  <a:pt x="26157" y="32136"/>
                  <a:pt x="27743" y="32663"/>
                </a:cubicBezTo>
                <a:cubicBezTo>
                  <a:pt x="29724" y="33717"/>
                  <a:pt x="31310" y="34770"/>
                  <a:pt x="33291" y="35297"/>
                </a:cubicBezTo>
                <a:cubicBezTo>
                  <a:pt x="34877" y="36351"/>
                  <a:pt x="36462" y="37931"/>
                  <a:pt x="38444" y="39512"/>
                </a:cubicBezTo>
                <a:cubicBezTo>
                  <a:pt x="40029" y="40565"/>
                  <a:pt x="41614" y="42146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950178" name=""/>
          <p:cNvSpPr/>
          <p:nvPr/>
        </p:nvSpPr>
        <p:spPr bwMode="auto">
          <a:xfrm>
            <a:off x="3077154" y="337889"/>
            <a:ext cx="1491374" cy="9787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349" y="2571"/>
                  <a:pt x="2699" y="5142"/>
                  <a:pt x="3712" y="6685"/>
                </a:cubicBezTo>
                <a:cubicBezTo>
                  <a:pt x="5062" y="8742"/>
                  <a:pt x="6074" y="10285"/>
                  <a:pt x="7087" y="11828"/>
                </a:cubicBezTo>
                <a:cubicBezTo>
                  <a:pt x="8099" y="13371"/>
                  <a:pt x="9449" y="14914"/>
                  <a:pt x="10462" y="16457"/>
                </a:cubicBezTo>
                <a:cubicBezTo>
                  <a:pt x="12487" y="19028"/>
                  <a:pt x="14174" y="20571"/>
                  <a:pt x="15862" y="22628"/>
                </a:cubicBezTo>
                <a:cubicBezTo>
                  <a:pt x="17212" y="24171"/>
                  <a:pt x="18899" y="26228"/>
                  <a:pt x="20587" y="27771"/>
                </a:cubicBezTo>
                <a:cubicBezTo>
                  <a:pt x="22274" y="29314"/>
                  <a:pt x="23287" y="30857"/>
                  <a:pt x="24974" y="31885"/>
                </a:cubicBezTo>
                <a:cubicBezTo>
                  <a:pt x="26662" y="32914"/>
                  <a:pt x="28012" y="33942"/>
                  <a:pt x="29362" y="34457"/>
                </a:cubicBezTo>
                <a:cubicBezTo>
                  <a:pt x="30712" y="34971"/>
                  <a:pt x="33074" y="36514"/>
                  <a:pt x="34762" y="37542"/>
                </a:cubicBezTo>
                <a:cubicBezTo>
                  <a:pt x="36112" y="38057"/>
                  <a:pt x="37462" y="38571"/>
                  <a:pt x="39149" y="39600"/>
                </a:cubicBezTo>
                <a:cubicBezTo>
                  <a:pt x="40837" y="40628"/>
                  <a:pt x="42187" y="41657"/>
                  <a:pt x="43200" y="43199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7148543" name=""/>
          <p:cNvSpPr/>
          <p:nvPr/>
        </p:nvSpPr>
        <p:spPr bwMode="auto">
          <a:xfrm>
            <a:off x="4160733" y="1048622"/>
            <a:ext cx="431100" cy="3728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686" y="0"/>
                </a:moveTo>
                <a:cubicBezTo>
                  <a:pt x="31524" y="8099"/>
                  <a:pt x="37362" y="14849"/>
                  <a:pt x="39697" y="20249"/>
                </a:cubicBezTo>
                <a:cubicBezTo>
                  <a:pt x="40864" y="25649"/>
                  <a:pt x="43199" y="32399"/>
                  <a:pt x="37362" y="37800"/>
                </a:cubicBezTo>
                <a:cubicBezTo>
                  <a:pt x="30356" y="40499"/>
                  <a:pt x="17513" y="41849"/>
                  <a:pt x="12843" y="43200"/>
                </a:cubicBezTo>
                <a:quadBezTo>
                  <a:pt x="5837" y="43200"/>
                  <a:pt x="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309952" name=""/>
          <p:cNvSpPr/>
          <p:nvPr/>
        </p:nvSpPr>
        <p:spPr bwMode="auto">
          <a:xfrm>
            <a:off x="4953026" y="943759"/>
            <a:ext cx="1083577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038" y="3200"/>
                  <a:pt x="16258" y="9600"/>
                  <a:pt x="19974" y="11200"/>
                </a:cubicBezTo>
                <a:cubicBezTo>
                  <a:pt x="22761" y="12799"/>
                  <a:pt x="25083" y="12799"/>
                  <a:pt x="26941" y="16000"/>
                </a:cubicBezTo>
                <a:cubicBezTo>
                  <a:pt x="29729" y="19199"/>
                  <a:pt x="31587" y="20800"/>
                  <a:pt x="33909" y="24000"/>
                </a:cubicBezTo>
                <a:cubicBezTo>
                  <a:pt x="36232" y="27200"/>
                  <a:pt x="38554" y="28800"/>
                  <a:pt x="40877" y="28800"/>
                </a:cubicBezTo>
                <a:cubicBezTo>
                  <a:pt x="43200" y="28800"/>
                  <a:pt x="42735" y="35200"/>
                  <a:pt x="41806" y="43200"/>
                </a:cubicBezTo>
                <a:cubicBezTo>
                  <a:pt x="40412" y="36800"/>
                  <a:pt x="39948" y="30400"/>
                  <a:pt x="39019" y="22400"/>
                </a:cubicBezTo>
                <a:lnTo>
                  <a:pt x="38554" y="160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5945371" name=""/>
          <p:cNvSpPr/>
          <p:nvPr/>
        </p:nvSpPr>
        <p:spPr bwMode="auto">
          <a:xfrm>
            <a:off x="4918071" y="943759"/>
            <a:ext cx="58255" cy="1747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quadBezTo>
                  <a:pt x="25920" y="28800"/>
                  <a:pt x="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220717" name=""/>
          <p:cNvSpPr/>
          <p:nvPr/>
        </p:nvSpPr>
        <p:spPr bwMode="auto">
          <a:xfrm>
            <a:off x="6071558" y="710733"/>
            <a:ext cx="1526329" cy="51265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78" y="30436"/>
                </a:moveTo>
                <a:cubicBezTo>
                  <a:pt x="1648" y="25527"/>
                  <a:pt x="1319" y="21600"/>
                  <a:pt x="659" y="16690"/>
                </a:cubicBezTo>
                <a:cubicBezTo>
                  <a:pt x="0" y="11781"/>
                  <a:pt x="659" y="7854"/>
                  <a:pt x="2308" y="4909"/>
                </a:cubicBezTo>
                <a:cubicBezTo>
                  <a:pt x="4946" y="2945"/>
                  <a:pt x="6265" y="1963"/>
                  <a:pt x="8244" y="981"/>
                </a:cubicBezTo>
                <a:cubicBezTo>
                  <a:pt x="11212" y="0"/>
                  <a:pt x="12861" y="0"/>
                  <a:pt x="14509" y="0"/>
                </a:cubicBezTo>
                <a:cubicBezTo>
                  <a:pt x="17148" y="981"/>
                  <a:pt x="19456" y="2945"/>
                  <a:pt x="22094" y="3927"/>
                </a:cubicBezTo>
                <a:cubicBezTo>
                  <a:pt x="23413" y="4909"/>
                  <a:pt x="25722" y="6872"/>
                  <a:pt x="28030" y="7854"/>
                </a:cubicBezTo>
                <a:cubicBezTo>
                  <a:pt x="30998" y="7854"/>
                  <a:pt x="32317" y="6872"/>
                  <a:pt x="34625" y="4909"/>
                </a:cubicBezTo>
                <a:cubicBezTo>
                  <a:pt x="37264" y="3927"/>
                  <a:pt x="40232" y="3927"/>
                  <a:pt x="41880" y="3927"/>
                </a:cubicBezTo>
                <a:cubicBezTo>
                  <a:pt x="43200" y="4909"/>
                  <a:pt x="42870" y="9818"/>
                  <a:pt x="42540" y="15709"/>
                </a:cubicBezTo>
                <a:cubicBezTo>
                  <a:pt x="42210" y="23563"/>
                  <a:pt x="42210" y="29454"/>
                  <a:pt x="41880" y="33381"/>
                </a:cubicBezTo>
                <a:quadBezTo>
                  <a:pt x="41880" y="38290"/>
                  <a:pt x="4188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813386" name=""/>
          <p:cNvSpPr/>
          <p:nvPr/>
        </p:nvSpPr>
        <p:spPr bwMode="auto">
          <a:xfrm>
            <a:off x="4929723" y="1724401"/>
            <a:ext cx="2609906" cy="1514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507" y="3323"/>
                  <a:pt x="4050" y="3323"/>
                  <a:pt x="5978" y="3323"/>
                </a:cubicBezTo>
                <a:cubicBezTo>
                  <a:pt x="7521" y="3323"/>
                  <a:pt x="8678" y="6646"/>
                  <a:pt x="10028" y="6646"/>
                </a:cubicBezTo>
                <a:cubicBezTo>
                  <a:pt x="10992" y="6646"/>
                  <a:pt x="12535" y="6646"/>
                  <a:pt x="13885" y="6646"/>
                </a:cubicBezTo>
                <a:cubicBezTo>
                  <a:pt x="15235" y="6646"/>
                  <a:pt x="16392" y="9969"/>
                  <a:pt x="18128" y="13292"/>
                </a:cubicBezTo>
                <a:cubicBezTo>
                  <a:pt x="18900" y="16615"/>
                  <a:pt x="19671" y="19938"/>
                  <a:pt x="21407" y="23261"/>
                </a:cubicBezTo>
                <a:cubicBezTo>
                  <a:pt x="23142" y="29907"/>
                  <a:pt x="26035" y="39876"/>
                  <a:pt x="27964" y="43200"/>
                </a:cubicBezTo>
                <a:cubicBezTo>
                  <a:pt x="29892" y="43200"/>
                  <a:pt x="30857" y="39876"/>
                  <a:pt x="32592" y="36553"/>
                </a:cubicBezTo>
                <a:cubicBezTo>
                  <a:pt x="34328" y="36553"/>
                  <a:pt x="36064" y="36553"/>
                  <a:pt x="37414" y="33230"/>
                </a:cubicBezTo>
                <a:cubicBezTo>
                  <a:pt x="38764" y="33230"/>
                  <a:pt x="39728" y="33230"/>
                  <a:pt x="40692" y="29907"/>
                </a:cubicBezTo>
                <a:cubicBezTo>
                  <a:pt x="41657" y="29907"/>
                  <a:pt x="42428" y="26584"/>
                  <a:pt x="43200" y="23261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0641766" name=""/>
          <p:cNvSpPr/>
          <p:nvPr/>
        </p:nvSpPr>
        <p:spPr bwMode="auto">
          <a:xfrm>
            <a:off x="4964678" y="2085595"/>
            <a:ext cx="1083577" cy="2330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322" y="21600"/>
                  <a:pt x="9290" y="21600"/>
                  <a:pt x="13006" y="21600"/>
                </a:cubicBezTo>
                <a:cubicBezTo>
                  <a:pt x="16258" y="21600"/>
                  <a:pt x="19045" y="21600"/>
                  <a:pt x="22296" y="21600"/>
                </a:cubicBezTo>
                <a:cubicBezTo>
                  <a:pt x="25548" y="0"/>
                  <a:pt x="27870" y="0"/>
                  <a:pt x="31122" y="0"/>
                </a:cubicBezTo>
                <a:cubicBezTo>
                  <a:pt x="33909" y="0"/>
                  <a:pt x="36232" y="0"/>
                  <a:pt x="38554" y="0"/>
                </a:cubicBezTo>
                <a:quadBezTo>
                  <a:pt x="40877" y="0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625303" name=""/>
          <p:cNvSpPr/>
          <p:nvPr/>
        </p:nvSpPr>
        <p:spPr bwMode="auto">
          <a:xfrm>
            <a:off x="6141466" y="1631191"/>
            <a:ext cx="1514678" cy="419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332" y="37199"/>
                  <a:pt x="996" y="30000"/>
                  <a:pt x="996" y="22799"/>
                </a:cubicBezTo>
                <a:cubicBezTo>
                  <a:pt x="1329" y="15599"/>
                  <a:pt x="1329" y="9600"/>
                  <a:pt x="2658" y="7199"/>
                </a:cubicBezTo>
                <a:cubicBezTo>
                  <a:pt x="4652" y="7199"/>
                  <a:pt x="6646" y="7199"/>
                  <a:pt x="8307" y="7199"/>
                </a:cubicBezTo>
                <a:cubicBezTo>
                  <a:pt x="11298" y="5999"/>
                  <a:pt x="12627" y="4799"/>
                  <a:pt x="15286" y="3599"/>
                </a:cubicBezTo>
                <a:cubicBezTo>
                  <a:pt x="18276" y="2399"/>
                  <a:pt x="20603" y="2399"/>
                  <a:pt x="22929" y="1199"/>
                </a:cubicBezTo>
                <a:cubicBezTo>
                  <a:pt x="24923" y="0"/>
                  <a:pt x="27913" y="0"/>
                  <a:pt x="30904" y="0"/>
                </a:cubicBezTo>
                <a:cubicBezTo>
                  <a:pt x="33230" y="0"/>
                  <a:pt x="34892" y="0"/>
                  <a:pt x="36221" y="1199"/>
                </a:cubicBezTo>
                <a:cubicBezTo>
                  <a:pt x="37883" y="2399"/>
                  <a:pt x="39876" y="3599"/>
                  <a:pt x="41206" y="5999"/>
                </a:cubicBezTo>
                <a:cubicBezTo>
                  <a:pt x="42535" y="7199"/>
                  <a:pt x="43200" y="11999"/>
                  <a:pt x="43200" y="17999"/>
                </a:cubicBezTo>
                <a:quadBezTo>
                  <a:pt x="43200" y="23999"/>
                  <a:pt x="43200" y="300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510153" name=""/>
          <p:cNvSpPr/>
          <p:nvPr/>
        </p:nvSpPr>
        <p:spPr bwMode="auto">
          <a:xfrm>
            <a:off x="4953026" y="2050641"/>
            <a:ext cx="1188439" cy="32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7028"/>
                </a:moveTo>
                <a:cubicBezTo>
                  <a:pt x="0" y="29314"/>
                  <a:pt x="0" y="21600"/>
                  <a:pt x="423" y="10800"/>
                </a:cubicBezTo>
                <a:cubicBezTo>
                  <a:pt x="847" y="1542"/>
                  <a:pt x="4658" y="0"/>
                  <a:pt x="8047" y="4628"/>
                </a:cubicBezTo>
                <a:cubicBezTo>
                  <a:pt x="13129" y="12342"/>
                  <a:pt x="15247" y="16971"/>
                  <a:pt x="16941" y="20057"/>
                </a:cubicBezTo>
                <a:cubicBezTo>
                  <a:pt x="19058" y="21600"/>
                  <a:pt x="22023" y="24685"/>
                  <a:pt x="24564" y="24685"/>
                </a:cubicBezTo>
                <a:cubicBezTo>
                  <a:pt x="27529" y="24685"/>
                  <a:pt x="30494" y="24685"/>
                  <a:pt x="33458" y="23142"/>
                </a:cubicBezTo>
                <a:cubicBezTo>
                  <a:pt x="35576" y="21600"/>
                  <a:pt x="38117" y="21600"/>
                  <a:pt x="40235" y="21600"/>
                </a:cubicBezTo>
                <a:cubicBezTo>
                  <a:pt x="42352" y="21600"/>
                  <a:pt x="43200" y="27771"/>
                  <a:pt x="43200" y="35485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611103126" name="Google Shape;614;p96"/>
          <p:cNvCxnSpPr>
            <a:cxnSpLocks/>
          </p:cNvCxnSpPr>
          <p:nvPr/>
        </p:nvCxnSpPr>
        <p:spPr bwMode="auto">
          <a:xfrm>
            <a:off x="74167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6754378" name="Google Shape;615;p96"/>
          <p:cNvCxnSpPr>
            <a:cxnSpLocks/>
          </p:cNvCxnSpPr>
          <p:nvPr/>
        </p:nvCxnSpPr>
        <p:spPr bwMode="auto">
          <a:xfrm>
            <a:off x="48767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74755" name="Google Shape;616;p96"/>
          <p:cNvCxnSpPr>
            <a:cxnSpLocks/>
          </p:cNvCxnSpPr>
          <p:nvPr/>
        </p:nvCxnSpPr>
        <p:spPr bwMode="auto">
          <a:xfrm>
            <a:off x="60959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9910420" name="Google Shape;617;p96"/>
          <p:cNvCxnSpPr>
            <a:cxnSpLocks/>
          </p:cNvCxnSpPr>
          <p:nvPr/>
        </p:nvCxnSpPr>
        <p:spPr bwMode="auto">
          <a:xfrm>
            <a:off x="5486400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413721" name="Google Shape;618;p96"/>
          <p:cNvCxnSpPr>
            <a:cxnSpLocks/>
          </p:cNvCxnSpPr>
          <p:nvPr/>
        </p:nvCxnSpPr>
        <p:spPr bwMode="auto">
          <a:xfrm>
            <a:off x="67182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6842288" name="Google Shape;619;p96"/>
          <p:cNvCxnSpPr>
            <a:cxnSpLocks/>
          </p:cNvCxnSpPr>
          <p:nvPr/>
        </p:nvCxnSpPr>
        <p:spPr bwMode="auto">
          <a:xfrm>
            <a:off x="5181599" y="12191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5988004" name="Google Shape;620;p96"/>
          <p:cNvCxnSpPr>
            <a:cxnSpLocks/>
          </p:cNvCxnSpPr>
          <p:nvPr/>
        </p:nvCxnSpPr>
        <p:spPr bwMode="auto">
          <a:xfrm>
            <a:off x="5791199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7118306" name="Google Shape;621;p96"/>
          <p:cNvCxnSpPr>
            <a:cxnSpLocks/>
          </p:cNvCxnSpPr>
          <p:nvPr/>
        </p:nvCxnSpPr>
        <p:spPr bwMode="auto">
          <a:xfrm>
            <a:off x="6400800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5754065" name="Google Shape;622;p96"/>
          <p:cNvCxnSpPr>
            <a:cxnSpLocks/>
          </p:cNvCxnSpPr>
          <p:nvPr/>
        </p:nvCxnSpPr>
        <p:spPr bwMode="auto">
          <a:xfrm>
            <a:off x="7060691" y="1231799"/>
            <a:ext cx="0" cy="439439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9143552" name="Google Shape;623;p96"/>
          <p:cNvCxnSpPr>
            <a:cxnSpLocks/>
          </p:cNvCxnSpPr>
          <p:nvPr/>
        </p:nvCxnSpPr>
        <p:spPr bwMode="auto">
          <a:xfrm>
            <a:off x="4851399" y="1242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48325" name="Google Shape;624;p96"/>
          <p:cNvCxnSpPr>
            <a:cxnSpLocks/>
          </p:cNvCxnSpPr>
          <p:nvPr/>
        </p:nvCxnSpPr>
        <p:spPr bwMode="auto">
          <a:xfrm>
            <a:off x="4851399" y="3416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404334" name="Google Shape;625;p96"/>
          <p:cNvCxnSpPr>
            <a:cxnSpLocks/>
          </p:cNvCxnSpPr>
          <p:nvPr/>
        </p:nvCxnSpPr>
        <p:spPr bwMode="auto">
          <a:xfrm>
            <a:off x="4851399" y="5613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9764260" name="Google Shape;626;p96"/>
          <p:cNvCxnSpPr>
            <a:cxnSpLocks/>
          </p:cNvCxnSpPr>
          <p:nvPr/>
        </p:nvCxnSpPr>
        <p:spPr bwMode="auto">
          <a:xfrm>
            <a:off x="4851399" y="23495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0340794" name="Google Shape;627;p96"/>
          <p:cNvCxnSpPr>
            <a:cxnSpLocks/>
          </p:cNvCxnSpPr>
          <p:nvPr/>
        </p:nvCxnSpPr>
        <p:spPr bwMode="auto">
          <a:xfrm>
            <a:off x="4851399" y="28829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510169" name="Google Shape;628;p96"/>
          <p:cNvCxnSpPr>
            <a:cxnSpLocks/>
          </p:cNvCxnSpPr>
          <p:nvPr/>
        </p:nvCxnSpPr>
        <p:spPr bwMode="auto">
          <a:xfrm>
            <a:off x="4851399" y="17907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8705061" name="Google Shape;629;p96"/>
          <p:cNvCxnSpPr>
            <a:cxnSpLocks/>
          </p:cNvCxnSpPr>
          <p:nvPr/>
        </p:nvCxnSpPr>
        <p:spPr bwMode="auto">
          <a:xfrm>
            <a:off x="4851399" y="1511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28615" name="Google Shape;630;p96"/>
          <p:cNvCxnSpPr>
            <a:cxnSpLocks/>
          </p:cNvCxnSpPr>
          <p:nvPr/>
        </p:nvCxnSpPr>
        <p:spPr bwMode="auto">
          <a:xfrm>
            <a:off x="4851399" y="20701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2898505" name="Google Shape;631;p96"/>
          <p:cNvCxnSpPr>
            <a:cxnSpLocks/>
          </p:cNvCxnSpPr>
          <p:nvPr/>
        </p:nvCxnSpPr>
        <p:spPr bwMode="auto">
          <a:xfrm>
            <a:off x="4851399" y="2616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2434429" name="Google Shape;632;p96"/>
          <p:cNvCxnSpPr>
            <a:cxnSpLocks/>
          </p:cNvCxnSpPr>
          <p:nvPr/>
        </p:nvCxnSpPr>
        <p:spPr bwMode="auto">
          <a:xfrm>
            <a:off x="4851399" y="31623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0483560" name="Google Shape;633;p96"/>
          <p:cNvCxnSpPr>
            <a:cxnSpLocks/>
          </p:cNvCxnSpPr>
          <p:nvPr/>
        </p:nvCxnSpPr>
        <p:spPr bwMode="auto">
          <a:xfrm>
            <a:off x="4851399" y="4527684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7603755" name="Google Shape;634;p96"/>
          <p:cNvCxnSpPr>
            <a:cxnSpLocks/>
          </p:cNvCxnSpPr>
          <p:nvPr/>
        </p:nvCxnSpPr>
        <p:spPr bwMode="auto">
          <a:xfrm>
            <a:off x="4851399" y="50610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1630454" name="Google Shape;635;p96"/>
          <p:cNvCxnSpPr>
            <a:cxnSpLocks/>
          </p:cNvCxnSpPr>
          <p:nvPr/>
        </p:nvCxnSpPr>
        <p:spPr bwMode="auto">
          <a:xfrm>
            <a:off x="4851399" y="3994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435679" name="Google Shape;636;p96"/>
          <p:cNvCxnSpPr>
            <a:cxnSpLocks/>
          </p:cNvCxnSpPr>
          <p:nvPr/>
        </p:nvCxnSpPr>
        <p:spPr bwMode="auto">
          <a:xfrm>
            <a:off x="4851399" y="3689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320066" name="Google Shape;637;p96"/>
          <p:cNvCxnSpPr>
            <a:cxnSpLocks/>
          </p:cNvCxnSpPr>
          <p:nvPr/>
        </p:nvCxnSpPr>
        <p:spPr bwMode="auto">
          <a:xfrm>
            <a:off x="4851399" y="42482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602529" name="Google Shape;638;p96"/>
          <p:cNvCxnSpPr>
            <a:cxnSpLocks/>
          </p:cNvCxnSpPr>
          <p:nvPr/>
        </p:nvCxnSpPr>
        <p:spPr bwMode="auto">
          <a:xfrm>
            <a:off x="4851399" y="47943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375948" name="Google Shape;639;p96"/>
          <p:cNvCxnSpPr>
            <a:cxnSpLocks/>
          </p:cNvCxnSpPr>
          <p:nvPr/>
        </p:nvCxnSpPr>
        <p:spPr bwMode="auto">
          <a:xfrm>
            <a:off x="4851399" y="5340483"/>
            <a:ext cx="2590799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8543361" name="Google Shape;644;p97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436507" name="Google Shape;649;p98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score1 = 72;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 score2 = 73;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 score3 = 33;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637200302" name="Google Shape;654;p99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01276121" name=""/>
          <p:cNvSpPr/>
          <p:nvPr/>
        </p:nvSpPr>
        <p:spPr bwMode="auto">
          <a:xfrm>
            <a:off x="-57061" y="-23301"/>
            <a:ext cx="139815" cy="144476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8800" y="0"/>
                </a:moveTo>
                <a:cubicBezTo>
                  <a:pt x="28800" y="3832"/>
                  <a:pt x="28800" y="6270"/>
                  <a:pt x="32400" y="9058"/>
                </a:cubicBezTo>
                <a:cubicBezTo>
                  <a:pt x="36000" y="15329"/>
                  <a:pt x="39600" y="18812"/>
                  <a:pt x="43200" y="21948"/>
                </a:cubicBezTo>
                <a:cubicBezTo>
                  <a:pt x="43200" y="23690"/>
                  <a:pt x="39600" y="26129"/>
                  <a:pt x="28800" y="27870"/>
                </a:cubicBezTo>
                <a:cubicBezTo>
                  <a:pt x="18000" y="29264"/>
                  <a:pt x="10800" y="30658"/>
                  <a:pt x="0" y="32400"/>
                </a:cubicBezTo>
                <a:cubicBezTo>
                  <a:pt x="0" y="34490"/>
                  <a:pt x="0" y="36232"/>
                  <a:pt x="3600" y="38322"/>
                </a:cubicBezTo>
                <a:cubicBezTo>
                  <a:pt x="10800" y="39716"/>
                  <a:pt x="18000" y="41458"/>
                  <a:pt x="25200" y="432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053534" name=""/>
          <p:cNvSpPr/>
          <p:nvPr/>
        </p:nvSpPr>
        <p:spPr bwMode="auto">
          <a:xfrm>
            <a:off x="6141466" y="1572934"/>
            <a:ext cx="23301" cy="147972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2721"/>
                  <a:pt x="0" y="6122"/>
                  <a:pt x="0" y="11225"/>
                </a:cubicBezTo>
                <a:cubicBezTo>
                  <a:pt x="21600" y="13946"/>
                  <a:pt x="21600" y="17348"/>
                  <a:pt x="43200" y="19048"/>
                </a:cubicBezTo>
                <a:cubicBezTo>
                  <a:pt x="43200" y="21770"/>
                  <a:pt x="43200" y="24151"/>
                  <a:pt x="43200" y="26532"/>
                </a:cubicBezTo>
                <a:cubicBezTo>
                  <a:pt x="43200" y="28573"/>
                  <a:pt x="43200" y="30274"/>
                  <a:pt x="43200" y="32655"/>
                </a:cubicBezTo>
                <a:cubicBezTo>
                  <a:pt x="43200" y="35376"/>
                  <a:pt x="43200" y="37417"/>
                  <a:pt x="43200" y="39458"/>
                </a:cubicBezTo>
                <a:quadBezTo>
                  <a:pt x="43200" y="41499"/>
                  <a:pt x="4320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470532" name=""/>
          <p:cNvSpPr/>
          <p:nvPr/>
        </p:nvSpPr>
        <p:spPr bwMode="auto">
          <a:xfrm>
            <a:off x="490547" y="768990"/>
            <a:ext cx="768990" cy="32623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0057"/>
                </a:moveTo>
                <a:cubicBezTo>
                  <a:pt x="1963" y="24685"/>
                  <a:pt x="6545" y="35485"/>
                  <a:pt x="9163" y="38571"/>
                </a:cubicBezTo>
                <a:cubicBezTo>
                  <a:pt x="13745" y="43200"/>
                  <a:pt x="22254" y="40114"/>
                  <a:pt x="27490" y="30857"/>
                </a:cubicBezTo>
                <a:cubicBezTo>
                  <a:pt x="32727" y="23142"/>
                  <a:pt x="37309" y="12342"/>
                  <a:pt x="40581" y="6171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0497669" name=""/>
          <p:cNvSpPr/>
          <p:nvPr/>
        </p:nvSpPr>
        <p:spPr bwMode="auto">
          <a:xfrm>
            <a:off x="-290090" y="-46603"/>
            <a:ext cx="1071925" cy="149137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0991" y="0"/>
                </a:moveTo>
                <a:cubicBezTo>
                  <a:pt x="22069" y="1012"/>
                  <a:pt x="12678" y="3037"/>
                  <a:pt x="9391" y="3712"/>
                </a:cubicBezTo>
                <a:cubicBezTo>
                  <a:pt x="7043" y="4387"/>
                  <a:pt x="4695" y="4725"/>
                  <a:pt x="1878" y="6074"/>
                </a:cubicBezTo>
                <a:cubicBezTo>
                  <a:pt x="469" y="7762"/>
                  <a:pt x="0" y="9112"/>
                  <a:pt x="0" y="11137"/>
                </a:cubicBezTo>
                <a:cubicBezTo>
                  <a:pt x="0" y="14512"/>
                  <a:pt x="469" y="16537"/>
                  <a:pt x="1408" y="19912"/>
                </a:cubicBezTo>
                <a:cubicBezTo>
                  <a:pt x="2817" y="21937"/>
                  <a:pt x="5165" y="24975"/>
                  <a:pt x="6104" y="26662"/>
                </a:cubicBezTo>
                <a:cubicBezTo>
                  <a:pt x="7982" y="28012"/>
                  <a:pt x="10330" y="30037"/>
                  <a:pt x="12208" y="32062"/>
                </a:cubicBezTo>
                <a:cubicBezTo>
                  <a:pt x="13617" y="33750"/>
                  <a:pt x="14556" y="35100"/>
                  <a:pt x="17373" y="36112"/>
                </a:cubicBezTo>
                <a:cubicBezTo>
                  <a:pt x="19721" y="36450"/>
                  <a:pt x="24417" y="36450"/>
                  <a:pt x="27704" y="36112"/>
                </a:cubicBezTo>
                <a:cubicBezTo>
                  <a:pt x="31930" y="36112"/>
                  <a:pt x="35217" y="36112"/>
                  <a:pt x="37095" y="36787"/>
                </a:cubicBezTo>
                <a:cubicBezTo>
                  <a:pt x="38504" y="37800"/>
                  <a:pt x="39913" y="39824"/>
                  <a:pt x="41321" y="4185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9994115" name=""/>
          <p:cNvSpPr/>
          <p:nvPr/>
        </p:nvSpPr>
        <p:spPr bwMode="auto">
          <a:xfrm>
            <a:off x="5734971" y="1386513"/>
            <a:ext cx="873851" cy="163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792" y="0"/>
                </a:moveTo>
                <a:cubicBezTo>
                  <a:pt x="11519" y="1542"/>
                  <a:pt x="16128" y="5245"/>
                  <a:pt x="23040" y="9874"/>
                </a:cubicBezTo>
                <a:cubicBezTo>
                  <a:pt x="27647" y="12960"/>
                  <a:pt x="32255" y="15737"/>
                  <a:pt x="36287" y="18514"/>
                </a:cubicBezTo>
                <a:cubicBezTo>
                  <a:pt x="38015" y="19748"/>
                  <a:pt x="39168" y="20982"/>
                  <a:pt x="40895" y="21908"/>
                </a:cubicBezTo>
                <a:cubicBezTo>
                  <a:pt x="42623" y="22834"/>
                  <a:pt x="43200" y="24377"/>
                  <a:pt x="39743" y="26537"/>
                </a:cubicBezTo>
                <a:cubicBezTo>
                  <a:pt x="36864" y="27771"/>
                  <a:pt x="33407" y="28697"/>
                  <a:pt x="27647" y="30857"/>
                </a:cubicBezTo>
                <a:cubicBezTo>
                  <a:pt x="23615" y="32091"/>
                  <a:pt x="19008" y="34251"/>
                  <a:pt x="16128" y="35177"/>
                </a:cubicBezTo>
                <a:cubicBezTo>
                  <a:pt x="12671" y="36720"/>
                  <a:pt x="9792" y="37954"/>
                  <a:pt x="6912" y="38880"/>
                </a:cubicBezTo>
                <a:cubicBezTo>
                  <a:pt x="4608" y="39805"/>
                  <a:pt x="2303" y="40422"/>
                  <a:pt x="576" y="41965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825328405" name="Google Shape;659;p100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 gridSpan="4"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72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score1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865969342" name=""/>
          <p:cNvSpPr/>
          <p:nvPr/>
        </p:nvSpPr>
        <p:spPr bwMode="auto">
          <a:xfrm>
            <a:off x="5127797" y="163118"/>
            <a:ext cx="897154" cy="13166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2638" y="3440"/>
                  <a:pt x="41516" y="11086"/>
                  <a:pt x="40955" y="15292"/>
                </a:cubicBezTo>
                <a:cubicBezTo>
                  <a:pt x="40394" y="19879"/>
                  <a:pt x="40394" y="22173"/>
                  <a:pt x="40394" y="24467"/>
                </a:cubicBezTo>
                <a:cubicBezTo>
                  <a:pt x="40394" y="27143"/>
                  <a:pt x="40394" y="30584"/>
                  <a:pt x="40394" y="32495"/>
                </a:cubicBezTo>
                <a:cubicBezTo>
                  <a:pt x="40394" y="34789"/>
                  <a:pt x="40394" y="36700"/>
                  <a:pt x="40394" y="38612"/>
                </a:cubicBezTo>
                <a:cubicBezTo>
                  <a:pt x="40394" y="40523"/>
                  <a:pt x="38150" y="42053"/>
                  <a:pt x="33662" y="42817"/>
                </a:cubicBezTo>
                <a:cubicBezTo>
                  <a:pt x="30296" y="43200"/>
                  <a:pt x="26929" y="43200"/>
                  <a:pt x="23563" y="43200"/>
                </a:cubicBezTo>
                <a:cubicBezTo>
                  <a:pt x="19075" y="43200"/>
                  <a:pt x="15148" y="42817"/>
                  <a:pt x="12342" y="42817"/>
                </a:cubicBezTo>
                <a:cubicBezTo>
                  <a:pt x="10098" y="42435"/>
                  <a:pt x="6171" y="42053"/>
                  <a:pt x="2805" y="42053"/>
                </a:cubicBezTo>
                <a:lnTo>
                  <a:pt x="0" y="42053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69269723" name="Google Shape;664;p101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 gridSpan="4"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72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score1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4"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73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score2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624763228" name="Google Shape;669;p102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 gridSpan="4"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72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score1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4"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73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score2</a:t>
                      </a: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143000">
                <a:tc gridSpan="4"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33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score3</a:t>
                      </a: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10546915" name=""/>
          <p:cNvSpPr/>
          <p:nvPr/>
        </p:nvSpPr>
        <p:spPr bwMode="auto">
          <a:xfrm>
            <a:off x="5733669" y="920457"/>
            <a:ext cx="722383" cy="10486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787" y="33600"/>
                  <a:pt x="8361" y="23999"/>
                  <a:pt x="13935" y="19200"/>
                </a:cubicBezTo>
                <a:cubicBezTo>
                  <a:pt x="18812" y="14399"/>
                  <a:pt x="22993" y="14399"/>
                  <a:pt x="25780" y="9599"/>
                </a:cubicBezTo>
                <a:cubicBezTo>
                  <a:pt x="30658" y="9599"/>
                  <a:pt x="35535" y="4799"/>
                  <a:pt x="39716" y="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21182" name=""/>
          <p:cNvSpPr/>
          <p:nvPr/>
        </p:nvSpPr>
        <p:spPr bwMode="auto">
          <a:xfrm>
            <a:off x="6339539" y="687430"/>
            <a:ext cx="151466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969" y="3085"/>
                  <a:pt x="23261" y="7199"/>
                  <a:pt x="33230" y="11314"/>
                </a:cubicBezTo>
                <a:cubicBezTo>
                  <a:pt x="39876" y="15428"/>
                  <a:pt x="43200" y="19542"/>
                  <a:pt x="36553" y="23657"/>
                </a:cubicBezTo>
                <a:cubicBezTo>
                  <a:pt x="26584" y="27771"/>
                  <a:pt x="16615" y="33942"/>
                  <a:pt x="6646" y="39085"/>
                </a:cubicBezTo>
                <a:lnTo>
                  <a:pt x="3323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4752541" name=""/>
          <p:cNvSpPr/>
          <p:nvPr/>
        </p:nvSpPr>
        <p:spPr bwMode="auto">
          <a:xfrm>
            <a:off x="1166329" y="1246695"/>
            <a:ext cx="1013667" cy="699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944" y="28800"/>
                  <a:pt x="17379" y="7199"/>
                  <a:pt x="29793" y="0"/>
                </a:cubicBezTo>
                <a:cubicBezTo>
                  <a:pt x="34758" y="0"/>
                  <a:pt x="39227" y="7199"/>
                  <a:pt x="41213" y="14399"/>
                </a:cubicBezTo>
                <a:lnTo>
                  <a:pt x="43200" y="216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1081516" name=""/>
          <p:cNvSpPr/>
          <p:nvPr/>
        </p:nvSpPr>
        <p:spPr bwMode="auto">
          <a:xfrm>
            <a:off x="7994035" y="512659"/>
            <a:ext cx="1572934" cy="23302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6960" y="12959"/>
                  <a:pt x="21760" y="6480"/>
                  <a:pt x="27520" y="0"/>
                </a:cubicBezTo>
                <a:cubicBezTo>
                  <a:pt x="30400" y="0"/>
                  <a:pt x="33920" y="0"/>
                  <a:pt x="35520" y="2159"/>
                </a:cubicBezTo>
                <a:cubicBezTo>
                  <a:pt x="38080" y="4320"/>
                  <a:pt x="40320" y="6480"/>
                  <a:pt x="43200" y="2159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9827672" name=""/>
          <p:cNvSpPr/>
          <p:nvPr/>
        </p:nvSpPr>
        <p:spPr bwMode="auto">
          <a:xfrm>
            <a:off x="-907613" y="978714"/>
            <a:ext cx="12595137" cy="5534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096" y="8912"/>
                </a:moveTo>
                <a:cubicBezTo>
                  <a:pt x="25296" y="9367"/>
                  <a:pt x="27054" y="12914"/>
                  <a:pt x="29013" y="16734"/>
                </a:cubicBezTo>
                <a:cubicBezTo>
                  <a:pt x="31091" y="20554"/>
                  <a:pt x="32130" y="22464"/>
                  <a:pt x="32729" y="23737"/>
                </a:cubicBezTo>
                <a:cubicBezTo>
                  <a:pt x="32969" y="24282"/>
                  <a:pt x="31770" y="22827"/>
                  <a:pt x="29812" y="19644"/>
                </a:cubicBezTo>
                <a:cubicBezTo>
                  <a:pt x="28333" y="16825"/>
                  <a:pt x="27974" y="16188"/>
                  <a:pt x="27854" y="15915"/>
                </a:cubicBezTo>
                <a:cubicBezTo>
                  <a:pt x="29252" y="17552"/>
                  <a:pt x="33728" y="24555"/>
                  <a:pt x="35207" y="27920"/>
                </a:cubicBezTo>
                <a:cubicBezTo>
                  <a:pt x="36126" y="30285"/>
                  <a:pt x="36246" y="30831"/>
                  <a:pt x="36046" y="31376"/>
                </a:cubicBezTo>
                <a:cubicBezTo>
                  <a:pt x="34448" y="30831"/>
                  <a:pt x="32090" y="29194"/>
                  <a:pt x="29172" y="26738"/>
                </a:cubicBezTo>
                <a:cubicBezTo>
                  <a:pt x="27934" y="25374"/>
                  <a:pt x="27094" y="24464"/>
                  <a:pt x="28573" y="30103"/>
                </a:cubicBezTo>
                <a:cubicBezTo>
                  <a:pt x="30251" y="34832"/>
                  <a:pt x="31330" y="37561"/>
                  <a:pt x="31530" y="38106"/>
                </a:cubicBezTo>
                <a:cubicBezTo>
                  <a:pt x="31610" y="38470"/>
                  <a:pt x="31370" y="38470"/>
                  <a:pt x="29892" y="38470"/>
                </a:cubicBezTo>
                <a:cubicBezTo>
                  <a:pt x="25136" y="36833"/>
                  <a:pt x="22738" y="35560"/>
                  <a:pt x="21100" y="34560"/>
                </a:cubicBezTo>
                <a:cubicBezTo>
                  <a:pt x="20021" y="34105"/>
                  <a:pt x="19861" y="34014"/>
                  <a:pt x="19941" y="34832"/>
                </a:cubicBezTo>
                <a:cubicBezTo>
                  <a:pt x="20820" y="38016"/>
                  <a:pt x="21699" y="40926"/>
                  <a:pt x="22259" y="42745"/>
                </a:cubicBezTo>
                <a:cubicBezTo>
                  <a:pt x="22379" y="43200"/>
                  <a:pt x="20141" y="42654"/>
                  <a:pt x="16584" y="39834"/>
                </a:cubicBezTo>
                <a:cubicBezTo>
                  <a:pt x="10150" y="33559"/>
                  <a:pt x="7033" y="30194"/>
                  <a:pt x="5235" y="28375"/>
                </a:cubicBezTo>
                <a:cubicBezTo>
                  <a:pt x="4875" y="28102"/>
                  <a:pt x="4715" y="27920"/>
                  <a:pt x="6034" y="29103"/>
                </a:cubicBezTo>
                <a:cubicBezTo>
                  <a:pt x="7832" y="31558"/>
                  <a:pt x="8831" y="33013"/>
                  <a:pt x="9231" y="33650"/>
                </a:cubicBezTo>
                <a:cubicBezTo>
                  <a:pt x="9471" y="33923"/>
                  <a:pt x="8592" y="33195"/>
                  <a:pt x="8192" y="32468"/>
                </a:cubicBezTo>
                <a:cubicBezTo>
                  <a:pt x="8032" y="32286"/>
                  <a:pt x="8512" y="32013"/>
                  <a:pt x="16185" y="32741"/>
                </a:cubicBezTo>
                <a:cubicBezTo>
                  <a:pt x="21979" y="33559"/>
                  <a:pt x="26335" y="33650"/>
                  <a:pt x="27174" y="33286"/>
                </a:cubicBezTo>
                <a:cubicBezTo>
                  <a:pt x="27374" y="33104"/>
                  <a:pt x="27254" y="32650"/>
                  <a:pt x="24697" y="28375"/>
                </a:cubicBezTo>
                <a:cubicBezTo>
                  <a:pt x="22698" y="24555"/>
                  <a:pt x="21260" y="22009"/>
                  <a:pt x="20980" y="21554"/>
                </a:cubicBezTo>
                <a:cubicBezTo>
                  <a:pt x="21859" y="22464"/>
                  <a:pt x="26535" y="27829"/>
                  <a:pt x="29093" y="30194"/>
                </a:cubicBezTo>
                <a:cubicBezTo>
                  <a:pt x="30731" y="31467"/>
                  <a:pt x="31051" y="31558"/>
                  <a:pt x="29572" y="30012"/>
                </a:cubicBezTo>
                <a:cubicBezTo>
                  <a:pt x="24737" y="24828"/>
                  <a:pt x="21859" y="21918"/>
                  <a:pt x="20940" y="21099"/>
                </a:cubicBezTo>
                <a:cubicBezTo>
                  <a:pt x="20620" y="20736"/>
                  <a:pt x="22099" y="20645"/>
                  <a:pt x="26695" y="21918"/>
                </a:cubicBezTo>
                <a:cubicBezTo>
                  <a:pt x="33409" y="24919"/>
                  <a:pt x="37245" y="27193"/>
                  <a:pt x="41241" y="30285"/>
                </a:cubicBezTo>
                <a:cubicBezTo>
                  <a:pt x="42320" y="31013"/>
                  <a:pt x="42640" y="31194"/>
                  <a:pt x="42240" y="30012"/>
                </a:cubicBezTo>
                <a:cubicBezTo>
                  <a:pt x="39603" y="20645"/>
                  <a:pt x="38324" y="15279"/>
                  <a:pt x="37285" y="10822"/>
                </a:cubicBezTo>
                <a:cubicBezTo>
                  <a:pt x="37085" y="10095"/>
                  <a:pt x="37405" y="10186"/>
                  <a:pt x="39163" y="13005"/>
                </a:cubicBezTo>
                <a:cubicBezTo>
                  <a:pt x="41881" y="16734"/>
                  <a:pt x="42800" y="17643"/>
                  <a:pt x="43200" y="17916"/>
                </a:cubicBezTo>
                <a:cubicBezTo>
                  <a:pt x="42480" y="15915"/>
                  <a:pt x="39443" y="7821"/>
                  <a:pt x="37245" y="1546"/>
                </a:cubicBezTo>
                <a:cubicBezTo>
                  <a:pt x="36765" y="454"/>
                  <a:pt x="36566" y="0"/>
                  <a:pt x="37085" y="2819"/>
                </a:cubicBezTo>
                <a:cubicBezTo>
                  <a:pt x="38124" y="5911"/>
                  <a:pt x="38764" y="7184"/>
                  <a:pt x="39283" y="7730"/>
                </a:cubicBezTo>
                <a:cubicBezTo>
                  <a:pt x="39483" y="7821"/>
                  <a:pt x="39843" y="7730"/>
                  <a:pt x="39683" y="7821"/>
                </a:cubicBezTo>
                <a:cubicBezTo>
                  <a:pt x="37924" y="9822"/>
                  <a:pt x="36805" y="11641"/>
                  <a:pt x="35846" y="13551"/>
                </a:cubicBezTo>
                <a:cubicBezTo>
                  <a:pt x="35567" y="14187"/>
                  <a:pt x="35447" y="14460"/>
                  <a:pt x="35886" y="15642"/>
                </a:cubicBezTo>
                <a:cubicBezTo>
                  <a:pt x="37245" y="16188"/>
                  <a:pt x="37964" y="16188"/>
                  <a:pt x="38324" y="16006"/>
                </a:cubicBezTo>
                <a:cubicBezTo>
                  <a:pt x="37365" y="14187"/>
                  <a:pt x="33968" y="9549"/>
                  <a:pt x="32529" y="7912"/>
                </a:cubicBezTo>
                <a:cubicBezTo>
                  <a:pt x="31690" y="7275"/>
                  <a:pt x="33968" y="11823"/>
                  <a:pt x="36446" y="16006"/>
                </a:cubicBezTo>
                <a:cubicBezTo>
                  <a:pt x="38524" y="18917"/>
                  <a:pt x="38883" y="19371"/>
                  <a:pt x="38724" y="19644"/>
                </a:cubicBezTo>
                <a:cubicBezTo>
                  <a:pt x="36446" y="18644"/>
                  <a:pt x="33768" y="17189"/>
                  <a:pt x="31291" y="15642"/>
                </a:cubicBezTo>
                <a:cubicBezTo>
                  <a:pt x="29292" y="14278"/>
                  <a:pt x="28893" y="14096"/>
                  <a:pt x="29412" y="14733"/>
                </a:cubicBezTo>
                <a:cubicBezTo>
                  <a:pt x="33728" y="19735"/>
                  <a:pt x="36326" y="22464"/>
                  <a:pt x="38044" y="24192"/>
                </a:cubicBezTo>
                <a:cubicBezTo>
                  <a:pt x="39323" y="25010"/>
                  <a:pt x="39523" y="25010"/>
                  <a:pt x="39243" y="24101"/>
                </a:cubicBezTo>
                <a:cubicBezTo>
                  <a:pt x="37685" y="20008"/>
                  <a:pt x="36286" y="16643"/>
                  <a:pt x="36006" y="16188"/>
                </a:cubicBezTo>
                <a:cubicBezTo>
                  <a:pt x="36046" y="17370"/>
                  <a:pt x="37165" y="21827"/>
                  <a:pt x="38364" y="25374"/>
                </a:cubicBezTo>
                <a:cubicBezTo>
                  <a:pt x="39803" y="28648"/>
                  <a:pt x="40602" y="30194"/>
                  <a:pt x="41601" y="32104"/>
                </a:cubicBezTo>
                <a:cubicBezTo>
                  <a:pt x="42120" y="33104"/>
                  <a:pt x="42440" y="34014"/>
                  <a:pt x="42520" y="34469"/>
                </a:cubicBezTo>
                <a:cubicBezTo>
                  <a:pt x="42400" y="34832"/>
                  <a:pt x="42081" y="35196"/>
                  <a:pt x="41401" y="35560"/>
                </a:cubicBezTo>
                <a:cubicBezTo>
                  <a:pt x="41121" y="35742"/>
                  <a:pt x="40922" y="35924"/>
                  <a:pt x="41361" y="36288"/>
                </a:cubicBezTo>
                <a:cubicBezTo>
                  <a:pt x="42001" y="36469"/>
                  <a:pt x="42280" y="36560"/>
                  <a:pt x="42520" y="36742"/>
                </a:cubicBezTo>
                <a:cubicBezTo>
                  <a:pt x="41801" y="36560"/>
                  <a:pt x="38364" y="36015"/>
                  <a:pt x="32609" y="35287"/>
                </a:cubicBezTo>
                <a:cubicBezTo>
                  <a:pt x="23458" y="34105"/>
                  <a:pt x="19302" y="33286"/>
                  <a:pt x="17543" y="33104"/>
                </a:cubicBezTo>
                <a:cubicBezTo>
                  <a:pt x="16904" y="33013"/>
                  <a:pt x="21220" y="32286"/>
                  <a:pt x="24896" y="32013"/>
                </a:cubicBezTo>
                <a:cubicBezTo>
                  <a:pt x="27814" y="32013"/>
                  <a:pt x="30651" y="32104"/>
                  <a:pt x="31330" y="32195"/>
                </a:cubicBezTo>
                <a:cubicBezTo>
                  <a:pt x="31530" y="32286"/>
                  <a:pt x="28813" y="33195"/>
                  <a:pt x="25296" y="34014"/>
                </a:cubicBezTo>
                <a:cubicBezTo>
                  <a:pt x="21699" y="34560"/>
                  <a:pt x="20381" y="34923"/>
                  <a:pt x="19581" y="35378"/>
                </a:cubicBezTo>
                <a:cubicBezTo>
                  <a:pt x="20021" y="35469"/>
                  <a:pt x="25016" y="34469"/>
                  <a:pt x="27574" y="34105"/>
                </a:cubicBezTo>
                <a:cubicBezTo>
                  <a:pt x="29532" y="33923"/>
                  <a:pt x="30052" y="33923"/>
                  <a:pt x="30251" y="33923"/>
                </a:cubicBezTo>
                <a:cubicBezTo>
                  <a:pt x="28773" y="34650"/>
                  <a:pt x="25336" y="35651"/>
                  <a:pt x="22539" y="36651"/>
                </a:cubicBezTo>
                <a:cubicBezTo>
                  <a:pt x="21739" y="37106"/>
                  <a:pt x="21420" y="37288"/>
                  <a:pt x="22179" y="37106"/>
                </a:cubicBezTo>
                <a:cubicBezTo>
                  <a:pt x="25736" y="36288"/>
                  <a:pt x="30411" y="35651"/>
                  <a:pt x="32729" y="35651"/>
                </a:cubicBezTo>
                <a:cubicBezTo>
                  <a:pt x="34528" y="35651"/>
                  <a:pt x="35806" y="35651"/>
                  <a:pt x="37085" y="36106"/>
                </a:cubicBezTo>
                <a:cubicBezTo>
                  <a:pt x="37725" y="36378"/>
                  <a:pt x="38044" y="36469"/>
                  <a:pt x="38484" y="36560"/>
                </a:cubicBezTo>
                <a:cubicBezTo>
                  <a:pt x="38724" y="36560"/>
                  <a:pt x="39043" y="36469"/>
                  <a:pt x="39283" y="36378"/>
                </a:cubicBezTo>
                <a:cubicBezTo>
                  <a:pt x="39483" y="36288"/>
                  <a:pt x="39283" y="35924"/>
                  <a:pt x="37165" y="34923"/>
                </a:cubicBezTo>
                <a:cubicBezTo>
                  <a:pt x="33568" y="33923"/>
                  <a:pt x="28133" y="32922"/>
                  <a:pt x="23138" y="31922"/>
                </a:cubicBezTo>
                <a:cubicBezTo>
                  <a:pt x="16664" y="30103"/>
                  <a:pt x="8831" y="26283"/>
                  <a:pt x="6553" y="24737"/>
                </a:cubicBezTo>
                <a:cubicBezTo>
                  <a:pt x="5155" y="24010"/>
                  <a:pt x="4795" y="23828"/>
                  <a:pt x="4595" y="23828"/>
                </a:cubicBezTo>
                <a:cubicBezTo>
                  <a:pt x="4435" y="23919"/>
                  <a:pt x="3876" y="24373"/>
                  <a:pt x="3396" y="24828"/>
                </a:cubicBezTo>
                <a:cubicBezTo>
                  <a:pt x="2877" y="25283"/>
                  <a:pt x="1958" y="25920"/>
                  <a:pt x="1398" y="26192"/>
                </a:cubicBezTo>
                <a:cubicBezTo>
                  <a:pt x="719" y="26374"/>
                  <a:pt x="399" y="26374"/>
                  <a:pt x="119" y="26101"/>
                </a:cubicBezTo>
                <a:cubicBezTo>
                  <a:pt x="0" y="25556"/>
                  <a:pt x="999" y="23828"/>
                  <a:pt x="3876" y="22100"/>
                </a:cubicBezTo>
                <a:cubicBezTo>
                  <a:pt x="6474" y="22009"/>
                  <a:pt x="7433" y="22100"/>
                  <a:pt x="8192" y="22282"/>
                </a:cubicBezTo>
                <a:cubicBezTo>
                  <a:pt x="8871" y="22373"/>
                  <a:pt x="9151" y="22373"/>
                  <a:pt x="9351" y="22282"/>
                </a:cubicBezTo>
                <a:cubicBezTo>
                  <a:pt x="9790" y="22282"/>
                  <a:pt x="10790" y="21918"/>
                  <a:pt x="13467" y="20554"/>
                </a:cubicBezTo>
                <a:cubicBezTo>
                  <a:pt x="16105" y="19371"/>
                  <a:pt x="16904" y="19098"/>
                  <a:pt x="17503" y="19008"/>
                </a:cubicBezTo>
                <a:cubicBezTo>
                  <a:pt x="17983" y="19008"/>
                  <a:pt x="18183" y="19008"/>
                  <a:pt x="16544" y="19644"/>
                </a:cubicBezTo>
                <a:cubicBezTo>
                  <a:pt x="14746" y="21281"/>
                  <a:pt x="13667" y="22554"/>
                  <a:pt x="13467" y="22918"/>
                </a:cubicBezTo>
                <a:cubicBezTo>
                  <a:pt x="14906" y="22918"/>
                  <a:pt x="17463" y="21554"/>
                  <a:pt x="18303" y="21008"/>
                </a:cubicBezTo>
                <a:cubicBezTo>
                  <a:pt x="18702" y="20645"/>
                  <a:pt x="17903" y="20645"/>
                  <a:pt x="16264" y="21008"/>
                </a:cubicBezTo>
                <a:cubicBezTo>
                  <a:pt x="15026" y="21645"/>
                  <a:pt x="14746" y="21827"/>
                  <a:pt x="16105" y="21554"/>
                </a:cubicBezTo>
                <a:cubicBezTo>
                  <a:pt x="19861" y="19371"/>
                  <a:pt x="23777" y="16643"/>
                  <a:pt x="25336" y="15370"/>
                </a:cubicBezTo>
                <a:cubicBezTo>
                  <a:pt x="26615" y="14278"/>
                  <a:pt x="27014" y="13914"/>
                  <a:pt x="27294" y="13642"/>
                </a:cubicBezTo>
                <a:cubicBezTo>
                  <a:pt x="27574" y="13369"/>
                  <a:pt x="27814" y="13278"/>
                  <a:pt x="28213" y="13187"/>
                </a:cubicBezTo>
                <a:cubicBezTo>
                  <a:pt x="28573" y="13096"/>
                  <a:pt x="28813" y="13096"/>
                  <a:pt x="29053" y="13096"/>
                </a:cubicBezTo>
                <a:cubicBezTo>
                  <a:pt x="29252" y="13096"/>
                  <a:pt x="28533" y="12732"/>
                  <a:pt x="28014" y="12550"/>
                </a:cubicBezTo>
                <a:quadBezTo>
                  <a:pt x="27614" y="12368"/>
                  <a:pt x="27374" y="12277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979441597" name="Google Shape;674;p103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 gridSpan="4"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00000000000000000000000001001000</a:t>
                      </a:r>
                      <a:endParaRPr sz="1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score1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4"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00000000000000000000000001001001</a:t>
                      </a:r>
                      <a:endParaRPr sz="1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score2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143000">
                <a:tc gridSpan="4"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1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00000000000000000000000000100001</a:t>
                      </a:r>
                      <a:endParaRPr sz="1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score3</a:t>
                      </a:r>
                      <a:endParaRPr/>
                    </a:p>
                  </a:txBody>
                  <a:tcPr marL="91424" marR="91424" marT="91424" marB="91424" anchor="b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679593736" name=""/>
          <p:cNvSpPr/>
          <p:nvPr/>
        </p:nvSpPr>
        <p:spPr bwMode="auto">
          <a:xfrm>
            <a:off x="4626787" y="792291"/>
            <a:ext cx="1095228" cy="116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514" y="0"/>
                  <a:pt x="12868" y="0"/>
                  <a:pt x="20221" y="0"/>
                </a:cubicBezTo>
                <a:cubicBezTo>
                  <a:pt x="29412" y="43200"/>
                  <a:pt x="33548" y="43200"/>
                  <a:pt x="37685" y="43200"/>
                </a:cubicBezTo>
                <a:quadBezTo>
                  <a:pt x="40902" y="0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0613840" name=""/>
          <p:cNvSpPr/>
          <p:nvPr/>
        </p:nvSpPr>
        <p:spPr bwMode="auto">
          <a:xfrm>
            <a:off x="10802017" y="675778"/>
            <a:ext cx="1060274" cy="116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120" y="0"/>
                  <a:pt x="12817" y="0"/>
                  <a:pt x="18989" y="0"/>
                </a:cubicBezTo>
                <a:cubicBezTo>
                  <a:pt x="21837" y="43200"/>
                  <a:pt x="24685" y="43200"/>
                  <a:pt x="27059" y="43200"/>
                </a:cubicBezTo>
                <a:cubicBezTo>
                  <a:pt x="29907" y="43200"/>
                  <a:pt x="32281" y="43200"/>
                  <a:pt x="36079" y="43200"/>
                </a:cubicBezTo>
                <a:cubicBezTo>
                  <a:pt x="38452" y="43200"/>
                  <a:pt x="40826" y="43200"/>
                  <a:pt x="43200" y="432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0109541" name=""/>
          <p:cNvSpPr/>
          <p:nvPr/>
        </p:nvSpPr>
        <p:spPr bwMode="auto">
          <a:xfrm>
            <a:off x="4778255" y="2306971"/>
            <a:ext cx="1176787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6843" y="28800"/>
                  <a:pt x="17108" y="14400"/>
                  <a:pt x="22241" y="14400"/>
                </a:cubicBezTo>
                <a:cubicBezTo>
                  <a:pt x="26946" y="14400"/>
                  <a:pt x="29940" y="14400"/>
                  <a:pt x="32934" y="0"/>
                </a:cubicBezTo>
                <a:cubicBezTo>
                  <a:pt x="36356" y="0"/>
                  <a:pt x="38495" y="0"/>
                  <a:pt x="41061" y="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108062" name=""/>
          <p:cNvSpPr/>
          <p:nvPr/>
        </p:nvSpPr>
        <p:spPr bwMode="auto">
          <a:xfrm>
            <a:off x="210915" y="419449"/>
            <a:ext cx="3844953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5920"/>
                </a:moveTo>
                <a:cubicBezTo>
                  <a:pt x="2225" y="28800"/>
                  <a:pt x="3927" y="31680"/>
                  <a:pt x="5367" y="34560"/>
                </a:cubicBezTo>
                <a:cubicBezTo>
                  <a:pt x="7069" y="37440"/>
                  <a:pt x="7985" y="38880"/>
                  <a:pt x="9032" y="40320"/>
                </a:cubicBezTo>
                <a:cubicBezTo>
                  <a:pt x="9556" y="41760"/>
                  <a:pt x="10210" y="41760"/>
                  <a:pt x="11127" y="43200"/>
                </a:cubicBezTo>
                <a:cubicBezTo>
                  <a:pt x="11781" y="43200"/>
                  <a:pt x="12698" y="43200"/>
                  <a:pt x="13876" y="43200"/>
                </a:cubicBezTo>
                <a:cubicBezTo>
                  <a:pt x="14792" y="43200"/>
                  <a:pt x="15447" y="43200"/>
                  <a:pt x="16756" y="41760"/>
                </a:cubicBezTo>
                <a:cubicBezTo>
                  <a:pt x="18065" y="40320"/>
                  <a:pt x="18589" y="38880"/>
                  <a:pt x="19112" y="37440"/>
                </a:cubicBezTo>
                <a:cubicBezTo>
                  <a:pt x="19898" y="36000"/>
                  <a:pt x="21207" y="34560"/>
                  <a:pt x="22123" y="31680"/>
                </a:cubicBezTo>
                <a:cubicBezTo>
                  <a:pt x="22778" y="30240"/>
                  <a:pt x="23432" y="28800"/>
                  <a:pt x="24349" y="25920"/>
                </a:cubicBezTo>
                <a:cubicBezTo>
                  <a:pt x="25265" y="23040"/>
                  <a:pt x="26181" y="21600"/>
                  <a:pt x="26836" y="21600"/>
                </a:cubicBezTo>
                <a:cubicBezTo>
                  <a:pt x="27490" y="20160"/>
                  <a:pt x="28407" y="20160"/>
                  <a:pt x="29061" y="18720"/>
                </a:cubicBezTo>
                <a:cubicBezTo>
                  <a:pt x="29716" y="18720"/>
                  <a:pt x="30501" y="17280"/>
                  <a:pt x="31287" y="15840"/>
                </a:cubicBezTo>
                <a:cubicBezTo>
                  <a:pt x="32203" y="12959"/>
                  <a:pt x="33119" y="11520"/>
                  <a:pt x="33774" y="10080"/>
                </a:cubicBezTo>
                <a:cubicBezTo>
                  <a:pt x="34429" y="10080"/>
                  <a:pt x="35214" y="8640"/>
                  <a:pt x="36130" y="8640"/>
                </a:cubicBezTo>
                <a:cubicBezTo>
                  <a:pt x="37047" y="8640"/>
                  <a:pt x="37963" y="7199"/>
                  <a:pt x="38749" y="5760"/>
                </a:cubicBezTo>
                <a:cubicBezTo>
                  <a:pt x="39534" y="4320"/>
                  <a:pt x="40058" y="2880"/>
                  <a:pt x="40974" y="1439"/>
                </a:cubicBezTo>
                <a:cubicBezTo>
                  <a:pt x="41760" y="0"/>
                  <a:pt x="42414" y="0"/>
                  <a:pt x="43200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7642505" name=""/>
          <p:cNvSpPr/>
          <p:nvPr/>
        </p:nvSpPr>
        <p:spPr bwMode="auto">
          <a:xfrm>
            <a:off x="4300549" y="69907"/>
            <a:ext cx="186421" cy="55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0799" y="40500"/>
                  <a:pt x="24299" y="36900"/>
                  <a:pt x="35099" y="35100"/>
                </a:cubicBezTo>
                <a:cubicBezTo>
                  <a:pt x="40499" y="31499"/>
                  <a:pt x="43200" y="27000"/>
                  <a:pt x="43200" y="22500"/>
                </a:cubicBezTo>
                <a:cubicBezTo>
                  <a:pt x="43200" y="18000"/>
                  <a:pt x="43200" y="12600"/>
                  <a:pt x="43200" y="8100"/>
                </a:cubicBezTo>
                <a:quadBezTo>
                  <a:pt x="43200" y="3600"/>
                  <a:pt x="37799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483501" name=""/>
          <p:cNvSpPr/>
          <p:nvPr/>
        </p:nvSpPr>
        <p:spPr bwMode="auto">
          <a:xfrm>
            <a:off x="4626787" y="1549631"/>
            <a:ext cx="93210" cy="6641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400" y="38652"/>
                  <a:pt x="5400" y="34863"/>
                  <a:pt x="16200" y="26526"/>
                </a:cubicBezTo>
                <a:cubicBezTo>
                  <a:pt x="26999" y="18189"/>
                  <a:pt x="37799" y="6821"/>
                  <a:pt x="43200" y="378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700132" name=""/>
          <p:cNvSpPr/>
          <p:nvPr/>
        </p:nvSpPr>
        <p:spPr bwMode="auto">
          <a:xfrm>
            <a:off x="10405870" y="0"/>
            <a:ext cx="128163" cy="9787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199"/>
                </a:moveTo>
                <a:cubicBezTo>
                  <a:pt x="3927" y="39085"/>
                  <a:pt x="7854" y="34457"/>
                  <a:pt x="11781" y="30342"/>
                </a:cubicBezTo>
                <a:cubicBezTo>
                  <a:pt x="11781" y="27771"/>
                  <a:pt x="15709" y="24685"/>
                  <a:pt x="19636" y="20057"/>
                </a:cubicBezTo>
                <a:cubicBezTo>
                  <a:pt x="35345" y="11828"/>
                  <a:pt x="39272" y="7714"/>
                  <a:pt x="43200" y="5657"/>
                </a:cubicBezTo>
                <a:quadBezTo>
                  <a:pt x="43200" y="3085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77090514" name="Google Shape;374;p7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970983" y="0"/>
            <a:ext cx="825002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6459724" name="Google Shape;679;p10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score1 = 72;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 score2 = 73;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 score3 = 33;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53222031" name=""/>
          <p:cNvSpPr/>
          <p:nvPr/>
        </p:nvSpPr>
        <p:spPr bwMode="auto">
          <a:xfrm>
            <a:off x="2972293" y="2982751"/>
            <a:ext cx="1409815" cy="64082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4349"/>
                </a:moveTo>
                <a:cubicBezTo>
                  <a:pt x="1071" y="26705"/>
                  <a:pt x="3570" y="32989"/>
                  <a:pt x="5355" y="36130"/>
                </a:cubicBezTo>
                <a:cubicBezTo>
                  <a:pt x="8568" y="40058"/>
                  <a:pt x="10710" y="42414"/>
                  <a:pt x="13209" y="43200"/>
                </a:cubicBezTo>
                <a:cubicBezTo>
                  <a:pt x="15709" y="42414"/>
                  <a:pt x="19636" y="38487"/>
                  <a:pt x="30347" y="20421"/>
                </a:cubicBezTo>
                <a:cubicBezTo>
                  <a:pt x="36059" y="10996"/>
                  <a:pt x="40343" y="3927"/>
                  <a:pt x="41771" y="2356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7092096" name=""/>
          <p:cNvSpPr/>
          <p:nvPr/>
        </p:nvSpPr>
        <p:spPr bwMode="auto">
          <a:xfrm>
            <a:off x="3368439" y="3320641"/>
            <a:ext cx="1945778" cy="87385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4138" y="42624"/>
                  <a:pt x="11123" y="39168"/>
                  <a:pt x="22246" y="29376"/>
                </a:cubicBezTo>
                <a:cubicBezTo>
                  <a:pt x="29748" y="19584"/>
                  <a:pt x="38802" y="6912"/>
                  <a:pt x="41647" y="2304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963830" name=""/>
          <p:cNvSpPr/>
          <p:nvPr/>
        </p:nvSpPr>
        <p:spPr bwMode="auto">
          <a:xfrm>
            <a:off x="3508255" y="3996421"/>
            <a:ext cx="1759357" cy="96706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199"/>
                </a:moveTo>
                <a:cubicBezTo>
                  <a:pt x="3147" y="43199"/>
                  <a:pt x="8296" y="42679"/>
                  <a:pt x="12874" y="42159"/>
                </a:cubicBezTo>
                <a:cubicBezTo>
                  <a:pt x="16879" y="41118"/>
                  <a:pt x="18309" y="40597"/>
                  <a:pt x="19454" y="40077"/>
                </a:cubicBezTo>
                <a:cubicBezTo>
                  <a:pt x="20598" y="39556"/>
                  <a:pt x="22315" y="36954"/>
                  <a:pt x="26034" y="29667"/>
                </a:cubicBezTo>
                <a:cubicBezTo>
                  <a:pt x="34045" y="14053"/>
                  <a:pt x="38336" y="7286"/>
                  <a:pt x="42055" y="1561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670821" name=""/>
          <p:cNvSpPr/>
          <p:nvPr/>
        </p:nvSpPr>
        <p:spPr bwMode="auto">
          <a:xfrm>
            <a:off x="6758989" y="3262383"/>
            <a:ext cx="151466" cy="7223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646" y="10451"/>
                  <a:pt x="13292" y="17419"/>
                  <a:pt x="19938" y="26477"/>
                </a:cubicBezTo>
                <a:cubicBezTo>
                  <a:pt x="26584" y="31354"/>
                  <a:pt x="29907" y="34838"/>
                  <a:pt x="36553" y="39019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864435" name=""/>
          <p:cNvSpPr/>
          <p:nvPr/>
        </p:nvSpPr>
        <p:spPr bwMode="auto">
          <a:xfrm>
            <a:off x="6957062" y="3134219"/>
            <a:ext cx="757338" cy="83889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286" y="6000"/>
                </a:moveTo>
                <a:cubicBezTo>
                  <a:pt x="11963" y="7800"/>
                  <a:pt x="9969" y="9599"/>
                  <a:pt x="8640" y="14999"/>
                </a:cubicBezTo>
                <a:cubicBezTo>
                  <a:pt x="8640" y="22200"/>
                  <a:pt x="10633" y="31799"/>
                  <a:pt x="11963" y="35999"/>
                </a:cubicBezTo>
                <a:cubicBezTo>
                  <a:pt x="13292" y="38399"/>
                  <a:pt x="13956" y="41399"/>
                  <a:pt x="15950" y="43200"/>
                </a:cubicBezTo>
                <a:cubicBezTo>
                  <a:pt x="19938" y="43200"/>
                  <a:pt x="23261" y="43200"/>
                  <a:pt x="27913" y="42000"/>
                </a:cubicBezTo>
                <a:cubicBezTo>
                  <a:pt x="31236" y="40200"/>
                  <a:pt x="35224" y="37800"/>
                  <a:pt x="38547" y="35399"/>
                </a:cubicBezTo>
                <a:cubicBezTo>
                  <a:pt x="40541" y="33600"/>
                  <a:pt x="41870" y="31200"/>
                  <a:pt x="43200" y="28200"/>
                </a:cubicBezTo>
                <a:cubicBezTo>
                  <a:pt x="43200" y="24599"/>
                  <a:pt x="42535" y="20399"/>
                  <a:pt x="40541" y="17999"/>
                </a:cubicBezTo>
                <a:cubicBezTo>
                  <a:pt x="35224" y="13799"/>
                  <a:pt x="31901" y="11400"/>
                  <a:pt x="27249" y="7800"/>
                </a:cubicBezTo>
                <a:cubicBezTo>
                  <a:pt x="24590" y="6000"/>
                  <a:pt x="20603" y="3600"/>
                  <a:pt x="16615" y="1199"/>
                </a:cubicBezTo>
                <a:cubicBezTo>
                  <a:pt x="13956" y="600"/>
                  <a:pt x="11298" y="0"/>
                  <a:pt x="8640" y="600"/>
                </a:cubicBezTo>
                <a:quadBezTo>
                  <a:pt x="2658" y="4200"/>
                  <a:pt x="0" y="60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481847" name=""/>
          <p:cNvSpPr/>
          <p:nvPr/>
        </p:nvSpPr>
        <p:spPr bwMode="auto">
          <a:xfrm>
            <a:off x="7924127" y="3390549"/>
            <a:ext cx="640825" cy="59421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8487" y="0"/>
                </a:moveTo>
                <a:cubicBezTo>
                  <a:pt x="34560" y="1694"/>
                  <a:pt x="25134" y="7623"/>
                  <a:pt x="16494" y="12705"/>
                </a:cubicBezTo>
                <a:cubicBezTo>
                  <a:pt x="13352" y="15247"/>
                  <a:pt x="14923" y="18635"/>
                  <a:pt x="21207" y="21176"/>
                </a:cubicBezTo>
                <a:cubicBezTo>
                  <a:pt x="32203" y="23717"/>
                  <a:pt x="39272" y="25411"/>
                  <a:pt x="43200" y="26258"/>
                </a:cubicBezTo>
                <a:cubicBezTo>
                  <a:pt x="26705" y="34729"/>
                  <a:pt x="14923" y="38964"/>
                  <a:pt x="7854" y="40658"/>
                </a:cubicBezTo>
                <a:quadBezTo>
                  <a:pt x="3141" y="42352"/>
                  <a:pt x="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0776813" name="Google Shape;684;p10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arrays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8598939" name="Google Shape;689;p106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scores[3];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4375915" name=""/>
          <p:cNvSpPr/>
          <p:nvPr/>
        </p:nvSpPr>
        <p:spPr bwMode="auto">
          <a:xfrm>
            <a:off x="583759" y="3017705"/>
            <a:ext cx="302934" cy="116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307" y="43200"/>
                  <a:pt x="18276" y="0"/>
                  <a:pt x="26584" y="0"/>
                </a:cubicBezTo>
                <a:quadBezTo>
                  <a:pt x="34892" y="0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4399871" name=""/>
          <p:cNvSpPr/>
          <p:nvPr/>
        </p:nvSpPr>
        <p:spPr bwMode="auto">
          <a:xfrm>
            <a:off x="1049815" y="2994402"/>
            <a:ext cx="745686" cy="116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5400" y="43200"/>
                  <a:pt x="12149" y="0"/>
                  <a:pt x="16875" y="0"/>
                </a:cubicBezTo>
                <a:cubicBezTo>
                  <a:pt x="20250" y="0"/>
                  <a:pt x="24300" y="0"/>
                  <a:pt x="29700" y="0"/>
                </a:cubicBezTo>
                <a:cubicBezTo>
                  <a:pt x="34425" y="0"/>
                  <a:pt x="39150" y="0"/>
                  <a:pt x="43200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393020" name=""/>
          <p:cNvSpPr/>
          <p:nvPr/>
        </p:nvSpPr>
        <p:spPr bwMode="auto">
          <a:xfrm>
            <a:off x="2005226" y="3029357"/>
            <a:ext cx="128163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43200" y="0"/>
                </a:moveTo>
                <a:cubicBezTo>
                  <a:pt x="19636" y="0"/>
                  <a:pt x="0" y="0"/>
                  <a:pt x="19636" y="0"/>
                </a:cubicBezTo>
                <a:lnTo>
                  <a:pt x="39272" y="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738219" name=""/>
          <p:cNvSpPr/>
          <p:nvPr/>
        </p:nvSpPr>
        <p:spPr bwMode="auto">
          <a:xfrm>
            <a:off x="2715962" y="2738071"/>
            <a:ext cx="629173" cy="2912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1104"/>
                </a:moveTo>
                <a:cubicBezTo>
                  <a:pt x="2400" y="36288"/>
                  <a:pt x="3200" y="43200"/>
                  <a:pt x="12800" y="34560"/>
                </a:cubicBezTo>
                <a:cubicBezTo>
                  <a:pt x="19200" y="27648"/>
                  <a:pt x="26400" y="17280"/>
                  <a:pt x="29600" y="13824"/>
                </a:cubicBezTo>
                <a:cubicBezTo>
                  <a:pt x="33600" y="6912"/>
                  <a:pt x="38400" y="3456"/>
                  <a:pt x="43200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925492" name=""/>
          <p:cNvSpPr/>
          <p:nvPr/>
        </p:nvSpPr>
        <p:spPr bwMode="auto">
          <a:xfrm>
            <a:off x="1865412" y="1852567"/>
            <a:ext cx="442751" cy="8505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957" y="4142"/>
                  <a:pt x="15915" y="8876"/>
                  <a:pt x="25010" y="15386"/>
                </a:cubicBezTo>
                <a:cubicBezTo>
                  <a:pt x="28421" y="19528"/>
                  <a:pt x="32968" y="26630"/>
                  <a:pt x="35242" y="30772"/>
                </a:cubicBezTo>
                <a:cubicBezTo>
                  <a:pt x="36378" y="34323"/>
                  <a:pt x="38652" y="37873"/>
                  <a:pt x="39789" y="41424"/>
                </a:cubicBezTo>
                <a:cubicBezTo>
                  <a:pt x="43200" y="43200"/>
                  <a:pt x="37515" y="42608"/>
                  <a:pt x="32968" y="41424"/>
                </a:cubicBezTo>
                <a:cubicBezTo>
                  <a:pt x="28421" y="40241"/>
                  <a:pt x="23873" y="39057"/>
                  <a:pt x="18189" y="36690"/>
                </a:cubicBezTo>
                <a:cubicBezTo>
                  <a:pt x="13642" y="34915"/>
                  <a:pt x="9094" y="33731"/>
                  <a:pt x="13642" y="34915"/>
                </a:cubicBezTo>
                <a:cubicBezTo>
                  <a:pt x="17052" y="36690"/>
                  <a:pt x="21599" y="37873"/>
                  <a:pt x="31831" y="33731"/>
                </a:cubicBezTo>
                <a:cubicBezTo>
                  <a:pt x="35242" y="29589"/>
                  <a:pt x="38652" y="25446"/>
                  <a:pt x="40926" y="22487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0422266" name=""/>
          <p:cNvSpPr/>
          <p:nvPr/>
        </p:nvSpPr>
        <p:spPr bwMode="auto">
          <a:xfrm>
            <a:off x="4580182" y="1304953"/>
            <a:ext cx="967063" cy="100201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971" y="7534"/>
                </a:moveTo>
                <a:cubicBezTo>
                  <a:pt x="19778" y="5023"/>
                  <a:pt x="24462" y="3516"/>
                  <a:pt x="30187" y="2009"/>
                </a:cubicBezTo>
                <a:cubicBezTo>
                  <a:pt x="32269" y="1004"/>
                  <a:pt x="35392" y="0"/>
                  <a:pt x="33310" y="7032"/>
                </a:cubicBezTo>
                <a:cubicBezTo>
                  <a:pt x="31228" y="10046"/>
                  <a:pt x="29146" y="13562"/>
                  <a:pt x="27065" y="16074"/>
                </a:cubicBezTo>
                <a:cubicBezTo>
                  <a:pt x="25503" y="17581"/>
                  <a:pt x="28626" y="18083"/>
                  <a:pt x="32790" y="17079"/>
                </a:cubicBezTo>
                <a:cubicBezTo>
                  <a:pt x="36954" y="16074"/>
                  <a:pt x="40597" y="15069"/>
                  <a:pt x="43199" y="15069"/>
                </a:cubicBezTo>
                <a:cubicBezTo>
                  <a:pt x="34351" y="25116"/>
                  <a:pt x="22380" y="34158"/>
                  <a:pt x="12491" y="40186"/>
                </a:cubicBezTo>
                <a:cubicBezTo>
                  <a:pt x="8848" y="42195"/>
                  <a:pt x="4684" y="43200"/>
                  <a:pt x="2081" y="43200"/>
                </a:cubicBezTo>
                <a:lnTo>
                  <a:pt x="0" y="42195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222316" name=""/>
          <p:cNvSpPr/>
          <p:nvPr/>
        </p:nvSpPr>
        <p:spPr bwMode="auto">
          <a:xfrm>
            <a:off x="502201" y="2889539"/>
            <a:ext cx="710733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0382"/>
                </a:moveTo>
                <a:cubicBezTo>
                  <a:pt x="3540" y="42260"/>
                  <a:pt x="6373" y="43200"/>
                  <a:pt x="9914" y="43200"/>
                </a:cubicBezTo>
                <a:cubicBezTo>
                  <a:pt x="12747" y="42260"/>
                  <a:pt x="17704" y="38504"/>
                  <a:pt x="28327" y="25356"/>
                </a:cubicBezTo>
                <a:cubicBezTo>
                  <a:pt x="35409" y="15026"/>
                  <a:pt x="41075" y="4695"/>
                  <a:pt x="43200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5583529" name=""/>
          <p:cNvSpPr/>
          <p:nvPr/>
        </p:nvSpPr>
        <p:spPr bwMode="auto">
          <a:xfrm>
            <a:off x="921650" y="1992384"/>
            <a:ext cx="501007" cy="57091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037" y="7053"/>
                  <a:pt x="13060" y="12342"/>
                  <a:pt x="16074" y="14987"/>
                </a:cubicBezTo>
                <a:cubicBezTo>
                  <a:pt x="19088" y="19395"/>
                  <a:pt x="23106" y="22922"/>
                  <a:pt x="24111" y="26448"/>
                </a:cubicBezTo>
                <a:cubicBezTo>
                  <a:pt x="25116" y="29975"/>
                  <a:pt x="22102" y="24685"/>
                  <a:pt x="18083" y="21159"/>
                </a:cubicBezTo>
                <a:cubicBezTo>
                  <a:pt x="11051" y="19395"/>
                  <a:pt x="6027" y="18514"/>
                  <a:pt x="1004" y="18514"/>
                </a:cubicBezTo>
                <a:cubicBezTo>
                  <a:pt x="4018" y="23804"/>
                  <a:pt x="10046" y="28212"/>
                  <a:pt x="19088" y="34383"/>
                </a:cubicBezTo>
                <a:cubicBezTo>
                  <a:pt x="23106" y="37028"/>
                  <a:pt x="27125" y="40555"/>
                  <a:pt x="30139" y="43200"/>
                </a:cubicBezTo>
                <a:cubicBezTo>
                  <a:pt x="34158" y="40555"/>
                  <a:pt x="38176" y="27330"/>
                  <a:pt x="41190" y="18514"/>
                </a:cubicBezTo>
                <a:quadBezTo>
                  <a:pt x="43200" y="11461"/>
                  <a:pt x="43200" y="7053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5293988" name=""/>
          <p:cNvSpPr/>
          <p:nvPr/>
        </p:nvSpPr>
        <p:spPr bwMode="auto">
          <a:xfrm>
            <a:off x="1935319" y="3157521"/>
            <a:ext cx="128163" cy="3495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quadBezTo>
                  <a:pt x="27490" y="14400"/>
                  <a:pt x="4320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5232804" name="Google Shape;694;p107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int scores[3];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scores[0] = 72;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scores[1] = 73;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scores[2] = 33;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487041175" name=""/>
          <p:cNvSpPr/>
          <p:nvPr/>
        </p:nvSpPr>
        <p:spPr bwMode="auto">
          <a:xfrm>
            <a:off x="2902383" y="2912843"/>
            <a:ext cx="745686" cy="55926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5100"/>
                </a:moveTo>
                <a:cubicBezTo>
                  <a:pt x="2025" y="39599"/>
                  <a:pt x="4725" y="42299"/>
                  <a:pt x="7425" y="43200"/>
                </a:cubicBezTo>
                <a:cubicBezTo>
                  <a:pt x="14849" y="39599"/>
                  <a:pt x="22949" y="31499"/>
                  <a:pt x="33749" y="17099"/>
                </a:cubicBezTo>
                <a:cubicBezTo>
                  <a:pt x="39150" y="8999"/>
                  <a:pt x="41174" y="4500"/>
                  <a:pt x="43200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562735" name=""/>
          <p:cNvSpPr/>
          <p:nvPr/>
        </p:nvSpPr>
        <p:spPr bwMode="auto">
          <a:xfrm>
            <a:off x="5151099" y="1701099"/>
            <a:ext cx="2481742" cy="5825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7279"/>
                </a:moveTo>
                <a:cubicBezTo>
                  <a:pt x="1622" y="17279"/>
                  <a:pt x="6895" y="17279"/>
                  <a:pt x="19673" y="0"/>
                </a:cubicBezTo>
                <a:cubicBezTo>
                  <a:pt x="27583" y="8639"/>
                  <a:pt x="29611" y="8639"/>
                  <a:pt x="34073" y="34560"/>
                </a:cubicBezTo>
                <a:cubicBezTo>
                  <a:pt x="36304" y="43200"/>
                  <a:pt x="38129" y="43200"/>
                  <a:pt x="40157" y="43200"/>
                </a:cubicBezTo>
                <a:cubicBezTo>
                  <a:pt x="41171" y="34560"/>
                  <a:pt x="42185" y="34560"/>
                  <a:pt x="43200" y="3456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487694" name=""/>
          <p:cNvSpPr/>
          <p:nvPr/>
        </p:nvSpPr>
        <p:spPr bwMode="auto">
          <a:xfrm>
            <a:off x="5244310" y="1724401"/>
            <a:ext cx="2225412" cy="8971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6732"/>
                  <a:pt x="0" y="10098"/>
                  <a:pt x="226" y="16270"/>
                </a:cubicBezTo>
                <a:cubicBezTo>
                  <a:pt x="678" y="20197"/>
                  <a:pt x="1130" y="26929"/>
                  <a:pt x="1357" y="30296"/>
                </a:cubicBezTo>
                <a:cubicBezTo>
                  <a:pt x="1583" y="33101"/>
                  <a:pt x="1583" y="35906"/>
                  <a:pt x="1809" y="38150"/>
                </a:cubicBezTo>
                <a:cubicBezTo>
                  <a:pt x="2035" y="40394"/>
                  <a:pt x="2487" y="42638"/>
                  <a:pt x="4071" y="43200"/>
                </a:cubicBezTo>
                <a:cubicBezTo>
                  <a:pt x="7463" y="41516"/>
                  <a:pt x="10404" y="39833"/>
                  <a:pt x="14023" y="38711"/>
                </a:cubicBezTo>
                <a:cubicBezTo>
                  <a:pt x="15606" y="38711"/>
                  <a:pt x="17189" y="38711"/>
                  <a:pt x="19677" y="39833"/>
                </a:cubicBezTo>
                <a:cubicBezTo>
                  <a:pt x="21486" y="39833"/>
                  <a:pt x="24427" y="40955"/>
                  <a:pt x="26915" y="40955"/>
                </a:cubicBezTo>
                <a:cubicBezTo>
                  <a:pt x="30307" y="41516"/>
                  <a:pt x="32569" y="41516"/>
                  <a:pt x="35283" y="42077"/>
                </a:cubicBezTo>
                <a:cubicBezTo>
                  <a:pt x="36640" y="42077"/>
                  <a:pt x="37997" y="42638"/>
                  <a:pt x="39581" y="42638"/>
                </a:cubicBezTo>
                <a:cubicBezTo>
                  <a:pt x="40712" y="42638"/>
                  <a:pt x="41616" y="43200"/>
                  <a:pt x="42069" y="35345"/>
                </a:cubicBezTo>
                <a:cubicBezTo>
                  <a:pt x="42295" y="24124"/>
                  <a:pt x="42295" y="19636"/>
                  <a:pt x="42295" y="16831"/>
                </a:cubicBezTo>
                <a:cubicBezTo>
                  <a:pt x="42295" y="13464"/>
                  <a:pt x="42747" y="10659"/>
                  <a:pt x="42973" y="8415"/>
                </a:cubicBezTo>
                <a:quadBezTo>
                  <a:pt x="43200" y="5049"/>
                  <a:pt x="43200" y="2244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656344" name=""/>
          <p:cNvSpPr/>
          <p:nvPr/>
        </p:nvSpPr>
        <p:spPr bwMode="auto">
          <a:xfrm>
            <a:off x="5955045" y="1747705"/>
            <a:ext cx="139815" cy="76899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600" y="0"/>
                </a:moveTo>
                <a:cubicBezTo>
                  <a:pt x="0" y="4581"/>
                  <a:pt x="0" y="8509"/>
                  <a:pt x="0" y="12436"/>
                </a:cubicBezTo>
                <a:cubicBezTo>
                  <a:pt x="0" y="17018"/>
                  <a:pt x="3600" y="22254"/>
                  <a:pt x="7200" y="24872"/>
                </a:cubicBezTo>
                <a:cubicBezTo>
                  <a:pt x="10800" y="27490"/>
                  <a:pt x="18000" y="30763"/>
                  <a:pt x="21600" y="34036"/>
                </a:cubicBezTo>
                <a:cubicBezTo>
                  <a:pt x="28800" y="36654"/>
                  <a:pt x="36000" y="39927"/>
                  <a:pt x="43200" y="432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959832" name=""/>
          <p:cNvSpPr/>
          <p:nvPr/>
        </p:nvSpPr>
        <p:spPr bwMode="auto">
          <a:xfrm>
            <a:off x="6724035" y="1689447"/>
            <a:ext cx="93210" cy="93210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5940"/>
                  <a:pt x="0" y="9179"/>
                  <a:pt x="0" y="12959"/>
                </a:cubicBezTo>
                <a:cubicBezTo>
                  <a:pt x="0" y="16200"/>
                  <a:pt x="0" y="18899"/>
                  <a:pt x="10799" y="22679"/>
                </a:cubicBezTo>
                <a:cubicBezTo>
                  <a:pt x="21600" y="28620"/>
                  <a:pt x="26999" y="32940"/>
                  <a:pt x="37800" y="35099"/>
                </a:cubicBezTo>
                <a:cubicBezTo>
                  <a:pt x="37800" y="38340"/>
                  <a:pt x="37800" y="41040"/>
                  <a:pt x="43200" y="432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271993" name=""/>
          <p:cNvSpPr/>
          <p:nvPr/>
        </p:nvSpPr>
        <p:spPr bwMode="auto">
          <a:xfrm>
            <a:off x="4836513" y="2947797"/>
            <a:ext cx="3460457" cy="5243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9759"/>
                </a:moveTo>
                <a:cubicBezTo>
                  <a:pt x="1454" y="28799"/>
                  <a:pt x="6690" y="28799"/>
                  <a:pt x="9890" y="26879"/>
                </a:cubicBezTo>
                <a:cubicBezTo>
                  <a:pt x="13090" y="24959"/>
                  <a:pt x="17163" y="22079"/>
                  <a:pt x="19490" y="20159"/>
                </a:cubicBezTo>
                <a:cubicBezTo>
                  <a:pt x="21527" y="19200"/>
                  <a:pt x="24290" y="18239"/>
                  <a:pt x="26472" y="18239"/>
                </a:cubicBezTo>
                <a:cubicBezTo>
                  <a:pt x="27927" y="18239"/>
                  <a:pt x="29236" y="18239"/>
                  <a:pt x="31127" y="16319"/>
                </a:cubicBezTo>
                <a:cubicBezTo>
                  <a:pt x="32436" y="15359"/>
                  <a:pt x="34327" y="12480"/>
                  <a:pt x="35927" y="9599"/>
                </a:cubicBezTo>
                <a:cubicBezTo>
                  <a:pt x="37672" y="6719"/>
                  <a:pt x="40145" y="2879"/>
                  <a:pt x="41309" y="1919"/>
                </a:cubicBezTo>
                <a:cubicBezTo>
                  <a:pt x="42472" y="0"/>
                  <a:pt x="43200" y="0"/>
                  <a:pt x="42618" y="1919"/>
                </a:cubicBezTo>
                <a:cubicBezTo>
                  <a:pt x="38836" y="7679"/>
                  <a:pt x="32436" y="15359"/>
                  <a:pt x="25018" y="19200"/>
                </a:cubicBezTo>
                <a:cubicBezTo>
                  <a:pt x="21090" y="19200"/>
                  <a:pt x="16145" y="19200"/>
                  <a:pt x="13672" y="21120"/>
                </a:cubicBezTo>
                <a:cubicBezTo>
                  <a:pt x="10909" y="23999"/>
                  <a:pt x="9890" y="25920"/>
                  <a:pt x="8872" y="27840"/>
                </a:cubicBezTo>
                <a:cubicBezTo>
                  <a:pt x="7999" y="29759"/>
                  <a:pt x="6690" y="32639"/>
                  <a:pt x="5381" y="36479"/>
                </a:cubicBezTo>
                <a:cubicBezTo>
                  <a:pt x="4800" y="38399"/>
                  <a:pt x="4072" y="40319"/>
                  <a:pt x="3490" y="42239"/>
                </a:cubicBezTo>
                <a:lnTo>
                  <a:pt x="2909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187607" name=""/>
          <p:cNvSpPr/>
          <p:nvPr/>
        </p:nvSpPr>
        <p:spPr bwMode="auto">
          <a:xfrm>
            <a:off x="4859815" y="501007"/>
            <a:ext cx="920457" cy="107192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374" y="3756"/>
                  <a:pt x="7655" y="7043"/>
                  <a:pt x="11483" y="11269"/>
                </a:cubicBezTo>
                <a:cubicBezTo>
                  <a:pt x="13670" y="13147"/>
                  <a:pt x="14764" y="15495"/>
                  <a:pt x="16951" y="17843"/>
                </a:cubicBezTo>
                <a:cubicBezTo>
                  <a:pt x="19139" y="21130"/>
                  <a:pt x="20779" y="23947"/>
                  <a:pt x="23513" y="27234"/>
                </a:cubicBezTo>
                <a:cubicBezTo>
                  <a:pt x="24607" y="29113"/>
                  <a:pt x="26794" y="32869"/>
                  <a:pt x="28435" y="35686"/>
                </a:cubicBezTo>
                <a:cubicBezTo>
                  <a:pt x="29529" y="37565"/>
                  <a:pt x="30075" y="39443"/>
                  <a:pt x="27341" y="37565"/>
                </a:cubicBezTo>
                <a:cubicBezTo>
                  <a:pt x="24607" y="36156"/>
                  <a:pt x="22420" y="35217"/>
                  <a:pt x="19686" y="33808"/>
                </a:cubicBezTo>
                <a:cubicBezTo>
                  <a:pt x="17498" y="33339"/>
                  <a:pt x="14217" y="32400"/>
                  <a:pt x="12030" y="31460"/>
                </a:cubicBezTo>
                <a:cubicBezTo>
                  <a:pt x="14764" y="32869"/>
                  <a:pt x="18045" y="35217"/>
                  <a:pt x="22967" y="38034"/>
                </a:cubicBezTo>
                <a:cubicBezTo>
                  <a:pt x="25154" y="39443"/>
                  <a:pt x="27341" y="40852"/>
                  <a:pt x="28982" y="42260"/>
                </a:cubicBezTo>
                <a:cubicBezTo>
                  <a:pt x="31169" y="43200"/>
                  <a:pt x="34997" y="39443"/>
                  <a:pt x="38825" y="32869"/>
                </a:cubicBezTo>
                <a:cubicBezTo>
                  <a:pt x="40465" y="29582"/>
                  <a:pt x="41012" y="27704"/>
                  <a:pt x="41559" y="25356"/>
                </a:cubicBezTo>
                <a:quadBezTo>
                  <a:pt x="42106" y="23478"/>
                  <a:pt x="43200" y="2113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444722" name=""/>
          <p:cNvSpPr/>
          <p:nvPr/>
        </p:nvSpPr>
        <p:spPr bwMode="auto">
          <a:xfrm>
            <a:off x="5419081" y="1969081"/>
            <a:ext cx="454402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969" y="7560"/>
                </a:moveTo>
                <a:cubicBezTo>
                  <a:pt x="6646" y="10799"/>
                  <a:pt x="2215" y="15120"/>
                  <a:pt x="1107" y="19439"/>
                </a:cubicBezTo>
                <a:cubicBezTo>
                  <a:pt x="2215" y="23760"/>
                  <a:pt x="5538" y="31320"/>
                  <a:pt x="8861" y="37800"/>
                </a:cubicBezTo>
                <a:cubicBezTo>
                  <a:pt x="12184" y="42120"/>
                  <a:pt x="19938" y="43200"/>
                  <a:pt x="25476" y="42120"/>
                </a:cubicBezTo>
                <a:cubicBezTo>
                  <a:pt x="32123" y="39960"/>
                  <a:pt x="37661" y="34560"/>
                  <a:pt x="42092" y="29159"/>
                </a:cubicBezTo>
                <a:cubicBezTo>
                  <a:pt x="43200" y="23760"/>
                  <a:pt x="43200" y="16200"/>
                  <a:pt x="38769" y="9719"/>
                </a:cubicBezTo>
                <a:cubicBezTo>
                  <a:pt x="35446" y="4320"/>
                  <a:pt x="29907" y="0"/>
                  <a:pt x="21046" y="0"/>
                </a:cubicBezTo>
                <a:cubicBezTo>
                  <a:pt x="13292" y="3240"/>
                  <a:pt x="8861" y="4320"/>
                  <a:pt x="4430" y="6480"/>
                </a:cubicBezTo>
                <a:lnTo>
                  <a:pt x="0" y="9719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567606" name=""/>
          <p:cNvSpPr/>
          <p:nvPr/>
        </p:nvSpPr>
        <p:spPr bwMode="auto">
          <a:xfrm>
            <a:off x="6374494" y="2050641"/>
            <a:ext cx="128163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854" y="8000"/>
                  <a:pt x="11781" y="14400"/>
                  <a:pt x="19636" y="22400"/>
                </a:cubicBezTo>
                <a:cubicBezTo>
                  <a:pt x="27490" y="28800"/>
                  <a:pt x="35345" y="36800"/>
                  <a:pt x="43200" y="432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046046" name=""/>
          <p:cNvSpPr/>
          <p:nvPr/>
        </p:nvSpPr>
        <p:spPr bwMode="auto">
          <a:xfrm>
            <a:off x="7015320" y="1945778"/>
            <a:ext cx="372842" cy="5243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5360"/>
                </a:moveTo>
                <a:cubicBezTo>
                  <a:pt x="1349" y="8640"/>
                  <a:pt x="5399" y="3839"/>
                  <a:pt x="12149" y="959"/>
                </a:cubicBezTo>
                <a:cubicBezTo>
                  <a:pt x="18900" y="0"/>
                  <a:pt x="26999" y="0"/>
                  <a:pt x="33749" y="1919"/>
                </a:cubicBezTo>
                <a:cubicBezTo>
                  <a:pt x="39149" y="4800"/>
                  <a:pt x="41850" y="9599"/>
                  <a:pt x="43200" y="14400"/>
                </a:cubicBezTo>
                <a:cubicBezTo>
                  <a:pt x="41850" y="19199"/>
                  <a:pt x="35099" y="25920"/>
                  <a:pt x="28350" y="30720"/>
                </a:cubicBezTo>
                <a:cubicBezTo>
                  <a:pt x="22950" y="32640"/>
                  <a:pt x="16199" y="34560"/>
                  <a:pt x="9450" y="34560"/>
                </a:cubicBezTo>
                <a:cubicBezTo>
                  <a:pt x="18900" y="35520"/>
                  <a:pt x="24299" y="37440"/>
                  <a:pt x="32400" y="40320"/>
                </a:cubicBezTo>
                <a:quadBezTo>
                  <a:pt x="37800" y="42240"/>
                  <a:pt x="43200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4135507" name=""/>
          <p:cNvSpPr/>
          <p:nvPr/>
        </p:nvSpPr>
        <p:spPr bwMode="auto">
          <a:xfrm>
            <a:off x="5698714" y="2574953"/>
            <a:ext cx="151466" cy="14214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1770"/>
                  <a:pt x="0" y="4249"/>
                  <a:pt x="3323" y="7436"/>
                </a:cubicBezTo>
                <a:cubicBezTo>
                  <a:pt x="6646" y="12747"/>
                  <a:pt x="9969" y="15934"/>
                  <a:pt x="16615" y="19121"/>
                </a:cubicBezTo>
                <a:cubicBezTo>
                  <a:pt x="23261" y="23016"/>
                  <a:pt x="26584" y="25495"/>
                  <a:pt x="29907" y="28327"/>
                </a:cubicBezTo>
                <a:cubicBezTo>
                  <a:pt x="33230" y="29744"/>
                  <a:pt x="33230" y="31514"/>
                  <a:pt x="36553" y="34347"/>
                </a:cubicBezTo>
                <a:cubicBezTo>
                  <a:pt x="39876" y="35763"/>
                  <a:pt x="43200" y="39304"/>
                  <a:pt x="43200" y="41429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9226925" name=""/>
          <p:cNvSpPr/>
          <p:nvPr/>
        </p:nvSpPr>
        <p:spPr bwMode="auto">
          <a:xfrm>
            <a:off x="5675411" y="3611925"/>
            <a:ext cx="477705" cy="45440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3261"/>
                </a:moveTo>
                <a:cubicBezTo>
                  <a:pt x="6321" y="29907"/>
                  <a:pt x="10536" y="34338"/>
                  <a:pt x="13697" y="38769"/>
                </a:cubicBezTo>
                <a:cubicBezTo>
                  <a:pt x="18965" y="42092"/>
                  <a:pt x="23180" y="43200"/>
                  <a:pt x="28448" y="35446"/>
                </a:cubicBezTo>
                <a:cubicBezTo>
                  <a:pt x="30556" y="28800"/>
                  <a:pt x="34770" y="16615"/>
                  <a:pt x="36878" y="11076"/>
                </a:cubicBezTo>
                <a:quadBezTo>
                  <a:pt x="40039" y="4430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5782882" name=""/>
          <p:cNvSpPr/>
          <p:nvPr/>
        </p:nvSpPr>
        <p:spPr bwMode="auto">
          <a:xfrm>
            <a:off x="5477338" y="4509081"/>
            <a:ext cx="267981" cy="4077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937"/>
                </a:moveTo>
                <a:cubicBezTo>
                  <a:pt x="16904" y="2468"/>
                  <a:pt x="24417" y="1234"/>
                  <a:pt x="31930" y="0"/>
                </a:cubicBezTo>
                <a:cubicBezTo>
                  <a:pt x="41321" y="1234"/>
                  <a:pt x="43200" y="7405"/>
                  <a:pt x="31930" y="18514"/>
                </a:cubicBezTo>
                <a:cubicBezTo>
                  <a:pt x="20660" y="29622"/>
                  <a:pt x="16904" y="34559"/>
                  <a:pt x="13147" y="432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0692569" name=""/>
          <p:cNvSpPr/>
          <p:nvPr/>
        </p:nvSpPr>
        <p:spPr bwMode="auto">
          <a:xfrm>
            <a:off x="5838530" y="4520733"/>
            <a:ext cx="396145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2959"/>
                </a:moveTo>
                <a:cubicBezTo>
                  <a:pt x="2541" y="5759"/>
                  <a:pt x="6352" y="1440"/>
                  <a:pt x="13976" y="0"/>
                </a:cubicBezTo>
                <a:cubicBezTo>
                  <a:pt x="22870" y="5759"/>
                  <a:pt x="26682" y="10080"/>
                  <a:pt x="27952" y="17280"/>
                </a:cubicBezTo>
                <a:cubicBezTo>
                  <a:pt x="24141" y="25919"/>
                  <a:pt x="19058" y="31680"/>
                  <a:pt x="12705" y="38879"/>
                </a:cubicBezTo>
                <a:cubicBezTo>
                  <a:pt x="8894" y="43200"/>
                  <a:pt x="17788" y="37440"/>
                  <a:pt x="25411" y="33120"/>
                </a:cubicBezTo>
                <a:cubicBezTo>
                  <a:pt x="31764" y="28800"/>
                  <a:pt x="38117" y="25919"/>
                  <a:pt x="43200" y="2448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5537710" name=""/>
          <p:cNvSpPr/>
          <p:nvPr/>
        </p:nvSpPr>
        <p:spPr bwMode="auto">
          <a:xfrm>
            <a:off x="6444402" y="2551650"/>
            <a:ext cx="582567" cy="108357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63" y="1858"/>
                  <a:pt x="3455" y="5574"/>
                  <a:pt x="9503" y="11612"/>
                </a:cubicBezTo>
                <a:cubicBezTo>
                  <a:pt x="13824" y="15793"/>
                  <a:pt x="18144" y="19509"/>
                  <a:pt x="21600" y="24154"/>
                </a:cubicBezTo>
                <a:cubicBezTo>
                  <a:pt x="24192" y="26012"/>
                  <a:pt x="25055" y="27870"/>
                  <a:pt x="26784" y="29729"/>
                </a:cubicBezTo>
                <a:cubicBezTo>
                  <a:pt x="28511" y="31587"/>
                  <a:pt x="31103" y="33909"/>
                  <a:pt x="31967" y="35767"/>
                </a:cubicBezTo>
                <a:cubicBezTo>
                  <a:pt x="33696" y="37625"/>
                  <a:pt x="30240" y="38090"/>
                  <a:pt x="23328" y="38090"/>
                </a:cubicBezTo>
                <a:cubicBezTo>
                  <a:pt x="19007" y="38090"/>
                  <a:pt x="14688" y="38090"/>
                  <a:pt x="19872" y="41341"/>
                </a:cubicBezTo>
                <a:cubicBezTo>
                  <a:pt x="24192" y="42270"/>
                  <a:pt x="29376" y="43200"/>
                  <a:pt x="34559" y="42735"/>
                </a:cubicBezTo>
                <a:cubicBezTo>
                  <a:pt x="38880" y="39019"/>
                  <a:pt x="40607" y="35303"/>
                  <a:pt x="42336" y="31587"/>
                </a:cubicBezTo>
                <a:lnTo>
                  <a:pt x="43200" y="29729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0354171" name=""/>
          <p:cNvSpPr/>
          <p:nvPr/>
        </p:nvSpPr>
        <p:spPr bwMode="auto">
          <a:xfrm>
            <a:off x="6537613" y="4124586"/>
            <a:ext cx="151466" cy="4077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702"/>
                </a:moveTo>
                <a:cubicBezTo>
                  <a:pt x="16615" y="0"/>
                  <a:pt x="33230" y="0"/>
                  <a:pt x="43200" y="3702"/>
                </a:cubicBezTo>
                <a:cubicBezTo>
                  <a:pt x="39876" y="13577"/>
                  <a:pt x="29907" y="23451"/>
                  <a:pt x="23261" y="32091"/>
                </a:cubicBezTo>
                <a:quadBezTo>
                  <a:pt x="16615" y="38262"/>
                  <a:pt x="13292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563586" name=""/>
          <p:cNvSpPr/>
          <p:nvPr/>
        </p:nvSpPr>
        <p:spPr bwMode="auto">
          <a:xfrm>
            <a:off x="6747338" y="4054677"/>
            <a:ext cx="512659" cy="4777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836" y="6321"/>
                </a:moveTo>
                <a:cubicBezTo>
                  <a:pt x="13745" y="4214"/>
                  <a:pt x="19636" y="2107"/>
                  <a:pt x="23563" y="0"/>
                </a:cubicBezTo>
                <a:cubicBezTo>
                  <a:pt x="22581" y="6321"/>
                  <a:pt x="21600" y="10536"/>
                  <a:pt x="19636" y="14751"/>
                </a:cubicBezTo>
                <a:cubicBezTo>
                  <a:pt x="27490" y="15804"/>
                  <a:pt x="36327" y="13697"/>
                  <a:pt x="43200" y="12643"/>
                </a:cubicBezTo>
                <a:cubicBezTo>
                  <a:pt x="37309" y="20019"/>
                  <a:pt x="25527" y="28448"/>
                  <a:pt x="12763" y="36878"/>
                </a:cubicBezTo>
                <a:cubicBezTo>
                  <a:pt x="7854" y="40039"/>
                  <a:pt x="3927" y="42146"/>
                  <a:pt x="0" y="432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320987" name=""/>
          <p:cNvSpPr/>
          <p:nvPr/>
        </p:nvSpPr>
        <p:spPr bwMode="auto">
          <a:xfrm>
            <a:off x="7807613" y="2749723"/>
            <a:ext cx="932109" cy="58256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180" y="6047"/>
                  <a:pt x="16199" y="11231"/>
                  <a:pt x="25380" y="18143"/>
                </a:cubicBezTo>
                <a:cubicBezTo>
                  <a:pt x="29160" y="21600"/>
                  <a:pt x="32940" y="25055"/>
                  <a:pt x="36720" y="29376"/>
                </a:cubicBezTo>
                <a:cubicBezTo>
                  <a:pt x="39419" y="31968"/>
                  <a:pt x="41580" y="34559"/>
                  <a:pt x="43200" y="30239"/>
                </a:cubicBezTo>
                <a:cubicBezTo>
                  <a:pt x="42660" y="18143"/>
                  <a:pt x="41580" y="10367"/>
                  <a:pt x="40500" y="6047"/>
                </a:cubicBezTo>
                <a:cubicBezTo>
                  <a:pt x="39960" y="2591"/>
                  <a:pt x="41040" y="13824"/>
                  <a:pt x="41580" y="23327"/>
                </a:cubicBezTo>
                <a:cubicBezTo>
                  <a:pt x="42660" y="32831"/>
                  <a:pt x="43200" y="37152"/>
                  <a:pt x="41580" y="40607"/>
                </a:cubicBezTo>
                <a:cubicBezTo>
                  <a:pt x="38340" y="40607"/>
                  <a:pt x="32400" y="40607"/>
                  <a:pt x="29160" y="42335"/>
                </a:cubicBezTo>
                <a:quadBezTo>
                  <a:pt x="26460" y="43200"/>
                  <a:pt x="23759" y="4320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087302" name=""/>
          <p:cNvSpPr/>
          <p:nvPr/>
        </p:nvSpPr>
        <p:spPr bwMode="auto">
          <a:xfrm>
            <a:off x="8483393" y="3623577"/>
            <a:ext cx="512659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5069"/>
                </a:moveTo>
                <a:cubicBezTo>
                  <a:pt x="7854" y="10046"/>
                  <a:pt x="15709" y="6027"/>
                  <a:pt x="20618" y="4018"/>
                </a:cubicBezTo>
                <a:cubicBezTo>
                  <a:pt x="26509" y="2009"/>
                  <a:pt x="31418" y="0"/>
                  <a:pt x="36327" y="0"/>
                </a:cubicBezTo>
                <a:cubicBezTo>
                  <a:pt x="33381" y="5023"/>
                  <a:pt x="31418" y="9041"/>
                  <a:pt x="26509" y="17079"/>
                </a:cubicBezTo>
                <a:cubicBezTo>
                  <a:pt x="24545" y="23106"/>
                  <a:pt x="23563" y="27125"/>
                  <a:pt x="31418" y="27125"/>
                </a:cubicBezTo>
                <a:cubicBezTo>
                  <a:pt x="37309" y="27125"/>
                  <a:pt x="43200" y="27125"/>
                  <a:pt x="42218" y="31144"/>
                </a:cubicBezTo>
                <a:cubicBezTo>
                  <a:pt x="37309" y="34158"/>
                  <a:pt x="25527" y="39181"/>
                  <a:pt x="20618" y="41190"/>
                </a:cubicBezTo>
                <a:quadBezTo>
                  <a:pt x="15709" y="43200"/>
                  <a:pt x="8836" y="42195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6557867" name=""/>
          <p:cNvSpPr/>
          <p:nvPr/>
        </p:nvSpPr>
        <p:spPr bwMode="auto">
          <a:xfrm>
            <a:off x="9124219" y="3495411"/>
            <a:ext cx="466054" cy="69908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59" y="3600"/>
                </a:moveTo>
                <a:cubicBezTo>
                  <a:pt x="11879" y="2159"/>
                  <a:pt x="18360" y="1439"/>
                  <a:pt x="22680" y="0"/>
                </a:cubicBezTo>
                <a:cubicBezTo>
                  <a:pt x="27000" y="1439"/>
                  <a:pt x="25919" y="4319"/>
                  <a:pt x="24839" y="7199"/>
                </a:cubicBezTo>
                <a:cubicBezTo>
                  <a:pt x="22680" y="10080"/>
                  <a:pt x="18360" y="13679"/>
                  <a:pt x="15120" y="15839"/>
                </a:cubicBezTo>
                <a:cubicBezTo>
                  <a:pt x="21599" y="14400"/>
                  <a:pt x="27000" y="12239"/>
                  <a:pt x="33479" y="10799"/>
                </a:cubicBezTo>
                <a:cubicBezTo>
                  <a:pt x="39959" y="11520"/>
                  <a:pt x="43200" y="13679"/>
                  <a:pt x="37800" y="23759"/>
                </a:cubicBezTo>
                <a:cubicBezTo>
                  <a:pt x="30240" y="29520"/>
                  <a:pt x="21599" y="34560"/>
                  <a:pt x="8639" y="40320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31224" name=""/>
          <p:cNvSpPr/>
          <p:nvPr/>
        </p:nvSpPr>
        <p:spPr bwMode="auto">
          <a:xfrm>
            <a:off x="2669357" y="4054677"/>
            <a:ext cx="943759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4266" y="43200"/>
                  <a:pt x="7466" y="43200"/>
                  <a:pt x="12266" y="40000"/>
                </a:cubicBezTo>
                <a:cubicBezTo>
                  <a:pt x="15999" y="38399"/>
                  <a:pt x="20800" y="31999"/>
                  <a:pt x="23466" y="28800"/>
                </a:cubicBezTo>
                <a:cubicBezTo>
                  <a:pt x="26133" y="23999"/>
                  <a:pt x="30933" y="22400"/>
                  <a:pt x="33600" y="19199"/>
                </a:cubicBezTo>
                <a:cubicBezTo>
                  <a:pt x="38933" y="9599"/>
                  <a:pt x="41066" y="4799"/>
                  <a:pt x="43200" y="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6390367" name=""/>
          <p:cNvSpPr/>
          <p:nvPr/>
        </p:nvSpPr>
        <p:spPr bwMode="auto">
          <a:xfrm>
            <a:off x="2983943" y="4206145"/>
            <a:ext cx="734035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1321"/>
                </a:moveTo>
                <a:cubicBezTo>
                  <a:pt x="4800" y="43200"/>
                  <a:pt x="15085" y="39443"/>
                  <a:pt x="20571" y="33808"/>
                </a:cubicBezTo>
                <a:cubicBezTo>
                  <a:pt x="29485" y="22539"/>
                  <a:pt x="34285" y="15965"/>
                  <a:pt x="37714" y="10330"/>
                </a:cubicBezTo>
                <a:quadBezTo>
                  <a:pt x="41142" y="3756"/>
                  <a:pt x="43200" y="0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867201630" name="Google Shape;699;p108"/>
          <p:cNvGraphicFramePr>
            <a:graphicFrameLocks xmlns:a="http://schemas.openxmlformats.org/drawingml/2006/main"/>
          </p:cNvGraphicFramePr>
          <p:nvPr/>
        </p:nvGraphicFramePr>
        <p:xfrm>
          <a:off x="0" y="-66"/>
          <a:ext cx="2999999" cy="2999999"/>
        </p:xfrm>
        <a:graphic>
          <a:graphicData uri="http://schemas.openxmlformats.org/drawingml/2006/table">
            <a:tbl>
              <a:tblPr firstRow="0" firstCol="0" lastRow="0" lastCol="0" bandRow="0" bandCol="0">
                <a:noFill/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 gridSpan="4"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72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scores[0]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</a:txBody>
                  <a:tcPr marL="91424" marR="91424" marT="91424" marB="91424" anchor="ctr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4"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73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scores[1]</a:t>
                      </a: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143000">
                <a:tc gridSpan="4"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sz="48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33</a:t>
                      </a: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</a:rPr>
                        <a:t>scores[2]</a:t>
                      </a: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  <a:tr h="1143000"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  <a:tc>
                  <a:txBody>
                    <a:bodyPr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L w="38099" algn="ctr">
                      <a:solidFill>
                        <a:srgbClr val="FFFF00"/>
                      </a:solidFill>
                    </a:lnL>
                    <a:lnR w="38099" algn="ctr">
                      <a:solidFill>
                        <a:srgbClr val="FFFF00"/>
                      </a:solidFill>
                    </a:lnR>
                    <a:lnT w="38099" algn="ctr">
                      <a:solidFill>
                        <a:srgbClr val="FFFF00"/>
                      </a:solidFill>
                    </a:lnT>
                    <a:lnB w="38099" algn="ctr">
                      <a:solidFill>
                        <a:srgbClr val="FFFF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82990078" name="Google Shape;704;p10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502399" y="1904999"/>
            <a:ext cx="3048001" cy="304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808104" name="Google Shape;705;p109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2539999" y="1904999"/>
            <a:ext cx="3048001" cy="304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06791057" name="Google Shape;379;p7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-406404" y="-5209833"/>
            <a:ext cx="15649299" cy="1300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53282711" name="Google Shape;384;p7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0" y="0"/>
            <a:ext cx="121919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1148887" name="Google Shape;389;p78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3029538" name="Google Shape;394;p79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debug50</a:t>
            </a:r>
            <a:endParaRPr>
              <a:solidFill>
                <a:srgbClr val="FFFFFF"/>
              </a:solidFill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8193545" name="Google Shape;399;p80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printf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debug50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1599"/>
              </a:spcBef>
              <a:spcAft>
                <a:spcPts val="1599"/>
              </a:spcAft>
              <a:buNone/>
              <a:defRPr/>
            </a:pPr>
            <a:r>
              <a:rPr lang="en">
                <a:solidFill>
                  <a:srgbClr val="FFFFFF"/>
                </a:solidFill>
              </a:rPr>
              <a:t>rubber duck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7310077" name="Google Shape;404;p81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rubber duck debugging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35</Slides>
  <Notes>35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2024-04-24T09:32:13Z</dcterms:modified>
  <cp:category/>
  <cp:contentStatus/>
  <cp:version/>
</cp:coreProperties>
</file>