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50.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56.xml" ContentType="application/vnd.openxmlformats-officedocument.presentationml.slide+xml"/>
  <Override PartName="/ppt/slides/slide55.xml" ContentType="application/vnd.openxmlformats-officedocument.presentationml.slide+xml"/>
  <Override PartName="/ppt/notesSlides/notesSlide25.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slides/slide51.xml" ContentType="application/vnd.openxmlformats-officedocument.presentationml.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notesSlides/notesSlide48.xml" ContentType="application/vnd.openxmlformats-officedocument.presentationml.notesSlide+xml"/>
  <Override PartName="/ppt/slides/slide26.xml" ContentType="application/vnd.openxmlformats-officedocument.presentationml.slide+xml"/>
  <Override PartName="/ppt/notesSlides/notesSlide41.xml" ContentType="application/vnd.openxmlformats-officedocument.presentationml.notesSlide+xml"/>
  <Override PartName="/ppt/slideLayouts/slideLayout8.xml" ContentType="application/vnd.openxmlformats-officedocument.presentationml.slideLayout+xml"/>
  <Override PartName="/ppt/notesSlides/notesSlide39.xml" ContentType="application/vnd.openxmlformats-officedocument.presentationml.notesSlide+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notesSlides/notesSlide47.xml" ContentType="application/vnd.openxmlformats-officedocument.presentationml.notesSlide+xml"/>
  <Override PartName="/ppt/notesSlides/notesSlide38.xml" ContentType="application/vnd.openxmlformats-officedocument.presentationml.notesSlide+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notesSlides/notesSlide43.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49.xml" ContentType="application/vnd.openxmlformats-officedocument.presentationml.slide+xml"/>
  <Override PartName="/ppt/notesSlides/notesSlide55.xml" ContentType="application/vnd.openxmlformats-officedocument.presentationml.notesSlide+xml"/>
  <Override PartName="/ppt/slides/slide38.xml" ContentType="application/vnd.openxmlformats-officedocument.presentationml.slide+xml"/>
  <Override PartName="/ppt/slideLayouts/slideLayout6.xml" ContentType="application/vnd.openxmlformats-officedocument.presentationml.slideLayout+xml"/>
  <Override PartName="/ppt/notesSlides/notesSlide42.xml" ContentType="application/vnd.openxmlformats-officedocument.presentationml.notesSlide+xml"/>
  <Override PartName="/ppt/slides/slide34.xml" ContentType="application/vnd.openxmlformats-officedocument.presentationml.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notesSlides/notesSlide22.xml" ContentType="application/vnd.openxmlformats-officedocument.presentationml.notesSlide+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6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notesMaster" Target="notesMasters/notesMaster1.xml"/><Relationship Id="rId61" Type="http://schemas.openxmlformats.org/officeDocument/2006/relationships/presProps" Target="presProps.xml" /><Relationship Id="rId62" Type="http://schemas.openxmlformats.org/officeDocument/2006/relationships/tableStyles" Target="tableStyles.xml" /><Relationship Id="rId6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86A5DA-6A58-1A0A-C9F1-FD48366B99E4}"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A42E1C-EFBD-5B28-4977-C46CD4C10D6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EDFF3A-4FAB-A810-F0DD-D89AD9606FF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8A89F2-CF1C-9CB9-43C0-86ABFF2B6EF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8E9B20-BE73-D58E-0767-69E412C26C88}"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94AF0F-ED90-DEAB-1475-7C767EA9074C}"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D75F31C-22ED-971C-FB85-BD60BA784F76}"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2D9A4F-633E-2676-9B4D-BC7ACB5A3C59}"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C68C8E-2BB8-DB94-2909-12043C32E004}"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2300C4-693B-343B-6F4F-E3D769B45C89}"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24724B-D815-F567-D907-452902EB83A3}"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018818-8FBA-AB98-C8F2-0FE2970350D8}"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25BF69-4C96-F45A-86D8-899FD857E6A8}"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0B1FBB-799D-1D86-DB92-2B42A754E8E0}"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F88C16-03BA-6CA4-7D6B-4573654A2EFC}"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3D3A8F-52FD-A531-AA0D-E717FB590FC2}"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321221-7235-37B3-9795-B59EB847F660}"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57D442-6834-3B1E-F976-892F968DC18C}"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5BD0DD-21DC-D42B-0A37-843CF6445E4B}"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FC3B642-DE84-7268-2336-E1F45EB6E21D}"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D70B771-C4DD-F4C0-CAE3-AEDD43F5ADF5}"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B49A0A4-7A98-4112-0DF9-97DBE8631D3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54B3868-00F2-35EE-5567-805D1D99DA95}"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81F2CA-770B-21FC-A00A-1681A614683C}"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047356-137D-88E9-E724-D7A95EA2DABF}"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E3A0FD-CFC9-F83D-3EB5-5204F5BB9FCE}"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B2BB21-81AC-AA20-3921-B6586DE1B9F9}"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0054D2-9BA4-1F11-B047-C16F989CD63F}"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A1F41BB-0CEB-16A6-7B33-70703F65AC3E}"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A48C87-3BCD-5366-2A8F-E122812E9009}"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3CB267-738B-9244-BFCE-566F255BBA62}"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DFA711-014B-B3E7-9BD7-4751C40117C1}"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7C1A4D-B71E-285D-ECE4-6685B7DEF51B}"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B911DB-8B46-D1F7-C731-6A14C8469718}"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9060BE1-EEF0-AE46-DC57-3EDD7E6B835C}"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92510D-7D8C-A9E1-F720-195FB3BB99A5}"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125138-5543-54D6-8320-35A93F70BE94}"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37EDAB-E39D-C593-F55F-616DB04E1129}"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4544DB0-51EB-06F2-CC23-8A804CF52E80}"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A529C1F-08B1-8F1C-5E8D-23478F697CD4}"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B0B044-B752-BA50-B41D-0950C8768326}"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2D4F314-6068-AFEF-36EF-EE7ABC48DE03}"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92525DF-03F6-B020-667F-D6792CA30893}"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E57047-9B40-22D7-9DF6-E9A6AE24E63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0A83C9-C43D-4628-2D84-F02A800547F8}"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05A85F-6560-8656-AA19-81EE72B6A41A}" type="slidenum">
              <a:rPr/>
              <a:t/>
            </a:fld>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187EE6-004B-4D80-035B-B1DC809780C9}" type="slidenum">
              <a:rPr/>
              <a:t/>
            </a:fld>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438FFC-18A9-A9C1-31D9-D4F74161F1E4}" type="slidenum">
              <a:rPr/>
              <a:t/>
            </a:fld>
            <a:endParaRPr/>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913AD79-8DD9-9565-232B-1D11D4948F42}" type="slidenum">
              <a:rPr/>
              <a:t/>
            </a:fld>
            <a:endParaRPr/>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04B702-6487-769B-4114-F48553DAACB2}" type="slidenum">
              <a:rPr/>
              <a:t/>
            </a:fld>
            <a:endParaRPr/>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A51706-CCEA-8C1B-94C1-067A1B08C959}" type="slidenum">
              <a:rPr/>
              <a:t/>
            </a:fld>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4C8361-D99A-1170-4F45-472A89756618}"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6800E2-63E6-F7B3-5FC0-8651D38EE19E}"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F42214-2A92-7ECA-A412-5D22FA80C1EC}"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2333EC-314D-625E-FE87-AA356253C791}"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A771E1-621B-2D97-9889-A9B00CB0845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1429600832" name="Google Shape;10;p2"/>
          <p:cNvSpPr txBox="1"/>
          <p:nvPr>
            <p:ph type="ctrTitle"/>
          </p:nvPr>
        </p:nvSpPr>
        <p:spPr bwMode="auto">
          <a:xfrm>
            <a:off x="415610" y="992766"/>
            <a:ext cx="11360799" cy="2736799"/>
          </a:xfrm>
          <a:prstGeom prst="rect">
            <a:avLst/>
          </a:prstGeom>
        </p:spPr>
        <p:txBody>
          <a:bodyPr spcFirstLastPara="1" wrap="square" lIns="91424" tIns="91424" rIns="91424" bIns="91424"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89406299" name="Google Shape;11;p2"/>
          <p:cNvSpPr txBox="1"/>
          <p:nvPr>
            <p:ph type="subTitle" idx="1"/>
          </p:nvPr>
        </p:nvSpPr>
        <p:spPr bwMode="auto">
          <a:xfrm>
            <a:off x="415599" y="3778833"/>
            <a:ext cx="11360799" cy="1056799"/>
          </a:xfrm>
          <a:prstGeom prst="rect">
            <a:avLst/>
          </a:prstGeom>
        </p:spPr>
        <p:txBody>
          <a:bodyPr spcFirstLastPara="1" wrap="square" lIns="91424" tIns="91424" rIns="91424" bIns="91424"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
        <p:nvSpPr>
          <p:cNvPr id="454579537" name="Google Shape;12;p2"/>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497FA4E7-481B-B8F7-75FF-0DB171F0D087}" type="slidenum">
              <a:rPr lang="en"/>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16204283" name="Google Shape;45;p11"/>
          <p:cNvSpPr txBox="1"/>
          <p:nvPr>
            <p:ph type="title" hasCustomPrompt="1"/>
          </p:nvPr>
        </p:nvSpPr>
        <p:spPr bwMode="auto">
          <a:xfrm>
            <a:off x="415599" y="1474833"/>
            <a:ext cx="11360799" cy="2617999"/>
          </a:xfrm>
          <a:prstGeom prst="rect">
            <a:avLst/>
          </a:prstGeom>
        </p:spPr>
        <p:txBody>
          <a:bodyPr spcFirstLastPara="1" wrap="square" lIns="91424" tIns="91424" rIns="91424" bIns="91424"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20220219" name="Google Shape;46;p11"/>
          <p:cNvSpPr txBox="1"/>
          <p:nvPr>
            <p:ph type="body" idx="1"/>
          </p:nvPr>
        </p:nvSpPr>
        <p:spPr bwMode="auto">
          <a:xfrm>
            <a:off x="415599" y="4202966"/>
            <a:ext cx="11360799" cy="1734399"/>
          </a:xfrm>
          <a:prstGeom prst="rect">
            <a:avLst/>
          </a:prstGeom>
        </p:spPr>
        <p:txBody>
          <a:bodyPr spcFirstLastPara="1" wrap="square" lIns="91424" tIns="91424" rIns="91424" bIns="91424" anchor="t" anchorCtr="0">
            <a:noAutofit/>
          </a:bodyPr>
          <a:lstStyle>
            <a:lvl1pPr marL="457200" lvl="0" indent="-342900" algn="ctr">
              <a:spcBef>
                <a:spcPts val="0"/>
              </a:spcBef>
              <a:spcAft>
                <a:spcPts val="0"/>
              </a:spcAft>
              <a:buSzPts val="1800"/>
              <a:buChar char="●"/>
              <a:defRPr/>
            </a:lvl1pPr>
            <a:lvl2pPr marL="914400" lvl="1" indent="-317499" algn="ctr">
              <a:spcBef>
                <a:spcPts val="1599"/>
              </a:spcBef>
              <a:spcAft>
                <a:spcPts val="0"/>
              </a:spcAft>
              <a:buSzPts val="1400"/>
              <a:buChar char="○"/>
              <a:defRPr/>
            </a:lvl2pPr>
            <a:lvl3pPr marL="1371600" lvl="2" indent="-317499" algn="ctr">
              <a:spcBef>
                <a:spcPts val="1599"/>
              </a:spcBef>
              <a:spcAft>
                <a:spcPts val="0"/>
              </a:spcAft>
              <a:buSzPts val="1400"/>
              <a:buChar char="■"/>
              <a:defRPr/>
            </a:lvl3pPr>
            <a:lvl4pPr marL="1828800" lvl="3" indent="-317499" algn="ctr">
              <a:spcBef>
                <a:spcPts val="1599"/>
              </a:spcBef>
              <a:spcAft>
                <a:spcPts val="0"/>
              </a:spcAft>
              <a:buSzPts val="1400"/>
              <a:buChar char="●"/>
              <a:defRPr/>
            </a:lvl4pPr>
            <a:lvl5pPr marL="2286000" lvl="4" indent="-317499" algn="ctr">
              <a:spcBef>
                <a:spcPts val="1599"/>
              </a:spcBef>
              <a:spcAft>
                <a:spcPts val="0"/>
              </a:spcAft>
              <a:buSzPts val="1400"/>
              <a:buChar char="○"/>
              <a:defRPr/>
            </a:lvl5pPr>
            <a:lvl6pPr marL="2743200" lvl="5" indent="-317499" algn="ctr">
              <a:spcBef>
                <a:spcPts val="1599"/>
              </a:spcBef>
              <a:spcAft>
                <a:spcPts val="0"/>
              </a:spcAft>
              <a:buSzPts val="1400"/>
              <a:buChar char="■"/>
              <a:defRPr/>
            </a:lvl6pPr>
            <a:lvl7pPr marL="3200400" lvl="6" indent="-317499" algn="ctr">
              <a:spcBef>
                <a:spcPts val="1599"/>
              </a:spcBef>
              <a:spcAft>
                <a:spcPts val="0"/>
              </a:spcAft>
              <a:buSzPts val="1400"/>
              <a:buChar char="●"/>
              <a:defRPr/>
            </a:lvl7pPr>
            <a:lvl8pPr marL="3657600" lvl="7" indent="-317499" algn="ctr">
              <a:spcBef>
                <a:spcPts val="1599"/>
              </a:spcBef>
              <a:spcAft>
                <a:spcPts val="0"/>
              </a:spcAft>
              <a:buSzPts val="1400"/>
              <a:buChar char="○"/>
              <a:defRPr/>
            </a:lvl8pPr>
            <a:lvl9pPr marL="4114800" lvl="8" indent="-317499" algn="ctr">
              <a:spcBef>
                <a:spcPts val="1599"/>
              </a:spcBef>
              <a:spcAft>
                <a:spcPts val="1599"/>
              </a:spcAft>
              <a:buSzPts val="1400"/>
              <a:buChar char="■"/>
              <a:defRPr/>
            </a:lvl9pPr>
          </a:lstStyle>
          <a:p>
            <a:pPr>
              <a:defRPr/>
            </a:pPr>
            <a:endParaRPr/>
          </a:p>
        </p:txBody>
      </p:sp>
      <p:sp>
        <p:nvSpPr>
          <p:cNvPr id="1413729685" name="Google Shape;47;p11"/>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72E41CDB-FBBB-2B86-64CC-346D87691430}" type="slidenum">
              <a:rPr lang="en"/>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
        <p:nvSpPr>
          <p:cNvPr id="1610633958" name="Google Shape;49;p12"/>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B82AE7C6-4675-804C-BA46-1C115BD4432A}" type="slidenum">
              <a:rPr lang="en"/>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1316407563" name="Google Shape;14;p3"/>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310416704" name="Google Shape;15;p3"/>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646A1360-24A5-AFB7-27C3-E284D284E433}" type="slidenum">
              <a:rPr lang="en"/>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1079777176" name="Google Shape;17;p4"/>
          <p:cNvSpPr txBox="1"/>
          <p:nvPr>
            <p:ph type="title"/>
          </p:nvPr>
        </p:nvSpPr>
        <p:spPr bwMode="auto">
          <a:xfrm>
            <a:off x="415599" y="593366"/>
            <a:ext cx="11360799" cy="763599"/>
          </a:xfrm>
          <a:prstGeom prst="rect">
            <a:avLst/>
          </a:prstGeom>
        </p:spPr>
        <p:txBody>
          <a:bodyPr spcFirstLastPara="1" wrap="square" lIns="91424" tIns="91424" rIns="91424" bIns="9142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441004701" name="Google Shape;18;p4"/>
          <p:cNvSpPr txBox="1"/>
          <p:nvPr>
            <p:ph type="body" idx="1"/>
          </p:nvPr>
        </p:nvSpPr>
        <p:spPr bwMode="auto">
          <a:xfrm>
            <a:off x="415599" y="1536633"/>
            <a:ext cx="11360799" cy="4555199"/>
          </a:xfrm>
          <a:prstGeom prst="rect">
            <a:avLst/>
          </a:prstGeom>
        </p:spPr>
        <p:txBody>
          <a:bodyPr spcFirstLastPara="1" wrap="square" lIns="91424" tIns="91424" rIns="91424" bIns="91424" anchor="t" anchorCtr="0">
            <a:noAutofit/>
          </a:bodyPr>
          <a:lstStyle>
            <a:lvl1pPr marL="457200" lvl="0" indent="-342900">
              <a:spcBef>
                <a:spcPts val="0"/>
              </a:spcBef>
              <a:spcAft>
                <a:spcPts val="0"/>
              </a:spcAft>
              <a:buSzPts val="1800"/>
              <a:buChar char="●"/>
              <a:defRPr/>
            </a:lvl1pPr>
            <a:lvl2pPr marL="914400" lvl="1" indent="-317499">
              <a:spcBef>
                <a:spcPts val="1599"/>
              </a:spcBef>
              <a:spcAft>
                <a:spcPts val="0"/>
              </a:spcAft>
              <a:buSzPts val="1400"/>
              <a:buChar char="○"/>
              <a:defRPr/>
            </a:lvl2pPr>
            <a:lvl3pPr marL="1371600" lvl="2" indent="-317499">
              <a:spcBef>
                <a:spcPts val="1599"/>
              </a:spcBef>
              <a:spcAft>
                <a:spcPts val="0"/>
              </a:spcAft>
              <a:buSzPts val="1400"/>
              <a:buChar char="■"/>
              <a:defRPr/>
            </a:lvl3pPr>
            <a:lvl4pPr marL="1828800" lvl="3" indent="-317499">
              <a:spcBef>
                <a:spcPts val="1599"/>
              </a:spcBef>
              <a:spcAft>
                <a:spcPts val="0"/>
              </a:spcAft>
              <a:buSzPts val="1400"/>
              <a:buChar char="●"/>
              <a:defRPr/>
            </a:lvl4pPr>
            <a:lvl5pPr marL="2286000" lvl="4" indent="-317499">
              <a:spcBef>
                <a:spcPts val="1599"/>
              </a:spcBef>
              <a:spcAft>
                <a:spcPts val="0"/>
              </a:spcAft>
              <a:buSzPts val="1400"/>
              <a:buChar char="○"/>
              <a:defRPr/>
            </a:lvl5pPr>
            <a:lvl6pPr marL="2743200" lvl="5" indent="-317499">
              <a:spcBef>
                <a:spcPts val="1599"/>
              </a:spcBef>
              <a:spcAft>
                <a:spcPts val="0"/>
              </a:spcAft>
              <a:buSzPts val="1400"/>
              <a:buChar char="■"/>
              <a:defRPr/>
            </a:lvl6pPr>
            <a:lvl7pPr marL="3200400" lvl="6" indent="-317499">
              <a:spcBef>
                <a:spcPts val="1599"/>
              </a:spcBef>
              <a:spcAft>
                <a:spcPts val="0"/>
              </a:spcAft>
              <a:buSzPts val="1400"/>
              <a:buChar char="●"/>
              <a:defRPr/>
            </a:lvl7pPr>
            <a:lvl8pPr marL="3657600" lvl="7" indent="-317499">
              <a:spcBef>
                <a:spcPts val="1599"/>
              </a:spcBef>
              <a:spcAft>
                <a:spcPts val="0"/>
              </a:spcAft>
              <a:buSzPts val="1400"/>
              <a:buChar char="○"/>
              <a:defRPr/>
            </a:lvl8pPr>
            <a:lvl9pPr marL="4114800" lvl="8" indent="-317499">
              <a:spcBef>
                <a:spcPts val="1599"/>
              </a:spcBef>
              <a:spcAft>
                <a:spcPts val="1599"/>
              </a:spcAft>
              <a:buSzPts val="1400"/>
              <a:buChar char="■"/>
              <a:defRPr/>
            </a:lvl9pPr>
          </a:lstStyle>
          <a:p>
            <a:pPr>
              <a:defRPr/>
            </a:pPr>
            <a:endParaRPr/>
          </a:p>
        </p:txBody>
      </p:sp>
      <p:sp>
        <p:nvSpPr>
          <p:cNvPr id="783825668" name="Google Shape;19;p4"/>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6F24BF1F-5512-675E-D689-4DF86C301278}" type="slidenum">
              <a:rPr lang="en"/>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527320867" name="Google Shape;21;p5"/>
          <p:cNvSpPr txBox="1"/>
          <p:nvPr>
            <p:ph type="title"/>
          </p:nvPr>
        </p:nvSpPr>
        <p:spPr bwMode="auto">
          <a:xfrm>
            <a:off x="415599" y="593366"/>
            <a:ext cx="11360799" cy="763599"/>
          </a:xfrm>
          <a:prstGeom prst="rect">
            <a:avLst/>
          </a:prstGeom>
        </p:spPr>
        <p:txBody>
          <a:bodyPr spcFirstLastPara="1" wrap="square" lIns="91424" tIns="91424" rIns="91424" bIns="9142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176021781" name="Google Shape;22;p5"/>
          <p:cNvSpPr txBox="1"/>
          <p:nvPr>
            <p:ph type="body" idx="1"/>
          </p:nvPr>
        </p:nvSpPr>
        <p:spPr bwMode="auto">
          <a:xfrm>
            <a:off x="415599" y="1536633"/>
            <a:ext cx="5333199" cy="4555199"/>
          </a:xfrm>
          <a:prstGeom prst="rect">
            <a:avLst/>
          </a:prstGeom>
        </p:spPr>
        <p:txBody>
          <a:bodyPr spcFirstLastPara="1" wrap="square" lIns="91424" tIns="91424" rIns="91424" bIns="91424" anchor="t" anchorCtr="0">
            <a:noAutofit/>
          </a:bodyPr>
          <a:lstStyle>
            <a:lvl1pPr marL="457200" lvl="0" indent="-317499">
              <a:spcBef>
                <a:spcPts val="0"/>
              </a:spcBef>
              <a:spcAft>
                <a:spcPts val="0"/>
              </a:spcAft>
              <a:buSzPts val="1400"/>
              <a:buChar char="●"/>
              <a:defRPr sz="1400"/>
            </a:lvl1pPr>
            <a:lvl2pPr marL="914400" lvl="1" indent="-304799">
              <a:spcBef>
                <a:spcPts val="1599"/>
              </a:spcBef>
              <a:spcAft>
                <a:spcPts val="0"/>
              </a:spcAft>
              <a:buSzPts val="1200"/>
              <a:buChar char="○"/>
              <a:defRPr sz="1200"/>
            </a:lvl2pPr>
            <a:lvl3pPr marL="1371600" lvl="2" indent="-304799">
              <a:spcBef>
                <a:spcPts val="1599"/>
              </a:spcBef>
              <a:spcAft>
                <a:spcPts val="0"/>
              </a:spcAft>
              <a:buSzPts val="1200"/>
              <a:buChar char="■"/>
              <a:defRPr sz="1200"/>
            </a:lvl3pPr>
            <a:lvl4pPr marL="1828800" lvl="3" indent="-304799">
              <a:spcBef>
                <a:spcPts val="1599"/>
              </a:spcBef>
              <a:spcAft>
                <a:spcPts val="0"/>
              </a:spcAft>
              <a:buSzPts val="1200"/>
              <a:buChar char="●"/>
              <a:defRPr sz="1200"/>
            </a:lvl4pPr>
            <a:lvl5pPr marL="2286000" lvl="4" indent="-304799">
              <a:spcBef>
                <a:spcPts val="1599"/>
              </a:spcBef>
              <a:spcAft>
                <a:spcPts val="0"/>
              </a:spcAft>
              <a:buSzPts val="1200"/>
              <a:buChar char="○"/>
              <a:defRPr sz="1200"/>
            </a:lvl5pPr>
            <a:lvl6pPr marL="2743200" lvl="5" indent="-304799">
              <a:spcBef>
                <a:spcPts val="1599"/>
              </a:spcBef>
              <a:spcAft>
                <a:spcPts val="0"/>
              </a:spcAft>
              <a:buSzPts val="1200"/>
              <a:buChar char="■"/>
              <a:defRPr sz="1200"/>
            </a:lvl6pPr>
            <a:lvl7pPr marL="3200400" lvl="6" indent="-304799">
              <a:spcBef>
                <a:spcPts val="1599"/>
              </a:spcBef>
              <a:spcAft>
                <a:spcPts val="0"/>
              </a:spcAft>
              <a:buSzPts val="1200"/>
              <a:buChar char="●"/>
              <a:defRPr sz="1200"/>
            </a:lvl7pPr>
            <a:lvl8pPr marL="3657600" lvl="7" indent="-304799">
              <a:spcBef>
                <a:spcPts val="1599"/>
              </a:spcBef>
              <a:spcAft>
                <a:spcPts val="0"/>
              </a:spcAft>
              <a:buSzPts val="1200"/>
              <a:buChar char="○"/>
              <a:defRPr sz="1200"/>
            </a:lvl8pPr>
            <a:lvl9pPr marL="4114800" lvl="8" indent="-304799">
              <a:spcBef>
                <a:spcPts val="1599"/>
              </a:spcBef>
              <a:spcAft>
                <a:spcPts val="1599"/>
              </a:spcAft>
              <a:buSzPts val="1200"/>
              <a:buChar char="■"/>
              <a:defRPr sz="1200"/>
            </a:lvl9pPr>
          </a:lstStyle>
          <a:p>
            <a:pPr>
              <a:defRPr/>
            </a:pPr>
            <a:endParaRPr/>
          </a:p>
        </p:txBody>
      </p:sp>
      <p:sp>
        <p:nvSpPr>
          <p:cNvPr id="167055713" name="Google Shape;23;p5"/>
          <p:cNvSpPr txBox="1"/>
          <p:nvPr>
            <p:ph type="body" idx="2"/>
          </p:nvPr>
        </p:nvSpPr>
        <p:spPr bwMode="auto">
          <a:xfrm>
            <a:off x="6443198" y="1536633"/>
            <a:ext cx="5333199" cy="4555199"/>
          </a:xfrm>
          <a:prstGeom prst="rect">
            <a:avLst/>
          </a:prstGeom>
        </p:spPr>
        <p:txBody>
          <a:bodyPr spcFirstLastPara="1" wrap="square" lIns="91424" tIns="91424" rIns="91424" bIns="91424" anchor="t" anchorCtr="0">
            <a:noAutofit/>
          </a:bodyPr>
          <a:lstStyle>
            <a:lvl1pPr marL="457200" lvl="0" indent="-317499">
              <a:spcBef>
                <a:spcPts val="0"/>
              </a:spcBef>
              <a:spcAft>
                <a:spcPts val="0"/>
              </a:spcAft>
              <a:buSzPts val="1400"/>
              <a:buChar char="●"/>
              <a:defRPr sz="1400"/>
            </a:lvl1pPr>
            <a:lvl2pPr marL="914400" lvl="1" indent="-304799">
              <a:spcBef>
                <a:spcPts val="1599"/>
              </a:spcBef>
              <a:spcAft>
                <a:spcPts val="0"/>
              </a:spcAft>
              <a:buSzPts val="1200"/>
              <a:buChar char="○"/>
              <a:defRPr sz="1200"/>
            </a:lvl2pPr>
            <a:lvl3pPr marL="1371600" lvl="2" indent="-304799">
              <a:spcBef>
                <a:spcPts val="1599"/>
              </a:spcBef>
              <a:spcAft>
                <a:spcPts val="0"/>
              </a:spcAft>
              <a:buSzPts val="1200"/>
              <a:buChar char="■"/>
              <a:defRPr sz="1200"/>
            </a:lvl3pPr>
            <a:lvl4pPr marL="1828800" lvl="3" indent="-304799">
              <a:spcBef>
                <a:spcPts val="1599"/>
              </a:spcBef>
              <a:spcAft>
                <a:spcPts val="0"/>
              </a:spcAft>
              <a:buSzPts val="1200"/>
              <a:buChar char="●"/>
              <a:defRPr sz="1200"/>
            </a:lvl4pPr>
            <a:lvl5pPr marL="2286000" lvl="4" indent="-304799">
              <a:spcBef>
                <a:spcPts val="1599"/>
              </a:spcBef>
              <a:spcAft>
                <a:spcPts val="0"/>
              </a:spcAft>
              <a:buSzPts val="1200"/>
              <a:buChar char="○"/>
              <a:defRPr sz="1200"/>
            </a:lvl5pPr>
            <a:lvl6pPr marL="2743200" lvl="5" indent="-304799">
              <a:spcBef>
                <a:spcPts val="1599"/>
              </a:spcBef>
              <a:spcAft>
                <a:spcPts val="0"/>
              </a:spcAft>
              <a:buSzPts val="1200"/>
              <a:buChar char="■"/>
              <a:defRPr sz="1200"/>
            </a:lvl6pPr>
            <a:lvl7pPr marL="3200400" lvl="6" indent="-304799">
              <a:spcBef>
                <a:spcPts val="1599"/>
              </a:spcBef>
              <a:spcAft>
                <a:spcPts val="0"/>
              </a:spcAft>
              <a:buSzPts val="1200"/>
              <a:buChar char="●"/>
              <a:defRPr sz="1200"/>
            </a:lvl7pPr>
            <a:lvl8pPr marL="3657600" lvl="7" indent="-304799">
              <a:spcBef>
                <a:spcPts val="1599"/>
              </a:spcBef>
              <a:spcAft>
                <a:spcPts val="0"/>
              </a:spcAft>
              <a:buSzPts val="1200"/>
              <a:buChar char="○"/>
              <a:defRPr sz="1200"/>
            </a:lvl8pPr>
            <a:lvl9pPr marL="4114800" lvl="8" indent="-304799">
              <a:spcBef>
                <a:spcPts val="1599"/>
              </a:spcBef>
              <a:spcAft>
                <a:spcPts val="1599"/>
              </a:spcAft>
              <a:buSzPts val="1200"/>
              <a:buChar char="■"/>
              <a:defRPr sz="1200"/>
            </a:lvl9pPr>
          </a:lstStyle>
          <a:p>
            <a:pPr>
              <a:defRPr/>
            </a:pPr>
            <a:endParaRPr/>
          </a:p>
        </p:txBody>
      </p:sp>
      <p:sp>
        <p:nvSpPr>
          <p:cNvPr id="1436419984" name="Google Shape;24;p5"/>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E6283E78-6716-A84A-5E24-76614974FF7A}" type="slidenum">
              <a:rPr lang="en"/>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308291079" name="Google Shape;26;p6"/>
          <p:cNvSpPr txBox="1"/>
          <p:nvPr>
            <p:ph type="title"/>
          </p:nvPr>
        </p:nvSpPr>
        <p:spPr bwMode="auto">
          <a:xfrm>
            <a:off x="415599" y="593366"/>
            <a:ext cx="11360799" cy="763599"/>
          </a:xfrm>
          <a:prstGeom prst="rect">
            <a:avLst/>
          </a:prstGeom>
        </p:spPr>
        <p:txBody>
          <a:bodyPr spcFirstLastPara="1" wrap="square" lIns="91424" tIns="91424" rIns="91424" bIns="9142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757038822" name="Google Shape;27;p6"/>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2B12B3CD-8F21-A89C-726F-91EBE1B0FB51}" type="slidenum">
              <a:rPr lang="en"/>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76545760" name="Google Shape;29;p7"/>
          <p:cNvSpPr txBox="1"/>
          <p:nvPr>
            <p:ph type="title"/>
          </p:nvPr>
        </p:nvSpPr>
        <p:spPr bwMode="auto">
          <a:xfrm>
            <a:off x="415599" y="740799"/>
            <a:ext cx="3744000" cy="1007599"/>
          </a:xfrm>
          <a:prstGeom prst="rect">
            <a:avLst/>
          </a:prstGeom>
        </p:spPr>
        <p:txBody>
          <a:bodyPr spcFirstLastPara="1" wrap="square" lIns="91424" tIns="91424" rIns="91424" bIns="91424"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982936662" name="Google Shape;30;p7"/>
          <p:cNvSpPr txBox="1"/>
          <p:nvPr>
            <p:ph type="body" idx="1"/>
          </p:nvPr>
        </p:nvSpPr>
        <p:spPr bwMode="auto">
          <a:xfrm>
            <a:off x="415599" y="1852799"/>
            <a:ext cx="3744000" cy="4239199"/>
          </a:xfrm>
          <a:prstGeom prst="rect">
            <a:avLst/>
          </a:prstGeom>
        </p:spPr>
        <p:txBody>
          <a:bodyPr spcFirstLastPara="1" wrap="square" lIns="91424" tIns="91424" rIns="91424" bIns="91424" anchor="t" anchorCtr="0">
            <a:noAutofit/>
          </a:bodyPr>
          <a:lstStyle>
            <a:lvl1pPr marL="457200" lvl="0" indent="-304799">
              <a:spcBef>
                <a:spcPts val="0"/>
              </a:spcBef>
              <a:spcAft>
                <a:spcPts val="0"/>
              </a:spcAft>
              <a:buSzPts val="1200"/>
              <a:buChar char="●"/>
              <a:defRPr sz="1200"/>
            </a:lvl1pPr>
            <a:lvl2pPr marL="914400" lvl="1" indent="-304799">
              <a:spcBef>
                <a:spcPts val="1599"/>
              </a:spcBef>
              <a:spcAft>
                <a:spcPts val="0"/>
              </a:spcAft>
              <a:buSzPts val="1200"/>
              <a:buChar char="○"/>
              <a:defRPr sz="1200"/>
            </a:lvl2pPr>
            <a:lvl3pPr marL="1371600" lvl="2" indent="-304799">
              <a:spcBef>
                <a:spcPts val="1599"/>
              </a:spcBef>
              <a:spcAft>
                <a:spcPts val="0"/>
              </a:spcAft>
              <a:buSzPts val="1200"/>
              <a:buChar char="■"/>
              <a:defRPr sz="1200"/>
            </a:lvl3pPr>
            <a:lvl4pPr marL="1828800" lvl="3" indent="-304799">
              <a:spcBef>
                <a:spcPts val="1599"/>
              </a:spcBef>
              <a:spcAft>
                <a:spcPts val="0"/>
              </a:spcAft>
              <a:buSzPts val="1200"/>
              <a:buChar char="●"/>
              <a:defRPr sz="1200"/>
            </a:lvl4pPr>
            <a:lvl5pPr marL="2286000" lvl="4" indent="-304799">
              <a:spcBef>
                <a:spcPts val="1599"/>
              </a:spcBef>
              <a:spcAft>
                <a:spcPts val="0"/>
              </a:spcAft>
              <a:buSzPts val="1200"/>
              <a:buChar char="○"/>
              <a:defRPr sz="1200"/>
            </a:lvl5pPr>
            <a:lvl6pPr marL="2743200" lvl="5" indent="-304799">
              <a:spcBef>
                <a:spcPts val="1599"/>
              </a:spcBef>
              <a:spcAft>
                <a:spcPts val="0"/>
              </a:spcAft>
              <a:buSzPts val="1200"/>
              <a:buChar char="■"/>
              <a:defRPr sz="1200"/>
            </a:lvl6pPr>
            <a:lvl7pPr marL="3200400" lvl="6" indent="-304799">
              <a:spcBef>
                <a:spcPts val="1599"/>
              </a:spcBef>
              <a:spcAft>
                <a:spcPts val="0"/>
              </a:spcAft>
              <a:buSzPts val="1200"/>
              <a:buChar char="●"/>
              <a:defRPr sz="1200"/>
            </a:lvl7pPr>
            <a:lvl8pPr marL="3657600" lvl="7" indent="-304799">
              <a:spcBef>
                <a:spcPts val="1599"/>
              </a:spcBef>
              <a:spcAft>
                <a:spcPts val="0"/>
              </a:spcAft>
              <a:buSzPts val="1200"/>
              <a:buChar char="○"/>
              <a:defRPr sz="1200"/>
            </a:lvl8pPr>
            <a:lvl9pPr marL="4114800" lvl="8" indent="-304799">
              <a:spcBef>
                <a:spcPts val="1599"/>
              </a:spcBef>
              <a:spcAft>
                <a:spcPts val="1599"/>
              </a:spcAft>
              <a:buSzPts val="1200"/>
              <a:buChar char="■"/>
              <a:defRPr sz="1200"/>
            </a:lvl9pPr>
          </a:lstStyle>
          <a:p>
            <a:pPr>
              <a:defRPr/>
            </a:pPr>
            <a:endParaRPr/>
          </a:p>
        </p:txBody>
      </p:sp>
      <p:sp>
        <p:nvSpPr>
          <p:cNvPr id="541649060" name="Google Shape;31;p7"/>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F42CAFC8-1071-6284-6E03-C094CD08D2AE}" type="slidenum">
              <a:rPr lang="en"/>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2015686840" name="Google Shape;33;p8"/>
          <p:cNvSpPr txBox="1"/>
          <p:nvPr>
            <p:ph type="title"/>
          </p:nvPr>
        </p:nvSpPr>
        <p:spPr bwMode="auto">
          <a:xfrm>
            <a:off x="653666" y="600199"/>
            <a:ext cx="8490399" cy="5454399"/>
          </a:xfrm>
          <a:prstGeom prst="rect">
            <a:avLst/>
          </a:prstGeom>
        </p:spPr>
        <p:txBody>
          <a:bodyPr spcFirstLastPara="1" wrap="square" lIns="91424" tIns="91424" rIns="91424" bIns="91424"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1231435804" name="Google Shape;34;p8"/>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1E4FEC0B-1549-8B01-F689-6FEE9206AC47}" type="slidenum">
              <a:rPr lang="en"/>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677480410" name="Google Shape;36;p9"/>
          <p:cNvSpPr/>
          <p:nvPr/>
        </p:nvSpPr>
        <p:spPr bwMode="auto">
          <a:xfrm>
            <a:off x="6095999" y="33"/>
            <a:ext cx="6095999" cy="6858000"/>
          </a:xfrm>
          <a:prstGeom prst="rect">
            <a:avLst/>
          </a:prstGeom>
          <a:solidFill>
            <a:schemeClr val="dk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304466757" name="Google Shape;37;p9"/>
          <p:cNvSpPr txBox="1"/>
          <p:nvPr>
            <p:ph type="title"/>
          </p:nvPr>
        </p:nvSpPr>
        <p:spPr bwMode="auto">
          <a:xfrm>
            <a:off x="353999" y="1644233"/>
            <a:ext cx="5393598" cy="1976399"/>
          </a:xfrm>
          <a:prstGeom prst="rect">
            <a:avLst/>
          </a:prstGeom>
        </p:spPr>
        <p:txBody>
          <a:bodyPr spcFirstLastPara="1" wrap="square" lIns="91424" tIns="91424" rIns="91424" bIns="91424"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891883411" name="Google Shape;38;p9"/>
          <p:cNvSpPr txBox="1"/>
          <p:nvPr>
            <p:ph type="subTitle" idx="1"/>
          </p:nvPr>
        </p:nvSpPr>
        <p:spPr bwMode="auto">
          <a:xfrm>
            <a:off x="353999" y="3737433"/>
            <a:ext cx="5393598" cy="1646798"/>
          </a:xfrm>
          <a:prstGeom prst="rect">
            <a:avLst/>
          </a:prstGeom>
        </p:spPr>
        <p:txBody>
          <a:bodyPr spcFirstLastPara="1" wrap="square" lIns="91424" tIns="91424" rIns="91424" bIns="91424"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688757009" name="Google Shape;39;p9"/>
          <p:cNvSpPr txBox="1"/>
          <p:nvPr>
            <p:ph type="body" idx="2"/>
          </p:nvPr>
        </p:nvSpPr>
        <p:spPr bwMode="auto">
          <a:xfrm>
            <a:off x="6585999" y="965599"/>
            <a:ext cx="5115999" cy="4926799"/>
          </a:xfrm>
          <a:prstGeom prst="rect">
            <a:avLst/>
          </a:prstGeom>
        </p:spPr>
        <p:txBody>
          <a:bodyPr spcFirstLastPara="1" wrap="square" lIns="91424" tIns="91424" rIns="91424" bIns="91424"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499">
              <a:spcBef>
                <a:spcPts val="1599"/>
              </a:spcBef>
              <a:spcAft>
                <a:spcPts val="0"/>
              </a:spcAft>
              <a:buClr>
                <a:schemeClr val="dk1"/>
              </a:buClr>
              <a:buSzPts val="1400"/>
              <a:buChar char="○"/>
              <a:defRPr>
                <a:solidFill>
                  <a:schemeClr val="dk1"/>
                </a:solidFill>
              </a:defRPr>
            </a:lvl2pPr>
            <a:lvl3pPr marL="1371600" lvl="2" indent="-317499">
              <a:spcBef>
                <a:spcPts val="1599"/>
              </a:spcBef>
              <a:spcAft>
                <a:spcPts val="0"/>
              </a:spcAft>
              <a:buClr>
                <a:schemeClr val="dk1"/>
              </a:buClr>
              <a:buSzPts val="1400"/>
              <a:buChar char="■"/>
              <a:defRPr>
                <a:solidFill>
                  <a:schemeClr val="dk1"/>
                </a:solidFill>
              </a:defRPr>
            </a:lvl3pPr>
            <a:lvl4pPr marL="1828800" lvl="3" indent="-317499">
              <a:spcBef>
                <a:spcPts val="1599"/>
              </a:spcBef>
              <a:spcAft>
                <a:spcPts val="0"/>
              </a:spcAft>
              <a:buClr>
                <a:schemeClr val="dk1"/>
              </a:buClr>
              <a:buSzPts val="1400"/>
              <a:buChar char="●"/>
              <a:defRPr>
                <a:solidFill>
                  <a:schemeClr val="dk1"/>
                </a:solidFill>
              </a:defRPr>
            </a:lvl4pPr>
            <a:lvl5pPr marL="2286000" lvl="4" indent="-317499">
              <a:spcBef>
                <a:spcPts val="1599"/>
              </a:spcBef>
              <a:spcAft>
                <a:spcPts val="0"/>
              </a:spcAft>
              <a:buClr>
                <a:schemeClr val="dk1"/>
              </a:buClr>
              <a:buSzPts val="1400"/>
              <a:buChar char="○"/>
              <a:defRPr>
                <a:solidFill>
                  <a:schemeClr val="dk1"/>
                </a:solidFill>
              </a:defRPr>
            </a:lvl5pPr>
            <a:lvl6pPr marL="2743200" lvl="5" indent="-317499">
              <a:spcBef>
                <a:spcPts val="1599"/>
              </a:spcBef>
              <a:spcAft>
                <a:spcPts val="0"/>
              </a:spcAft>
              <a:buClr>
                <a:schemeClr val="dk1"/>
              </a:buClr>
              <a:buSzPts val="1400"/>
              <a:buChar char="■"/>
              <a:defRPr>
                <a:solidFill>
                  <a:schemeClr val="dk1"/>
                </a:solidFill>
              </a:defRPr>
            </a:lvl6pPr>
            <a:lvl7pPr marL="3200400" lvl="6" indent="-317499">
              <a:spcBef>
                <a:spcPts val="1599"/>
              </a:spcBef>
              <a:spcAft>
                <a:spcPts val="0"/>
              </a:spcAft>
              <a:buClr>
                <a:schemeClr val="dk1"/>
              </a:buClr>
              <a:buSzPts val="1400"/>
              <a:buChar char="●"/>
              <a:defRPr>
                <a:solidFill>
                  <a:schemeClr val="dk1"/>
                </a:solidFill>
              </a:defRPr>
            </a:lvl7pPr>
            <a:lvl8pPr marL="3657600" lvl="7" indent="-317499">
              <a:spcBef>
                <a:spcPts val="1599"/>
              </a:spcBef>
              <a:spcAft>
                <a:spcPts val="0"/>
              </a:spcAft>
              <a:buClr>
                <a:schemeClr val="dk1"/>
              </a:buClr>
              <a:buSzPts val="1400"/>
              <a:buChar char="○"/>
              <a:defRPr>
                <a:solidFill>
                  <a:schemeClr val="dk1"/>
                </a:solidFill>
              </a:defRPr>
            </a:lvl8pPr>
            <a:lvl9pPr marL="4114800" lvl="8" indent="-317499">
              <a:spcBef>
                <a:spcPts val="1599"/>
              </a:spcBef>
              <a:spcAft>
                <a:spcPts val="1599"/>
              </a:spcAft>
              <a:buClr>
                <a:schemeClr val="dk1"/>
              </a:buClr>
              <a:buSzPts val="1400"/>
              <a:buChar char="■"/>
              <a:defRPr>
                <a:solidFill>
                  <a:schemeClr val="dk1"/>
                </a:solidFill>
              </a:defRPr>
            </a:lvl9pPr>
          </a:lstStyle>
          <a:p>
            <a:pPr>
              <a:defRPr/>
            </a:pPr>
            <a:endParaRPr/>
          </a:p>
        </p:txBody>
      </p:sp>
      <p:sp>
        <p:nvSpPr>
          <p:cNvPr id="1898505498" name="Google Shape;40;p9"/>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9F5120DE-BF5F-5ED8-1851-7D653344B344}" type="slidenum">
              <a:rPr lang="en"/>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54330265" name="Google Shape;42;p10"/>
          <p:cNvSpPr txBox="1"/>
          <p:nvPr>
            <p:ph type="body" idx="1"/>
          </p:nvPr>
        </p:nvSpPr>
        <p:spPr bwMode="auto">
          <a:xfrm>
            <a:off x="415599" y="5640766"/>
            <a:ext cx="7998399" cy="806799"/>
          </a:xfrm>
          <a:prstGeom prst="rect">
            <a:avLst/>
          </a:prstGeom>
        </p:spPr>
        <p:txBody>
          <a:bodyPr spcFirstLastPara="1" wrap="square" lIns="91424" tIns="91424" rIns="91424" bIns="91424"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
        <p:nvSpPr>
          <p:cNvPr id="953899856" name="Google Shape;43;p10"/>
          <p:cNvSpPr txBox="1"/>
          <p:nvPr>
            <p:ph type="sldNum" idx="12"/>
          </p:nvPr>
        </p:nvSpPr>
        <p:spPr bwMode="auto">
          <a:xfrm>
            <a:off x="11296610" y="6217622"/>
            <a:ext cx="731599" cy="524799"/>
          </a:xfrm>
          <a:prstGeom prst="rect">
            <a:avLst/>
          </a:prstGeom>
        </p:spPr>
        <p:txBody>
          <a:bodyPr spcFirstLastPara="1" wrap="square" lIns="91424" tIns="91424" rIns="91424" bIns="9142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DB2AEA85-68DF-6618-4F12-DF930319502C}" type="slidenum">
              <a:rPr lang="e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dark-2">
    <p:bg>
      <p:bgPr shadeToTitle="0">
        <a:solidFill>
          <a:srgbClr val="000000"/>
        </a:solidFill>
      </p:bgPr>
    </p:bg>
    <p:spTree>
      <p:nvGrpSpPr>
        <p:cNvPr id="1" name=""/>
        <p:cNvGrpSpPr/>
        <p:nvPr/>
      </p:nvGrpSpPr>
      <p:grpSpPr bwMode="auto">
        <a:xfrm>
          <a:off x="0" y="0"/>
          <a:ext cx="0" cy="0"/>
          <a:chOff x="0" y="0"/>
          <a:chExt cx="0" cy="0"/>
        </a:xfrm>
      </p:grpSpPr>
      <p:sp>
        <p:nvSpPr>
          <p:cNvPr id="969727539" name="Google Shape;6;p1"/>
          <p:cNvSpPr txBox="1"/>
          <p:nvPr>
            <p:ph type="title"/>
          </p:nvPr>
        </p:nvSpPr>
        <p:spPr bwMode="auto">
          <a:xfrm>
            <a:off x="415599" y="593366"/>
            <a:ext cx="11360799" cy="763599"/>
          </a:xfrm>
          <a:prstGeom prst="rect">
            <a:avLst/>
          </a:prstGeom>
          <a:noFill/>
          <a:ln>
            <a:noFill/>
          </a:ln>
        </p:spPr>
        <p:txBody>
          <a:bodyPr spcFirstLastPara="1" wrap="square" lIns="91424" tIns="91424" rIns="91424" bIns="91424"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673663364" name="Google Shape;7;p1"/>
          <p:cNvSpPr txBox="1"/>
          <p:nvPr>
            <p:ph type="body" idx="1"/>
          </p:nvPr>
        </p:nvSpPr>
        <p:spPr bwMode="auto">
          <a:xfrm>
            <a:off x="415599" y="1536633"/>
            <a:ext cx="11360799" cy="4555199"/>
          </a:xfrm>
          <a:prstGeom prst="rect">
            <a:avLst/>
          </a:prstGeom>
          <a:noFill/>
          <a:ln>
            <a:noFill/>
          </a:ln>
        </p:spPr>
        <p:txBody>
          <a:bodyPr spcFirstLastPara="1" wrap="square" lIns="91424" tIns="91424" rIns="91424" bIns="91424" anchor="t" anchorCtr="0">
            <a:noAutofit/>
          </a:bodyPr>
          <a:lstStyle>
            <a:lvl1pPr marL="457200" lvl="0" indent="-342900">
              <a:lnSpc>
                <a:spcPct val="114999"/>
              </a:lnSpc>
              <a:spcBef>
                <a:spcPts val="0"/>
              </a:spcBef>
              <a:spcAft>
                <a:spcPts val="0"/>
              </a:spcAft>
              <a:buClr>
                <a:schemeClr val="lt2"/>
              </a:buClr>
              <a:buSzPts val="1800"/>
              <a:buChar char="●"/>
              <a:defRPr sz="1800">
                <a:solidFill>
                  <a:schemeClr val="lt2"/>
                </a:solidFill>
              </a:defRPr>
            </a:lvl1pPr>
            <a:lvl2pPr marL="914400" lvl="1" indent="-317499">
              <a:lnSpc>
                <a:spcPct val="114999"/>
              </a:lnSpc>
              <a:spcBef>
                <a:spcPts val="1599"/>
              </a:spcBef>
              <a:spcAft>
                <a:spcPts val="0"/>
              </a:spcAft>
              <a:buClr>
                <a:schemeClr val="lt2"/>
              </a:buClr>
              <a:buSzPts val="1400"/>
              <a:buChar char="○"/>
              <a:defRPr>
                <a:solidFill>
                  <a:schemeClr val="lt2"/>
                </a:solidFill>
              </a:defRPr>
            </a:lvl2pPr>
            <a:lvl3pPr marL="1371600" lvl="2" indent="-317499">
              <a:lnSpc>
                <a:spcPct val="114999"/>
              </a:lnSpc>
              <a:spcBef>
                <a:spcPts val="1599"/>
              </a:spcBef>
              <a:spcAft>
                <a:spcPts val="0"/>
              </a:spcAft>
              <a:buClr>
                <a:schemeClr val="lt2"/>
              </a:buClr>
              <a:buSzPts val="1400"/>
              <a:buChar char="■"/>
              <a:defRPr>
                <a:solidFill>
                  <a:schemeClr val="lt2"/>
                </a:solidFill>
              </a:defRPr>
            </a:lvl3pPr>
            <a:lvl4pPr marL="1828800" lvl="3" indent="-317499">
              <a:lnSpc>
                <a:spcPct val="114999"/>
              </a:lnSpc>
              <a:spcBef>
                <a:spcPts val="1599"/>
              </a:spcBef>
              <a:spcAft>
                <a:spcPts val="0"/>
              </a:spcAft>
              <a:buClr>
                <a:schemeClr val="lt2"/>
              </a:buClr>
              <a:buSzPts val="1400"/>
              <a:buChar char="●"/>
              <a:defRPr>
                <a:solidFill>
                  <a:schemeClr val="lt2"/>
                </a:solidFill>
              </a:defRPr>
            </a:lvl4pPr>
            <a:lvl5pPr marL="2286000" lvl="4" indent="-317499">
              <a:lnSpc>
                <a:spcPct val="114999"/>
              </a:lnSpc>
              <a:spcBef>
                <a:spcPts val="1599"/>
              </a:spcBef>
              <a:spcAft>
                <a:spcPts val="0"/>
              </a:spcAft>
              <a:buClr>
                <a:schemeClr val="lt2"/>
              </a:buClr>
              <a:buSzPts val="1400"/>
              <a:buChar char="○"/>
              <a:defRPr>
                <a:solidFill>
                  <a:schemeClr val="lt2"/>
                </a:solidFill>
              </a:defRPr>
            </a:lvl5pPr>
            <a:lvl6pPr marL="2743200" lvl="5" indent="-317499">
              <a:lnSpc>
                <a:spcPct val="114999"/>
              </a:lnSpc>
              <a:spcBef>
                <a:spcPts val="1599"/>
              </a:spcBef>
              <a:spcAft>
                <a:spcPts val="0"/>
              </a:spcAft>
              <a:buClr>
                <a:schemeClr val="lt2"/>
              </a:buClr>
              <a:buSzPts val="1400"/>
              <a:buChar char="■"/>
              <a:defRPr>
                <a:solidFill>
                  <a:schemeClr val="lt2"/>
                </a:solidFill>
              </a:defRPr>
            </a:lvl6pPr>
            <a:lvl7pPr marL="3200400" lvl="6" indent="-317499">
              <a:lnSpc>
                <a:spcPct val="114999"/>
              </a:lnSpc>
              <a:spcBef>
                <a:spcPts val="1599"/>
              </a:spcBef>
              <a:spcAft>
                <a:spcPts val="0"/>
              </a:spcAft>
              <a:buClr>
                <a:schemeClr val="lt2"/>
              </a:buClr>
              <a:buSzPts val="1400"/>
              <a:buChar char="●"/>
              <a:defRPr>
                <a:solidFill>
                  <a:schemeClr val="lt2"/>
                </a:solidFill>
              </a:defRPr>
            </a:lvl7pPr>
            <a:lvl8pPr marL="3657600" lvl="7" indent="-317499">
              <a:lnSpc>
                <a:spcPct val="114999"/>
              </a:lnSpc>
              <a:spcBef>
                <a:spcPts val="1599"/>
              </a:spcBef>
              <a:spcAft>
                <a:spcPts val="0"/>
              </a:spcAft>
              <a:buClr>
                <a:schemeClr val="lt2"/>
              </a:buClr>
              <a:buSzPts val="1400"/>
              <a:buChar char="○"/>
              <a:defRPr>
                <a:solidFill>
                  <a:schemeClr val="lt2"/>
                </a:solidFill>
              </a:defRPr>
            </a:lvl8pPr>
            <a:lvl9pPr marL="4114800" lvl="8" indent="-317499">
              <a:lnSpc>
                <a:spcPct val="114999"/>
              </a:lnSpc>
              <a:spcBef>
                <a:spcPts val="1599"/>
              </a:spcBef>
              <a:spcAft>
                <a:spcPts val="1599"/>
              </a:spcAft>
              <a:buClr>
                <a:schemeClr val="lt2"/>
              </a:buClr>
              <a:buSzPts val="1400"/>
              <a:buChar char="■"/>
              <a:defRPr>
                <a:solidFill>
                  <a:schemeClr val="lt2"/>
                </a:solidFill>
              </a:defRPr>
            </a:lvl9pPr>
          </a:lstStyle>
          <a:p>
            <a:pPr>
              <a:defRPr/>
            </a:pPr>
            <a:endParaRPr/>
          </a:p>
        </p:txBody>
      </p:sp>
      <p:sp>
        <p:nvSpPr>
          <p:cNvPr id="820998851" name="Google Shape;8;p1"/>
          <p:cNvSpPr txBox="1"/>
          <p:nvPr>
            <p:ph type="sldNum" idx="12"/>
          </p:nvPr>
        </p:nvSpPr>
        <p:spPr bwMode="auto">
          <a:xfrm>
            <a:off x="11296610" y="6217622"/>
            <a:ext cx="731599" cy="524799"/>
          </a:xfrm>
          <a:prstGeom prst="rect">
            <a:avLst/>
          </a:prstGeom>
          <a:noFill/>
          <a:ln>
            <a:noFill/>
          </a:ln>
        </p:spPr>
        <p:txBody>
          <a:bodyPr spcFirstLastPara="1" wrap="square" lIns="91424" tIns="91424" rIns="91424" bIns="91424"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a:spcBef>
                <a:spcPts val="0"/>
              </a:spcBef>
              <a:spcAft>
                <a:spcPts val="0"/>
              </a:spcAft>
              <a:buNone/>
              <a:defRPr/>
            </a:pPr>
            <a:fld id="{1C02EF2E-F2A7-766F-BDE6-7CB3A76EA20C}" type="slidenum">
              <a:rPr lang="en"/>
              <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8472441" name="Google Shape;70;p16"/>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t>learn how to use memory</a:t>
            </a:r>
            <a:endParaRPr>
              <a:solidFill>
                <a:srgbClr val="FFFF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5451121" name="Google Shape;112;p25"/>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sz="2500"/>
              <a:t>It was a bright cold day in April, and the clocks were striking thirteen. Winston Smith, his chin nuzzled into his breast in an effort to escape the vile wind, slipped quickly through the glass doors of Victory Mansions, though not quickly enough to prevent a swirl of gritty dust from entering along with him.</a:t>
            </a:r>
            <a:endParaRPr sz="2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716863" name="Google Shape;117;p26"/>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Grade 10</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4989590" name="Google Shape;122;p27"/>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reading levels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88926311" name="Google Shape;127;p28"/>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cryptography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9019218" name="Google Shape;132;p29"/>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latin typeface="Consolas"/>
                <a:ea typeface="Consolas"/>
                <a:cs typeface="Consolas"/>
              </a:rPr>
              <a:t>U  I  J  T   X  B  T   D  T  5  0</a:t>
            </a:r>
            <a:endParaRPr>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5997541" name="Google Shape;137;p30"/>
          <p:cNvSpPr/>
          <p:nvPr/>
        </p:nvSpPr>
        <p:spPr bwMode="auto">
          <a:xfrm>
            <a:off x="4279275" y="1642799"/>
            <a:ext cx="3568799" cy="3572399"/>
          </a:xfrm>
          <a:prstGeom prst="rect">
            <a:avLst/>
          </a:prstGeom>
          <a:noFill/>
          <a:ln w="38100" cap="flat" cmpd="sng">
            <a:solidFill>
              <a:srgbClr val="FFFFFF"/>
            </a:solidFill>
            <a:prstDash val="solid"/>
            <a:round/>
            <a:headEnd type="none" w="sm" len="sm"/>
            <a:tailEnd type="none" w="sm" len="sm"/>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879122030" name="Google Shape;138;p30"/>
          <p:cNvSpPr txBox="1"/>
          <p:nvPr/>
        </p:nvSpPr>
        <p:spPr bwMode="auto">
          <a:xfrm>
            <a:off x="110033" y="2927399"/>
            <a:ext cx="4169199" cy="1003199"/>
          </a:xfrm>
          <a:prstGeom prst="rect">
            <a:avLst/>
          </a:prstGeom>
          <a:noFill/>
          <a:ln>
            <a:noFill/>
          </a:ln>
        </p:spPr>
        <p:txBody>
          <a:bodyPr spcFirstLastPara="1" wrap="square" lIns="91424" tIns="91424" rIns="91424" bIns="91424" anchor="t" anchorCtr="0">
            <a:noAutofit/>
          </a:bodyPr>
          <a:lstStyle/>
          <a:p>
            <a:pPr marL="0" lvl="0" indent="0" algn="r">
              <a:spcBef>
                <a:spcPts val="0"/>
              </a:spcBef>
              <a:spcAft>
                <a:spcPts val="0"/>
              </a:spcAft>
              <a:buNone/>
              <a:defRPr/>
            </a:pPr>
            <a:r>
              <a:rPr lang="en" sz="2900">
                <a:solidFill>
                  <a:srgbClr val="FFFFFF"/>
                </a:solidFill>
              </a:rPr>
              <a:t>source code</a:t>
            </a:r>
            <a:r>
              <a:rPr lang="en" sz="3600">
                <a:solidFill>
                  <a:srgbClr val="FFFFFF"/>
                </a:solidFill>
              </a:rPr>
              <a:t> →  </a:t>
            </a:r>
            <a:endParaRPr sz="3600">
              <a:solidFill>
                <a:srgbClr val="FFFFFF"/>
              </a:solidFill>
            </a:endParaRPr>
          </a:p>
        </p:txBody>
      </p:sp>
      <p:sp>
        <p:nvSpPr>
          <p:cNvPr id="1973309109" name="Google Shape;139;p30"/>
          <p:cNvSpPr txBox="1"/>
          <p:nvPr/>
        </p:nvSpPr>
        <p:spPr bwMode="auto">
          <a:xfrm>
            <a:off x="7848062" y="2927399"/>
            <a:ext cx="4343999" cy="1003199"/>
          </a:xfrm>
          <a:prstGeom prst="rect">
            <a:avLst/>
          </a:prstGeom>
          <a:noFill/>
          <a:ln>
            <a:noFill/>
          </a:ln>
        </p:spPr>
        <p:txBody>
          <a:bodyPr spcFirstLastPara="1" wrap="square" lIns="91424" tIns="91424" rIns="91424" bIns="91424" anchor="t" anchorCtr="0">
            <a:noAutofit/>
          </a:bodyPr>
          <a:lstStyle/>
          <a:p>
            <a:pPr marL="0" lvl="0" indent="0" algn="l">
              <a:spcBef>
                <a:spcPts val="0"/>
              </a:spcBef>
              <a:spcAft>
                <a:spcPts val="0"/>
              </a:spcAft>
              <a:buNone/>
              <a:defRPr/>
            </a:pPr>
            <a:r>
              <a:rPr lang="en" sz="3600">
                <a:solidFill>
                  <a:srgbClr val="FFFFFF"/>
                </a:solidFill>
              </a:rPr>
              <a:t> → </a:t>
            </a:r>
            <a:r>
              <a:rPr lang="en" sz="2900">
                <a:solidFill>
                  <a:srgbClr val="FFFFFF"/>
                </a:solidFill>
              </a:rPr>
              <a:t>machine code</a:t>
            </a:r>
            <a:endParaRPr sz="2900">
              <a:solidFill>
                <a:srgbClr val="FFFFFF"/>
              </a:solidFill>
            </a:endParaRPr>
          </a:p>
        </p:txBody>
      </p:sp>
      <p:sp>
        <p:nvSpPr>
          <p:cNvPr id="137228032" name="Google Shape;140;p30"/>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sz="2900"/>
              <a:t>compiler</a:t>
            </a:r>
            <a:endParaRPr sz="29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8681302" name="Google Shape;145;p31"/>
          <p:cNvSpPr txBox="1"/>
          <p:nvPr>
            <p:ph type="body" idx="1"/>
          </p:nvPr>
        </p:nvSpPr>
        <p:spPr bwMode="auto">
          <a:xfrm>
            <a:off x="3478599" y="1941599"/>
            <a:ext cx="5234799" cy="297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br>
              <a:rPr lang="en">
                <a:solidFill>
                  <a:srgbClr val="FFFFFF"/>
                </a:solidFill>
                <a:latin typeface="Consolas"/>
                <a:ea typeface="Consolas"/>
                <a:cs typeface="Consolas"/>
              </a:rPr>
            </a:b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world\n");</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68337" name="Google Shape;150;p32"/>
          <p:cNvSpPr txBox="1"/>
          <p:nvPr/>
        </p:nvSpPr>
        <p:spPr bwMode="auto">
          <a:xfrm>
            <a:off x="0" y="1429799"/>
            <a:ext cx="12191999" cy="3998399"/>
          </a:xfrm>
          <a:prstGeom prst="rect">
            <a:avLst/>
          </a:prstGeom>
          <a:noFill/>
          <a:ln>
            <a:noFill/>
          </a:ln>
        </p:spPr>
        <p:txBody>
          <a:bodyPr spcFirstLastPara="1" wrap="square" lIns="91424" tIns="91424" rIns="91424" bIns="91424" anchor="ctr" anchorCtr="0">
            <a:noAutofit/>
          </a:bodyPr>
          <a:lstStyle/>
          <a:p>
            <a:pPr marL="0" lvl="0" indent="0" algn="l">
              <a:spcBef>
                <a:spcPts val="0"/>
              </a:spcBef>
              <a:spcAft>
                <a:spcPts val="0"/>
              </a:spcAft>
              <a:buNone/>
              <a:defRPr/>
            </a:pPr>
            <a:r>
              <a:rPr lang="en" sz="1800">
                <a:solidFill>
                  <a:srgbClr val="FFFFFF"/>
                </a:solidFill>
                <a:latin typeface="Consolas"/>
                <a:ea typeface="Consolas"/>
                <a:cs typeface="Consolas"/>
              </a:rPr>
              <a:t>01111111 01000101 01001100 01000110 00000010 00000001 00000001 00000000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00000000 00000000 00000000 00000000 00000000 00000000 00000000 00000000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00000010 00000000 00111110 00000000 00000001 00000000 00000000 00000000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10110000 00000101 01000000 00000000 00000000 00000000 00000000 00000000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01000000 00000000 00000000 00000000 00000000 00000000 00000000 00000000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11010000 00010011 00000000 00000000 00000000 00000000 00000000 00000000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00000000 00000000 00000000 00000000 01000000 00000000 00111000 00000000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00001001 00000000 01000000 00000000 00100100 00000000 00100001 00000000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00000110 00000000 00000000 00000000 00000101 00000000 00000000 00000000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01000000 00000000 00000000 00000000 00000000 00000000 00000000 00000000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01000000 00000000 01000000 00000000 00000000 00000000 00000000 00000000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01000000 00000000 01000000 00000000 00000000 00000000 00000000 00000000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11111000 00000001 00000000 00000000 00000000 00000000 00000000 00000000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11111000 00000001 00000000 00000000 00000000 00000000 00000000 00000000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00001000 00000000 00000000 00000000 00000000 00000000 00000000 00000000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00000011 00000000 00000000 00000000 00000100 00000000 00000000 00000000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00111000 00000010 00000000 00000000 00000000 00000000 00000000 00000000</a:t>
            </a:r>
            <a:br>
              <a:rPr lang="en" sz="1800">
                <a:solidFill>
                  <a:srgbClr val="FFFFFF"/>
                </a:solidFill>
                <a:latin typeface="Consolas"/>
                <a:ea typeface="Consolas"/>
                <a:cs typeface="Consolas"/>
              </a:rPr>
            </a:br>
            <a:r>
              <a:rPr lang="en" sz="1800">
                <a:solidFill>
                  <a:srgbClr val="FFFFFF"/>
                </a:solidFill>
                <a:latin typeface="Consolas"/>
                <a:ea typeface="Consolas"/>
                <a:cs typeface="Consolas"/>
              </a:rPr>
              <a:t>...</a:t>
            </a:r>
            <a:endParaRPr sz="1800">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81384727" name="Google Shape;155;p33"/>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latin typeface="Consolas"/>
                <a:ea typeface="Consolas"/>
                <a:cs typeface="Consolas"/>
              </a:rPr>
              <a:t>make hello</a:t>
            </a:r>
            <a:endParaRPr>
              <a:solidFill>
                <a:srgbClr val="FFFFFF"/>
              </a:solidFill>
              <a:latin typeface="Consolas"/>
              <a:ea typeface="Consolas"/>
              <a:cs typeface="Consolas"/>
            </a:endParaRPr>
          </a:p>
          <a:p>
            <a:pPr marL="0" lvl="0" indent="0" algn="l">
              <a:spcBef>
                <a:spcPts val="1599"/>
              </a:spcBef>
              <a:spcAft>
                <a:spcPts val="1599"/>
              </a:spcAft>
              <a:buNone/>
              <a:defRPr/>
            </a:pPr>
            <a:r>
              <a:rPr lang="en">
                <a:solidFill>
                  <a:srgbClr val="FFFFFF"/>
                </a:solidFill>
                <a:latin typeface="Consolas"/>
                <a:ea typeface="Consolas"/>
                <a:cs typeface="Consolas"/>
              </a:rPr>
              <a:t>./hello</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7221960" name="Google Shape;160;p34"/>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latin typeface="Consolas"/>
                <a:ea typeface="Consolas"/>
                <a:cs typeface="Consolas"/>
              </a:rPr>
              <a:t>clang hello.c</a:t>
            </a:r>
            <a:endParaRPr>
              <a:solidFill>
                <a:srgbClr val="FFFFFF"/>
              </a:solidFill>
              <a:latin typeface="Consolas"/>
              <a:ea typeface="Consolas"/>
              <a:cs typeface="Consolas"/>
            </a:endParaRPr>
          </a:p>
          <a:p>
            <a:pPr marL="0" lvl="0" indent="0" algn="l">
              <a:spcBef>
                <a:spcPts val="1599"/>
              </a:spcBef>
              <a:spcAft>
                <a:spcPts val="1599"/>
              </a:spcAft>
              <a:buNone/>
              <a:defRPr/>
            </a:pPr>
            <a:r>
              <a:rPr lang="en">
                <a:solidFill>
                  <a:srgbClr val="FFFFFF"/>
                </a:solidFill>
                <a:latin typeface="Consolas"/>
                <a:ea typeface="Consolas"/>
                <a:cs typeface="Consolas"/>
              </a:rPr>
              <a:t>./a.out </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2117320" name="Google Shape;75;p17"/>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reading levels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4425624" name="Google Shape;165;p35"/>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latin typeface="Consolas"/>
                <a:ea typeface="Consolas"/>
                <a:cs typeface="Consolas"/>
              </a:rPr>
              <a:t>clang -o hello hello.c</a:t>
            </a:r>
            <a:endParaRPr>
              <a:solidFill>
                <a:srgbClr val="FFFFFF"/>
              </a:solidFill>
              <a:latin typeface="Consolas"/>
              <a:ea typeface="Consolas"/>
              <a:cs typeface="Consolas"/>
            </a:endParaRPr>
          </a:p>
          <a:p>
            <a:pPr marL="0" lvl="0" indent="0" algn="l">
              <a:spcBef>
                <a:spcPts val="1599"/>
              </a:spcBef>
              <a:spcAft>
                <a:spcPts val="1599"/>
              </a:spcAft>
              <a:buNone/>
              <a:defRPr/>
            </a:pPr>
            <a:r>
              <a:rPr lang="en">
                <a:solidFill>
                  <a:srgbClr val="FFFFFF"/>
                </a:solidFill>
                <a:latin typeface="Consolas"/>
                <a:ea typeface="Consolas"/>
                <a:cs typeface="Consolas"/>
              </a:rPr>
              <a:t>./hello</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4217798" name="Google Shape;170;p36"/>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world\n");</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229256" name="Google Shape;175;p37"/>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&lt;cs50.h&gt;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8284958" name="Google Shape;180;p38"/>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latin typeface="Consolas"/>
                <a:ea typeface="Consolas"/>
                <a:cs typeface="Consolas"/>
              </a:rPr>
              <a:t>clang -o hello hello.c -lcs50</a:t>
            </a:r>
            <a:endParaRPr>
              <a:solidFill>
                <a:srgbClr val="FFFFFF"/>
              </a:solidFill>
              <a:latin typeface="Consolas"/>
              <a:ea typeface="Consolas"/>
              <a:cs typeface="Consolas"/>
            </a:endParaRPr>
          </a:p>
          <a:p>
            <a:pPr marL="0" lvl="0" indent="0" algn="l">
              <a:spcBef>
                <a:spcPts val="1599"/>
              </a:spcBef>
              <a:spcAft>
                <a:spcPts val="1599"/>
              </a:spcAft>
              <a:buNone/>
              <a:defRPr/>
            </a:pPr>
            <a:r>
              <a:rPr lang="en">
                <a:solidFill>
                  <a:srgbClr val="FFFFFF"/>
                </a:solidFill>
                <a:latin typeface="Consolas"/>
                <a:ea typeface="Consolas"/>
                <a:cs typeface="Consolas"/>
              </a:rPr>
              <a:t>./hello</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1132744" name="Google Shape;185;p39"/>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latin typeface="Consolas"/>
                <a:ea typeface="Consolas"/>
                <a:cs typeface="Consolas"/>
              </a:rPr>
              <a:t>make hello</a:t>
            </a:r>
            <a:endParaRPr>
              <a:solidFill>
                <a:srgbClr val="FFFFFF"/>
              </a:solidFill>
              <a:latin typeface="Consolas"/>
              <a:ea typeface="Consolas"/>
              <a:cs typeface="Consolas"/>
            </a:endParaRPr>
          </a:p>
          <a:p>
            <a:pPr marL="0" lvl="0" indent="0" algn="l">
              <a:spcBef>
                <a:spcPts val="1599"/>
              </a:spcBef>
              <a:spcAft>
                <a:spcPts val="1599"/>
              </a:spcAft>
              <a:buNone/>
              <a:defRPr/>
            </a:pPr>
            <a:r>
              <a:rPr lang="en">
                <a:solidFill>
                  <a:srgbClr val="FFFFFF"/>
                </a:solidFill>
                <a:latin typeface="Consolas"/>
                <a:ea typeface="Consolas"/>
                <a:cs typeface="Consolas"/>
              </a:rPr>
              <a:t>./hello</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8591629" name="Google Shape;190;p40"/>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endParaRPr>
              <a:solidFill>
                <a:srgbClr val="FFFFFF"/>
              </a:solidFill>
            </a:endParaRPr>
          </a:p>
          <a:p>
            <a:pPr marL="0" lvl="0" indent="0" algn="l">
              <a:spcBef>
                <a:spcPts val="1599"/>
              </a:spcBef>
              <a:spcAft>
                <a:spcPts val="1599"/>
              </a:spcAft>
              <a:buNone/>
              <a:defRPr/>
            </a:pP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5370672" name="Google Shape;195;p41"/>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rPr>
              <a:t>preprocessing</a:t>
            </a: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r>
              <a:rPr lang="en">
                <a:solidFill>
                  <a:srgbClr val="FFFFFF"/>
                </a:solidFill>
              </a:rPr>
              <a:t>assembling</a:t>
            </a:r>
            <a:endParaRPr>
              <a:solidFill>
                <a:srgbClr val="FFFFFF"/>
              </a:solidFill>
            </a:endParaRPr>
          </a:p>
          <a:p>
            <a:pPr marL="0" lvl="0" indent="0" algn="l">
              <a:spcBef>
                <a:spcPts val="1599"/>
              </a:spcBef>
              <a:spcAft>
                <a:spcPts val="1599"/>
              </a:spcAft>
              <a:buNone/>
              <a:defRPr/>
            </a:pPr>
            <a:r>
              <a:rPr lang="en">
                <a:solidFill>
                  <a:srgbClr val="FFFFFF"/>
                </a:solidFill>
              </a:rPr>
              <a:t>linking</a:t>
            </a: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81047544" name="Google Shape;200;p42"/>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00"/>
                </a:solidFill>
              </a:rPr>
              <a:t>preprocessing</a:t>
            </a:r>
            <a:endParaRPr>
              <a:solidFill>
                <a:srgbClr val="FFFF00"/>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r>
              <a:rPr lang="en">
                <a:solidFill>
                  <a:srgbClr val="FFFFFF"/>
                </a:solidFill>
              </a:rPr>
              <a:t>assembling</a:t>
            </a:r>
            <a:endParaRPr>
              <a:solidFill>
                <a:srgbClr val="FFFFFF"/>
              </a:solidFill>
            </a:endParaRPr>
          </a:p>
          <a:p>
            <a:pPr marL="0" lvl="0" indent="0" algn="l">
              <a:spcBef>
                <a:spcPts val="1599"/>
              </a:spcBef>
              <a:spcAft>
                <a:spcPts val="1599"/>
              </a:spcAft>
              <a:buNone/>
              <a:defRPr/>
            </a:pPr>
            <a:r>
              <a:rPr lang="en">
                <a:solidFill>
                  <a:srgbClr val="FFFFFF"/>
                </a:solidFill>
              </a:rPr>
              <a:t>linking</a:t>
            </a: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3271311" name="Google Shape;205;p43"/>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void meow(void);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for (int i = 0; i &lt; 3; i++)</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meow();</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void meow(void)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printf("meow\n");</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3334980" name="Google Shape;210;p44"/>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00"/>
                </a:solidFill>
                <a:latin typeface="Consolas"/>
                <a:ea typeface="Consolas"/>
                <a:cs typeface="Consolas"/>
              </a:rPr>
              <a:t>void meow(void);</a:t>
            </a:r>
            <a:endParaRPr>
              <a:solidFill>
                <a:srgbClr val="FFFF00"/>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for (int i = 0; i &lt; 3; i++)</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meow();</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void meow(void)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printf("meow\n");</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5244883" name="Google Shape;215;p45"/>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&lt;cs50.h&gt;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5904260" name="Google Shape;220;p46"/>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00"/>
                </a:solidFill>
                <a:latin typeface="Consolas"/>
                <a:ea typeface="Consolas"/>
                <a:cs typeface="Consolas"/>
              </a:rPr>
              <a:t>#include &lt;cs50.h&gt;</a:t>
            </a:r>
            <a:endParaRPr>
              <a:solidFill>
                <a:srgbClr val="FFFF00"/>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721593" name="Google Shape;225;p47"/>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00"/>
                </a:solidFill>
                <a:latin typeface="Consolas"/>
                <a:ea typeface="Consolas"/>
                <a:cs typeface="Consolas"/>
              </a:rPr>
              <a:t>string get_string(string prompt);</a:t>
            </a:r>
            <a:endParaRPr>
              <a:solidFill>
                <a:srgbClr val="FFFF00"/>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r>
              <a:rPr lang="en">
                <a:solidFill>
                  <a:schemeClr val="dk1"/>
                </a:solidFill>
                <a:latin typeface="Consolas"/>
                <a:ea typeface="Consolas"/>
                <a:cs typeface="Consolas"/>
              </a:rPr>
              <a:t>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65977633" name="Google Shape;230;p48"/>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string get_string(string prompt);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00"/>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r>
              <a:rPr lang="en">
                <a:solidFill>
                  <a:schemeClr val="dk1"/>
                </a:solidFill>
                <a:latin typeface="Consolas"/>
                <a:ea typeface="Consolas"/>
                <a:cs typeface="Consolas"/>
              </a:rPr>
              <a:t>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24707033" name="Google Shape;235;p49"/>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string get_string(string prompt);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00"/>
                </a:solidFill>
                <a:latin typeface="Consolas"/>
                <a:ea typeface="Consolas"/>
                <a:cs typeface="Consolas"/>
              </a:rPr>
              <a:t>int printf(string format, ...);</a:t>
            </a:r>
            <a:endParaRPr>
              <a:solidFill>
                <a:srgbClr val="FFFF00"/>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r>
              <a:rPr lang="en">
                <a:solidFill>
                  <a:schemeClr val="dk1"/>
                </a:solidFill>
                <a:latin typeface="Consolas"/>
                <a:ea typeface="Consolas"/>
                <a:cs typeface="Consolas"/>
              </a:rPr>
              <a:t>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6132323" name="Google Shape;240;p50"/>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rPr>
              <a:t>preprocessing</a:t>
            </a:r>
            <a:endParaRPr>
              <a:solidFill>
                <a:srgbClr val="FFFFFF"/>
              </a:solidFill>
            </a:endParaRPr>
          </a:p>
          <a:p>
            <a:pPr marL="0" lvl="0" indent="0" algn="l">
              <a:spcBef>
                <a:spcPts val="1599"/>
              </a:spcBef>
              <a:spcAft>
                <a:spcPts val="0"/>
              </a:spcAft>
              <a:buNone/>
              <a:defRPr/>
            </a:pPr>
            <a:r>
              <a:rPr lang="en">
                <a:solidFill>
                  <a:srgbClr val="FFFF00"/>
                </a:solidFill>
              </a:rPr>
              <a:t>compiling</a:t>
            </a:r>
            <a:endParaRPr>
              <a:solidFill>
                <a:srgbClr val="FFFF00"/>
              </a:solidFill>
            </a:endParaRPr>
          </a:p>
          <a:p>
            <a:pPr marL="0" lvl="0" indent="0" algn="l">
              <a:spcBef>
                <a:spcPts val="1599"/>
              </a:spcBef>
              <a:spcAft>
                <a:spcPts val="0"/>
              </a:spcAft>
              <a:buNone/>
              <a:defRPr/>
            </a:pPr>
            <a:r>
              <a:rPr lang="en">
                <a:solidFill>
                  <a:srgbClr val="FFFFFF"/>
                </a:solidFill>
              </a:rPr>
              <a:t>assembling</a:t>
            </a:r>
            <a:endParaRPr>
              <a:solidFill>
                <a:srgbClr val="FFFFFF"/>
              </a:solidFill>
            </a:endParaRPr>
          </a:p>
          <a:p>
            <a:pPr marL="0" lvl="0" indent="0" algn="l">
              <a:spcBef>
                <a:spcPts val="1599"/>
              </a:spcBef>
              <a:spcAft>
                <a:spcPts val="1599"/>
              </a:spcAft>
              <a:buNone/>
              <a:defRPr/>
            </a:pPr>
            <a:r>
              <a:rPr lang="en">
                <a:solidFill>
                  <a:srgbClr val="FFFFFF"/>
                </a:solidFill>
              </a:rPr>
              <a:t>linking</a:t>
            </a: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86890031" name="Google Shape;245;p51"/>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string get_string(string prompt);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printf(string format,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a:t>
            </a:r>
            <a:r>
              <a:rPr lang="en">
                <a:solidFill>
                  <a:schemeClr val="dk1"/>
                </a:solidFill>
                <a:latin typeface="Consolas"/>
                <a:ea typeface="Consolas"/>
                <a:cs typeface="Consolas"/>
              </a:rPr>
              <a:t>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1218936" name="Google Shape;250;p52"/>
          <p:cNvSpPr txBox="1"/>
          <p:nvPr>
            <p:ph type="body" idx="1"/>
          </p:nvPr>
        </p:nvSpPr>
        <p:spPr bwMode="auto">
          <a:xfrm>
            <a:off x="265333" y="74866"/>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main:                                   # @main</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.cfi_startproc</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BB#0: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pushq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.cfi_def_cfa_offset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.Ltmp1:</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.cfi_offset %rbp,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%rsp,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.Ltmp2:</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.cfi_def_cfa_register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subq    $16, %rsp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xorl    %eax, %eax</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movl    %eax, %edi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get_string</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$.L.str.1, %rdi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%rax, -8(%rbp)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-8(%rbp),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printf</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3131506" name="Google Shape;255;p53"/>
          <p:cNvSpPr txBox="1"/>
          <p:nvPr>
            <p:ph type="body" idx="1"/>
          </p:nvPr>
        </p:nvSpPr>
        <p:spPr bwMode="auto">
          <a:xfrm>
            <a:off x="265333" y="74866"/>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00"/>
                </a:solidFill>
                <a:latin typeface="Consolas"/>
                <a:ea typeface="Consolas"/>
                <a:cs typeface="Consolas"/>
              </a:rPr>
              <a:t>main</a:t>
            </a:r>
            <a:r>
              <a:rPr lang="en" sz="1300">
                <a:solidFill>
                  <a:srgbClr val="FFFFFF"/>
                </a:solidFill>
                <a:latin typeface="Consolas"/>
                <a:ea typeface="Consolas"/>
                <a:cs typeface="Consolas"/>
              </a:rPr>
              <a:t>:                                   # @main</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.cfi_startproc</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BB#0: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pushq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.cfi_def_cfa_offset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.Ltmp1:</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.cfi_offset %rbp,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%rsp,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.Ltmp2:</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.cfi_def_cfa_register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subq    $16, %rsp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xorl    %eax, %eax</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movl    %eax, %edi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a:t>
            </a:r>
            <a:r>
              <a:rPr lang="en" sz="1300">
                <a:solidFill>
                  <a:srgbClr val="FFFF00"/>
                </a:solidFill>
                <a:latin typeface="Consolas"/>
                <a:ea typeface="Consolas"/>
                <a:cs typeface="Consolas"/>
              </a:rPr>
              <a:t>get_string</a:t>
            </a:r>
            <a:endParaRPr sz="1300">
              <a:solidFill>
                <a:srgbClr val="FFFF00"/>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$.L.str.1, %rdi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%rax, -8(%rbp)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-8(%rbp),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a:t>
            </a:r>
            <a:r>
              <a:rPr lang="en" sz="1300">
                <a:solidFill>
                  <a:srgbClr val="FFFF00"/>
                </a:solidFill>
                <a:latin typeface="Consolas"/>
                <a:ea typeface="Consolas"/>
                <a:cs typeface="Consolas"/>
              </a:rPr>
              <a:t>printf</a:t>
            </a:r>
            <a:endParaRPr sz="1300">
              <a:solidFill>
                <a:srgbClr val="FFFF00"/>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09133155" name="Google Shape;260;p54"/>
          <p:cNvSpPr txBox="1"/>
          <p:nvPr>
            <p:ph type="body" idx="1"/>
          </p:nvPr>
        </p:nvSpPr>
        <p:spPr bwMode="auto">
          <a:xfrm>
            <a:off x="265333" y="74866"/>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main:                                   # @main</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.cfi_startproc</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BB#0: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pushq</a:t>
            </a:r>
            <a:r>
              <a:rPr lang="en" sz="1300">
                <a:solidFill>
                  <a:srgbClr val="FFFFFF"/>
                </a:solidFill>
                <a:latin typeface="Consolas"/>
                <a:ea typeface="Consolas"/>
                <a:cs typeface="Consolas"/>
              </a:rPr>
              <a:t>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.cfi_def_cfa_offset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.Ltmp1:</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.cfi_offset %rbp,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movq</a:t>
            </a:r>
            <a:r>
              <a:rPr lang="en" sz="1300">
                <a:solidFill>
                  <a:srgbClr val="FFFFFF"/>
                </a:solidFill>
                <a:latin typeface="Consolas"/>
                <a:ea typeface="Consolas"/>
                <a:cs typeface="Consolas"/>
              </a:rPr>
              <a:t>    %rsp,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.Ltmp2:</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.cfi_def_cfa_register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subq</a:t>
            </a:r>
            <a:r>
              <a:rPr lang="en" sz="1300">
                <a:solidFill>
                  <a:srgbClr val="FFFFFF"/>
                </a:solidFill>
                <a:latin typeface="Consolas"/>
                <a:ea typeface="Consolas"/>
                <a:cs typeface="Consolas"/>
              </a:rPr>
              <a:t>    $16, %rsp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xorl</a:t>
            </a:r>
            <a:r>
              <a:rPr lang="en" sz="1300">
                <a:solidFill>
                  <a:srgbClr val="FFFFFF"/>
                </a:solidFill>
                <a:latin typeface="Consolas"/>
                <a:ea typeface="Consolas"/>
                <a:cs typeface="Consolas"/>
              </a:rPr>
              <a:t>    %eax, %eax</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movl</a:t>
            </a:r>
            <a:r>
              <a:rPr lang="en" sz="1300">
                <a:solidFill>
                  <a:srgbClr val="FFFFFF"/>
                </a:solidFill>
                <a:latin typeface="Consolas"/>
                <a:ea typeface="Consolas"/>
                <a:cs typeface="Consolas"/>
              </a:rPr>
              <a:t>    %eax, %edi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movabsq</a:t>
            </a:r>
            <a:r>
              <a:rPr lang="en" sz="1300">
                <a:solidFill>
                  <a:srgbClr val="FFFFFF"/>
                </a:solidFill>
                <a:latin typeface="Consolas"/>
                <a:ea typeface="Consolas"/>
                <a:cs typeface="Consolas"/>
              </a:rPr>
              <a:t>    $.L.str,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movb</a:t>
            </a:r>
            <a:r>
              <a:rPr lang="en" sz="1300">
                <a:solidFill>
                  <a:srgbClr val="FFFFFF"/>
                </a:solidFill>
                <a:latin typeface="Consolas"/>
                <a:ea typeface="Consolas"/>
                <a:cs typeface="Consolas"/>
              </a:rPr>
              <a:t>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callq</a:t>
            </a:r>
            <a:r>
              <a:rPr lang="en" sz="1300">
                <a:solidFill>
                  <a:srgbClr val="FFFFFF"/>
                </a:solidFill>
                <a:latin typeface="Consolas"/>
                <a:ea typeface="Consolas"/>
                <a:cs typeface="Consolas"/>
              </a:rPr>
              <a:t>    get_string</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movabsq</a:t>
            </a:r>
            <a:r>
              <a:rPr lang="en" sz="1300">
                <a:solidFill>
                  <a:srgbClr val="FFFFFF"/>
                </a:solidFill>
                <a:latin typeface="Consolas"/>
                <a:ea typeface="Consolas"/>
                <a:cs typeface="Consolas"/>
              </a:rPr>
              <a:t>    $.L.str.1, %rdi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movq</a:t>
            </a:r>
            <a:r>
              <a:rPr lang="en" sz="1300">
                <a:solidFill>
                  <a:srgbClr val="FFFFFF"/>
                </a:solidFill>
                <a:latin typeface="Consolas"/>
                <a:ea typeface="Consolas"/>
                <a:cs typeface="Consolas"/>
              </a:rPr>
              <a:t>    %rax, -8(%rbp)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movq</a:t>
            </a:r>
            <a:r>
              <a:rPr lang="en" sz="1300">
                <a:solidFill>
                  <a:srgbClr val="FFFFFF"/>
                </a:solidFill>
                <a:latin typeface="Consolas"/>
                <a:ea typeface="Consolas"/>
                <a:cs typeface="Consolas"/>
              </a:rPr>
              <a:t>    -8(%rbp),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movb</a:t>
            </a:r>
            <a:r>
              <a:rPr lang="en" sz="1300">
                <a:solidFill>
                  <a:srgbClr val="FFFFFF"/>
                </a:solidFill>
                <a:latin typeface="Consolas"/>
                <a:ea typeface="Consolas"/>
                <a:cs typeface="Consolas"/>
              </a:rPr>
              <a:t>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r>
              <a:rPr lang="en" sz="1300">
                <a:solidFill>
                  <a:srgbClr val="FFFF00"/>
                </a:solidFill>
                <a:latin typeface="Consolas"/>
                <a:ea typeface="Consolas"/>
                <a:cs typeface="Consolas"/>
              </a:rPr>
              <a:t>callq</a:t>
            </a:r>
            <a:r>
              <a:rPr lang="en" sz="1300">
                <a:solidFill>
                  <a:srgbClr val="FFFFFF"/>
                </a:solidFill>
                <a:latin typeface="Consolas"/>
                <a:ea typeface="Consolas"/>
                <a:cs typeface="Consolas"/>
              </a:rPr>
              <a:t>    printf</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7591822" name="Google Shape;84;p19"/>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sz="2500"/>
              <a:t>One fish. Two fish. Red fish. Blue fish.</a:t>
            </a:r>
            <a:endParaRPr sz="2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3379806" name="Google Shape;265;p55"/>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rPr>
              <a:t>preprocessing</a:t>
            </a: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r>
              <a:rPr lang="en">
                <a:solidFill>
                  <a:srgbClr val="FFFF00"/>
                </a:solidFill>
              </a:rPr>
              <a:t>assembling</a:t>
            </a:r>
            <a:endParaRPr>
              <a:solidFill>
                <a:srgbClr val="FFFF00"/>
              </a:solidFill>
            </a:endParaRPr>
          </a:p>
          <a:p>
            <a:pPr marL="0" lvl="0" indent="0" algn="l">
              <a:spcBef>
                <a:spcPts val="1599"/>
              </a:spcBef>
              <a:spcAft>
                <a:spcPts val="1599"/>
              </a:spcAft>
              <a:buNone/>
              <a:defRPr/>
            </a:pPr>
            <a:r>
              <a:rPr lang="en">
                <a:solidFill>
                  <a:srgbClr val="FFFFFF"/>
                </a:solidFill>
              </a:rPr>
              <a:t>linking</a:t>
            </a: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5701059" name="Google Shape;270;p56"/>
          <p:cNvSpPr txBox="1"/>
          <p:nvPr>
            <p:ph type="body" idx="1"/>
          </p:nvPr>
        </p:nvSpPr>
        <p:spPr bwMode="auto">
          <a:xfrm>
            <a:off x="265333" y="74866"/>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main:                                   # @main</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.cfi_startproc</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BB#0: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pushq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.Ltmp0:</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.cfi_def_cfa_offset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.Ltmp1:</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.cfi_offset %rbp, -16</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%rsp,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.Ltmp2:</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.cfi_def_cfa_register %rbp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subq    $16, %rsp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xorl    %eax, %eax</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movl    %eax, %edi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get_string</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movabsq    $.L.str.1, %rdi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%rax, -8(%rbp)</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movq    -8(%rbp), %rsi</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movb    $0, %al</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callq    printf</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sz="1300">
                <a:solidFill>
                  <a:srgbClr val="FFFFFF"/>
                </a:solidFill>
                <a:latin typeface="Consolas"/>
                <a:ea typeface="Consolas"/>
                <a:cs typeface="Consolas"/>
              </a:rPr>
              <a:t>    ...</a:t>
            </a: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a:p>
            <a:pPr marL="0" lvl="0" indent="0" algn="l">
              <a:lnSpc>
                <a:spcPct val="100000"/>
              </a:lnSpc>
              <a:spcBef>
                <a:spcPts val="0"/>
              </a:spcBef>
              <a:spcAft>
                <a:spcPts val="0"/>
              </a:spcAft>
              <a:buNone/>
              <a:defRPr/>
            </a:pPr>
            <a:endParaRPr sz="1300">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9330563" name="Google Shape;275;p57"/>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10100000000000100000000000000000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00001010000000000000000100000000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01010101010010001000100111100101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01001000100000111110110000010000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00110001110000001000100111000111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01001000101111100000000000000000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00000000000000001011000000000000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11101000000000000000000000000000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00000000010010001011111100000000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00000000000000000000000001001000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0609391" name="Google Shape;280;p58"/>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rPr>
              <a:t>preprocessing</a:t>
            </a: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r>
              <a:rPr lang="en">
                <a:solidFill>
                  <a:srgbClr val="FFFFFF"/>
                </a:solidFill>
              </a:rPr>
              <a:t>assembling</a:t>
            </a:r>
            <a:endParaRPr>
              <a:solidFill>
                <a:srgbClr val="FFFFFF"/>
              </a:solidFill>
            </a:endParaRPr>
          </a:p>
          <a:p>
            <a:pPr marL="0" lvl="0" indent="0" algn="l">
              <a:spcBef>
                <a:spcPts val="1599"/>
              </a:spcBef>
              <a:spcAft>
                <a:spcPts val="1599"/>
              </a:spcAft>
              <a:buNone/>
              <a:defRPr/>
            </a:pPr>
            <a:r>
              <a:rPr lang="en">
                <a:solidFill>
                  <a:srgbClr val="FFFF00"/>
                </a:solidFill>
              </a:rPr>
              <a:t>linking</a:t>
            </a:r>
            <a:endParaRPr>
              <a:solidFill>
                <a:srgbClr val="FFFF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3088536" name="Google Shape;285;p59"/>
          <p:cNvSpPr txBox="1"/>
          <p:nvPr>
            <p:ph type="body" idx="1"/>
          </p:nvPr>
        </p:nvSpPr>
        <p:spPr bwMode="auto">
          <a:xfrm>
            <a:off x="265333" y="307098"/>
            <a:ext cx="11360799" cy="6258399"/>
          </a:xfrm>
          <a:prstGeom prst="rect">
            <a:avLst/>
          </a:prstGeom>
        </p:spPr>
        <p:txBody>
          <a:bodyPr spcFirstLastPara="1" wrap="square" lIns="91424" tIns="91424" rIns="91424" bIns="91424" anchor="t"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&lt;cs50.h&gt;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#include &lt;stdio.h&gt;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int main(void)</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string name = get_string("What's your name? ");</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    printf("hello, %s\n", name);</a:t>
            </a:r>
            <a:endParaRPr>
              <a:solidFill>
                <a:srgbClr val="FFFFFF"/>
              </a:solidFill>
              <a:latin typeface="Consolas"/>
              <a:ea typeface="Consolas"/>
              <a:cs typeface="Consolas"/>
            </a:endParaRPr>
          </a:p>
          <a:p>
            <a:pPr marL="0" lvl="0" indent="0" algn="l">
              <a:lnSpc>
                <a:spcPct val="100000"/>
              </a:lnSpc>
              <a:spcBef>
                <a:spcPts val="0"/>
              </a:spcBef>
              <a:spcAft>
                <a:spcPts val="0"/>
              </a:spcAft>
              <a:buNone/>
              <a:defRPr/>
            </a:pPr>
            <a:r>
              <a:rPr lang="en">
                <a:solidFill>
                  <a:srgbClr val="FFFFFF"/>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0172919" name="Google Shape;290;p60"/>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hello.c</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382023" name="Google Shape;295;p61"/>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hello.c</a:t>
            </a:r>
            <a:endParaRPr>
              <a:solidFill>
                <a:srgbClr val="FFFFFF"/>
              </a:solidFill>
              <a:latin typeface="Consolas"/>
              <a:ea typeface="Consolas"/>
              <a:cs typeface="Consolas"/>
            </a:endParaRPr>
          </a:p>
        </p:txBody>
      </p:sp>
      <p:sp>
        <p:nvSpPr>
          <p:cNvPr id="1404083300" name="Google Shape;296;p61"/>
          <p:cNvSpPr txBox="1"/>
          <p:nvPr>
            <p:ph type="body" idx="1"/>
          </p:nvPr>
        </p:nvSpPr>
        <p:spPr bwMode="auto">
          <a:xfrm>
            <a:off x="4157199"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cs50.c</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6494677" name="Google Shape;301;p62"/>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hello.c</a:t>
            </a:r>
            <a:endParaRPr>
              <a:solidFill>
                <a:srgbClr val="FFFFFF"/>
              </a:solidFill>
              <a:latin typeface="Consolas"/>
              <a:ea typeface="Consolas"/>
              <a:cs typeface="Consolas"/>
            </a:endParaRPr>
          </a:p>
        </p:txBody>
      </p:sp>
      <p:sp>
        <p:nvSpPr>
          <p:cNvPr id="211220108" name="Google Shape;302;p62"/>
          <p:cNvSpPr txBox="1"/>
          <p:nvPr>
            <p:ph type="body" idx="1"/>
          </p:nvPr>
        </p:nvSpPr>
        <p:spPr bwMode="auto">
          <a:xfrm>
            <a:off x="4157199"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cs50.c</a:t>
            </a:r>
            <a:endParaRPr>
              <a:solidFill>
                <a:srgbClr val="FFFFFF"/>
              </a:solidFill>
              <a:latin typeface="Consolas"/>
              <a:ea typeface="Consolas"/>
              <a:cs typeface="Consolas"/>
            </a:endParaRPr>
          </a:p>
        </p:txBody>
      </p:sp>
      <p:sp>
        <p:nvSpPr>
          <p:cNvPr id="1621963297" name="Google Shape;303;p62"/>
          <p:cNvSpPr txBox="1"/>
          <p:nvPr>
            <p:ph type="body" idx="1"/>
          </p:nvPr>
        </p:nvSpPr>
        <p:spPr bwMode="auto">
          <a:xfrm>
            <a:off x="8049066"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stdio.c</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5599516" name="Google Shape;308;p63"/>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10100000000000100000000000000000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00001010000000000000000100000000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01010101010010001000100111100101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01001000100000111110110000010000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00110001110000001000100111000111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01001000101111100000000000000000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00000000000000001011000000000000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11101000000000000000000000000000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00000000010010001011111100000000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00000000000000000000000001001000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
        <p:nvSpPr>
          <p:cNvPr id="210827023" name="Google Shape;309;p63"/>
          <p:cNvSpPr txBox="1"/>
          <p:nvPr>
            <p:ph type="body" idx="1"/>
          </p:nvPr>
        </p:nvSpPr>
        <p:spPr bwMode="auto">
          <a:xfrm>
            <a:off x="4157199"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cs50.c</a:t>
            </a:r>
            <a:endParaRPr>
              <a:solidFill>
                <a:srgbClr val="FFFFFF"/>
              </a:solidFill>
              <a:latin typeface="Consolas"/>
              <a:ea typeface="Consolas"/>
              <a:cs typeface="Consolas"/>
            </a:endParaRPr>
          </a:p>
        </p:txBody>
      </p:sp>
      <p:sp>
        <p:nvSpPr>
          <p:cNvPr id="362703803" name="Google Shape;310;p63"/>
          <p:cNvSpPr txBox="1"/>
          <p:nvPr>
            <p:ph type="body" idx="1"/>
          </p:nvPr>
        </p:nvSpPr>
        <p:spPr bwMode="auto">
          <a:xfrm>
            <a:off x="8049066"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stdio</a:t>
            </a:r>
            <a:r>
              <a:rPr lang="en">
                <a:solidFill>
                  <a:srgbClr val="FFFFFF"/>
                </a:solidFill>
                <a:latin typeface="Consolas"/>
                <a:ea typeface="Consolas"/>
                <a:cs typeface="Consolas"/>
              </a:rPr>
              <a:t>.c</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0644670" name="Google Shape;315;p64"/>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10100000000000100000000000000000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00001010000000000000000100000000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01010101010010001000100111100101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01001000100000111110110000010000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00110001110000001000100111000111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01001000101111100000000000000000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00000000000000001011000000000000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11101000000000000000000000000000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00000000010010001011111100000000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00000000000000000000000001001000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
        <p:nvSpPr>
          <p:cNvPr id="1058838945" name="Google Shape;316;p64"/>
          <p:cNvSpPr txBox="1"/>
          <p:nvPr>
            <p:ph type="body" idx="1"/>
          </p:nvPr>
        </p:nvSpPr>
        <p:spPr bwMode="auto">
          <a:xfrm>
            <a:off x="4157199"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11000000000011110000000000000000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00101000001100100000000000000000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01000000000000000011100000000000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00000111000000000100000000000000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00011100000000000001100100000000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00000101000000000000000000000000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01011100001001010000000000000000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
        <p:nvSpPr>
          <p:cNvPr id="732617453" name="Google Shape;317;p64"/>
          <p:cNvSpPr txBox="1"/>
          <p:nvPr>
            <p:ph type="body" idx="1"/>
          </p:nvPr>
        </p:nvSpPr>
        <p:spPr bwMode="auto">
          <a:xfrm>
            <a:off x="8049066"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a:solidFill>
                  <a:srgbClr val="FFFFFF"/>
                </a:solidFill>
                <a:latin typeface="Consolas"/>
                <a:ea typeface="Consolas"/>
                <a:cs typeface="Consolas"/>
              </a:rPr>
              <a:t>stdio</a:t>
            </a:r>
            <a:r>
              <a:rPr lang="en">
                <a:solidFill>
                  <a:srgbClr val="FFFFFF"/>
                </a:solidFill>
                <a:latin typeface="Consolas"/>
                <a:ea typeface="Consolas"/>
                <a:cs typeface="Consolas"/>
              </a:rPr>
              <a:t>.c</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8823471" name="Google Shape;89;p20"/>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Before Grade 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242250" name="Google Shape;322;p65"/>
          <p:cNvSpPr txBox="1"/>
          <p:nvPr>
            <p:ph type="body" idx="1"/>
          </p:nvPr>
        </p:nvSpPr>
        <p:spPr bwMode="auto">
          <a:xfrm>
            <a:off x="265333"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10100000000000100000000000000000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00001010000000000000000100000000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01010101010010001000100111100101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01001000100000111110110000010000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00110001110000001000100111000111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01001000101111100000000000000000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00000000000000001011000000000000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11101000000000000000000000000000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00000000010010001011111100000000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00000000000000000000000001001000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
        <p:nvSpPr>
          <p:cNvPr id="1293252385" name="Google Shape;323;p65"/>
          <p:cNvSpPr txBox="1"/>
          <p:nvPr>
            <p:ph type="body" idx="1"/>
          </p:nvPr>
        </p:nvSpPr>
        <p:spPr bwMode="auto">
          <a:xfrm>
            <a:off x="4157199"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00000010000000010000000100000000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00000011000000000011111000000000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11000000000011110000000000000000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00101000001100100000000000000000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01000000000000000011100000000000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00000111000000000100000000000000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00011100000000000001100100000000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00000101000000000000000000000000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01011100001001010000000000000000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00000000000000000000000000000000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
        <p:nvSpPr>
          <p:cNvPr id="1955978050" name="Google Shape;324;p65"/>
          <p:cNvSpPr txBox="1"/>
          <p:nvPr>
            <p:ph type="body" idx="1"/>
          </p:nvPr>
        </p:nvSpPr>
        <p:spPr bwMode="auto">
          <a:xfrm>
            <a:off x="8049066" y="74866"/>
            <a:ext cx="38775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00101111011011000110100101100010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01100011001011100111001101101111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00101110001101100010000000101111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01110101011100110111001000101111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01101100011010010110001000101111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01111000001110000011011001011111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00110110001101000010110101101100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01101001011011100111010101111000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00101101011001110110111001110101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00101111011011000110100101100010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01100011010111110110111001101111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01101110011100110110100001100001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01110010011001010110010000101110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01100001001000000010000001000001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01010011010111110100111001000101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01000101010001000100010101000100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00100000001010000010000000101111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01101100011010010110001000101111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01111000001110000011011001011111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00110110001101000010110101101100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01101001011011100111010101111000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00101101011001110110111001110101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00101111011011000110010000101101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01101100011010010110111001110101</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01111000001011010111100000111000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00110110001011010011011000110100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a:t>
            </a:r>
            <a:endParaRPr>
              <a:solidFill>
                <a:srgbClr val="FFFFFF"/>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9385631" name="Google Shape;329;p66"/>
          <p:cNvSpPr txBox="1"/>
          <p:nvPr>
            <p:ph type="body" idx="1"/>
          </p:nvPr>
        </p:nvSpPr>
        <p:spPr bwMode="auto">
          <a:xfrm>
            <a:off x="265333" y="74866"/>
            <a:ext cx="116619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00000010000000010000000100000000000000000000000000000000000000000000000000000000000000000000000000000001000000000011111000000000000000010000000000000000000000000000000000000000000000000000000000000000000000000000000000000000000000000000000000000000000000000000000000000000000000000000000010100000000000100000000000000000000000000000000000000000000000000000000000000000000000000000000001000000000000000000000000000000000000000000000001000000000000000000101000000000000000010000000001010101010010001000100111100101010010001000001111101100000100000011000111000000100010011100011101001000101111100000000000000000000000000000000000000000000000000000000000000000101100000000000011101000000000000000000000000000000000000100100010111111000000000000000000000000000000000000000000000000000000000000000001001000...0111111101000101010011000100011000000010000000010000000100000000000000000000000000000000000000000000000000000000000000000000000000000011000000000011111000000000000000010000000000000000000000001100000000001111000000000000000000000000000000000000000000000000010000000000000000000000000000000000000000000000000000000000000000101000001100100000000000000000000000000000000000000000000000000000000000000000000000000000000001000000000000000011100000000000000001110000000001000000000000000001110000000000000110010000000000000001000000000000000000000000000001010000000000000000000000000000000000000000000000000000000000000000000000000000000000000000000000000000000000000000000000000000000000000000000000000000000000000000000000000000000000000000000000000000000000000000000000000101110000100101000000000000000000000000000000000000000000000000...0010111101101100011010010110001001100011001011100111001101101111001011100011011000100000001011110111010101110011011100100010111101101100011010010110001000101111011110000011100000110110010111110011011000110100001011010110110001101001011011100111010101111000001011010110011101101110011101010010111101101100011010010110001001100011010111110110111001101111011011100111001101101000011000010111001001100101011001000010111001100001001000000010000001000001010100110101111101001110010001010100010101000100010001010100010000100000001010000010000000101111011011000110100101100010001011110111100000111000001101100101111100110110001101000010110101101100011010010110111001110101011110000010110101100111011011100111010100101111011011000110010000101101011011000110100101101110011101010111100000101101011110000011100000110110001011010011011000110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endParaRPr sz="1200">
              <a:solidFill>
                <a:schemeClr val="dk1"/>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7878008" name="Google Shape;334;p67"/>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r>
              <a:rPr lang="en">
                <a:solidFill>
                  <a:srgbClr val="FFFFFF"/>
                </a:solidFill>
              </a:rPr>
              <a:t>preprocessing</a:t>
            </a: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r>
              <a:rPr lang="en">
                <a:solidFill>
                  <a:srgbClr val="FFFFFF"/>
                </a:solidFill>
              </a:rPr>
              <a:t>assembling</a:t>
            </a:r>
            <a:endParaRPr>
              <a:solidFill>
                <a:srgbClr val="FFFFFF"/>
              </a:solidFill>
            </a:endParaRPr>
          </a:p>
          <a:p>
            <a:pPr marL="0" lvl="0" indent="0" algn="l">
              <a:spcBef>
                <a:spcPts val="1599"/>
              </a:spcBef>
              <a:spcAft>
                <a:spcPts val="1599"/>
              </a:spcAft>
              <a:buNone/>
              <a:defRPr/>
            </a:pPr>
            <a:r>
              <a:rPr lang="en">
                <a:solidFill>
                  <a:srgbClr val="FFFFFF"/>
                </a:solidFill>
              </a:rPr>
              <a:t>linking</a:t>
            </a: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1343217" name="Google Shape;339;p68"/>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endParaRPr>
              <a:solidFill>
                <a:srgbClr val="FFFFFF"/>
              </a:solidFill>
            </a:endParaRPr>
          </a:p>
          <a:p>
            <a:pPr marL="0" lvl="0" indent="0" algn="l">
              <a:spcBef>
                <a:spcPts val="1599"/>
              </a:spcBef>
              <a:spcAft>
                <a:spcPts val="0"/>
              </a:spcAft>
              <a:buNone/>
              <a:defRPr/>
            </a:pPr>
            <a:r>
              <a:rPr lang="en">
                <a:solidFill>
                  <a:srgbClr val="FFFFFF"/>
                </a:solidFill>
              </a:rPr>
              <a:t>compiling</a:t>
            </a:r>
            <a:endParaRPr>
              <a:solidFill>
                <a:srgbClr val="FFFFFF"/>
              </a:solidFill>
            </a:endParaRPr>
          </a:p>
          <a:p>
            <a:pPr marL="0" lvl="0" indent="0" algn="l">
              <a:spcBef>
                <a:spcPts val="1599"/>
              </a:spcBef>
              <a:spcAft>
                <a:spcPts val="0"/>
              </a:spcAft>
              <a:buNone/>
              <a:defRPr/>
            </a:pPr>
            <a:endParaRPr>
              <a:solidFill>
                <a:srgbClr val="FFFFFF"/>
              </a:solidFill>
            </a:endParaRPr>
          </a:p>
          <a:p>
            <a:pPr marL="0" lvl="0" indent="0" algn="l">
              <a:spcBef>
                <a:spcPts val="1599"/>
              </a:spcBef>
              <a:spcAft>
                <a:spcPts val="1599"/>
              </a:spcAft>
              <a:buNone/>
              <a:defRPr/>
            </a:pP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26798609" name="Google Shape;344;p69"/>
          <p:cNvSpPr txBox="1"/>
          <p:nvPr>
            <p:ph type="body" idx="1"/>
          </p:nvPr>
        </p:nvSpPr>
        <p:spPr bwMode="auto">
          <a:xfrm>
            <a:off x="415599" y="1536633"/>
            <a:ext cx="11360799" cy="4555199"/>
          </a:xfrm>
          <a:prstGeom prst="rect">
            <a:avLst/>
          </a:prstGeom>
        </p:spPr>
        <p:txBody>
          <a:bodyPr spcFirstLastPara="1" wrap="square" lIns="91424" tIns="91424" rIns="91424" bIns="91424" anchor="ctr" anchorCtr="0">
            <a:noAutofit/>
          </a:bodyPr>
          <a:lstStyle/>
          <a:p>
            <a:pPr marL="0" lvl="0" indent="0" algn="l">
              <a:spcBef>
                <a:spcPts val="0"/>
              </a:spcBef>
              <a:spcAft>
                <a:spcPts val="0"/>
              </a:spcAft>
              <a:buNone/>
              <a:defRPr/>
            </a:pPr>
            <a:endParaRPr>
              <a:solidFill>
                <a:srgbClr val="FFFFFF"/>
              </a:solidFill>
            </a:endParaRPr>
          </a:p>
          <a:p>
            <a:pPr marL="0" lvl="0" indent="0" algn="l">
              <a:spcBef>
                <a:spcPts val="1599"/>
              </a:spcBef>
              <a:spcAft>
                <a:spcPts val="0"/>
              </a:spcAft>
              <a:buNone/>
              <a:defRPr/>
            </a:pPr>
            <a:r>
              <a:rPr lang="en">
                <a:solidFill>
                  <a:srgbClr val="FFFFFF"/>
                </a:solidFill>
              </a:rPr>
              <a:t>decompiling</a:t>
            </a:r>
            <a:endParaRPr>
              <a:solidFill>
                <a:srgbClr val="FFFFFF"/>
              </a:solidFill>
            </a:endParaRPr>
          </a:p>
          <a:p>
            <a:pPr marL="0" lvl="0" indent="0" algn="l">
              <a:spcBef>
                <a:spcPts val="1599"/>
              </a:spcBef>
              <a:spcAft>
                <a:spcPts val="0"/>
              </a:spcAft>
              <a:buNone/>
              <a:defRPr/>
            </a:pPr>
            <a:endParaRPr>
              <a:solidFill>
                <a:srgbClr val="FFFFFF"/>
              </a:solidFill>
            </a:endParaRPr>
          </a:p>
          <a:p>
            <a:pPr marL="0" lvl="0" indent="0" algn="l">
              <a:spcBef>
                <a:spcPts val="1599"/>
              </a:spcBef>
              <a:spcAft>
                <a:spcPts val="1599"/>
              </a:spcAft>
              <a:buNone/>
              <a:defRPr/>
            </a:pPr>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967621" name="Google Shape;349;p70"/>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reverse engineering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7410320" name="Google Shape;354;p71"/>
          <p:cNvSpPr txBox="1"/>
          <p:nvPr>
            <p:ph type="body" idx="1"/>
          </p:nvPr>
        </p:nvSpPr>
        <p:spPr bwMode="auto">
          <a:xfrm>
            <a:off x="265333" y="74866"/>
            <a:ext cx="11661999" cy="6664799"/>
          </a:xfrm>
          <a:prstGeom prst="rect">
            <a:avLst/>
          </a:prstGeom>
        </p:spPr>
        <p:txBody>
          <a:bodyPr spcFirstLastPara="1" wrap="square" lIns="91424" tIns="91424" rIns="91424" bIns="91424" anchor="ctr" anchorCtr="0">
            <a:noAutofit/>
          </a:bodyPr>
          <a:lstStyle/>
          <a:p>
            <a:pPr marL="0" lvl="0" indent="0" algn="l">
              <a:lnSpc>
                <a:spcPct val="100000"/>
              </a:lnSpc>
              <a:spcBef>
                <a:spcPts val="0"/>
              </a:spcBef>
              <a:spcAft>
                <a:spcPts val="0"/>
              </a:spcAft>
              <a:buNone/>
              <a:defRPr/>
            </a:pPr>
            <a:r>
              <a:rPr lang="en" sz="1200">
                <a:solidFill>
                  <a:schemeClr val="dk1"/>
                </a:solidFill>
                <a:latin typeface="Consolas"/>
                <a:ea typeface="Consolas"/>
                <a:cs typeface="Consolas"/>
              </a:rPr>
              <a:t>0111111101000101010011000100011000000010000000010000000100000000000000000000000000000000000000000000000000000000000000000000000000000001000000000011111000000000000000010000000000000000000000000000000000000000000000000000000000000000000000000000000000000000000000000000000000000000000000000000000000000000000000000000000010100000000000100000000000000000000000000000000000000000000000000000000000000000000000000000000001000000000000000000000000000000000000000000000001000000000000000000101000000000000000010000000001010101010010001000100111100101010010001000001111101100000100000011000111000000100010011100011101001000101111100000000000000000000000000000000000000000000000000000000000000000101100000000000011101000000000000000000000000000000000000100100010111111000000000000000000000000000000000000000000000000000000000000000001001000...0111111101000101010011000100011000000010000000010000000100000000000000000000000000000000000000000000000000000000000000000000000000000011000000000011111000000000000000010000000000000000000000001100000000001111000000000000000000000000000000000000000000000000010000000000000000000000000000000000000000000000000000000000000000101000001100100000000000000000000000000000000000000000000000000000000000000000000000000000000001000000000000000011100000000000000001110000000001000000000000000001110000000000000110010000000000000001000000000000000000000000000001010000000000000000000000000000000000000000000000000000000000000000000000000000000000000000000000000000000000000000000000000000000000000000000000000000000000000000000000000000000000000000000000000000000000000000000000000101110000100101000000000000000000000000000000000000000000000000...0010111101101100011010010110001001100011001011100111001101101111001011100011011000100000001011110111010101110011011100100010111101101100011010010110001000101111011110000011100000110110010111110011011000110100001011010110110001101001011011100111010101111000001011010110011101101110011101010010111101101100011010010110001001100011010111110110111001101111011011100111001101101000011000010111001001100101011001000010111001100001001000000010000001000001010100110101111101001110010001010100010101000100010001010100010000100000001010000010000000101111011011000110100101100010001011110111100000111000001101100101111100110110001101000010110101101100011010010110111001110101011110000010110101100111011011100111010100101111011011000110010000101101011011000110100101101110011101010111100000101101011110000011100000110110001011010011011000110100...</a:t>
            </a: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endParaRPr sz="1200">
              <a:solidFill>
                <a:schemeClr val="dk1"/>
              </a:solidFill>
              <a:latin typeface="Consolas"/>
              <a:ea typeface="Consolas"/>
              <a:cs typeface="Consolas"/>
            </a:endParaRPr>
          </a:p>
          <a:p>
            <a:pPr marL="0" lvl="0" indent="0" algn="l">
              <a:lnSpc>
                <a:spcPct val="100000"/>
              </a:lnSpc>
              <a:spcBef>
                <a:spcPts val="0"/>
              </a:spcBef>
              <a:spcAft>
                <a:spcPts val="0"/>
              </a:spcAft>
              <a:buNone/>
              <a:defRPr/>
            </a:pPr>
            <a:endParaRPr sz="1200">
              <a:solidFill>
                <a:schemeClr val="dk1"/>
              </a:solidFill>
              <a:latin typeface="Consolas"/>
              <a:ea typeface="Consolas"/>
              <a:cs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1569126" name="Google Shape;98;p22"/>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sz="2500"/>
              <a:t>Congratulations! Today is your day. You're off to Great Places! You're off and away!</a:t>
            </a:r>
            <a:endParaRPr sz="2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6318239" name="Google Shape;103;p23"/>
          <p:cNvSpPr txBox="1"/>
          <p:nvPr>
            <p:ph type="title"/>
          </p:nvPr>
        </p:nvSpPr>
        <p:spPr bwMode="auto">
          <a:xfrm>
            <a:off x="415599" y="2867799"/>
            <a:ext cx="11360799" cy="1122399"/>
          </a:xfrm>
          <a:prstGeom prst="rect">
            <a:avLst/>
          </a:prstGeom>
        </p:spPr>
        <p:txBody>
          <a:bodyPr spcFirstLastPara="1" wrap="square" lIns="91424" tIns="91424" rIns="91424" bIns="91424" anchor="ctr" anchorCtr="0">
            <a:noAutofit/>
          </a:bodyPr>
          <a:lstStyle/>
          <a:p>
            <a:pPr marL="0" lvl="0" indent="0" algn="ctr">
              <a:spcBef>
                <a:spcPts val="0"/>
              </a:spcBef>
              <a:spcAft>
                <a:spcPts val="0"/>
              </a:spcAft>
              <a:buNone/>
              <a:defRPr/>
            </a:pPr>
            <a:r>
              <a:rPr lang="en"/>
              <a:t>Grade 3</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ONLYOFFICE/8.0.1.31</Application>
  <DocSecurity>0</DocSecurity>
  <PresentationFormat>Widescreen</PresentationFormat>
  <Paragraphs>0</Paragraphs>
  <Slides>56</Slides>
  <Notes>56</Notes>
  <HiddenSlides>0</HiddenSlides>
  <MMClips>2</MMClips>
  <ScaleCrop>0</ScaleCrop>
  <HeadingPairs>
    <vt:vector size="4" baseType="variant">
      <vt:variant>
        <vt:lpstr>Theme</vt:lpstr>
      </vt:variant>
      <vt:variant>
        <vt:i4>1</vt:i4>
      </vt:variant>
      <vt:variant>
        <vt:lpstr>Slide Titles</vt:lpstr>
      </vt:variant>
      <vt:variant>
        <vt:i4>56</vt:i4>
      </vt:variant>
    </vt:vector>
  </HeadingPairs>
  <TitlesOfParts>
    <vt:vector size="5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modified xsi:type="dcterms:W3CDTF">2024-04-24T09:30:04Z</dcterms:modified>
  <cp:category/>
  <cp:contentStatus/>
  <cp:version/>
</cp:coreProperties>
</file>