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71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3.xml" ContentType="application/vnd.openxmlformats-officedocument.presentationml.notesSlide+xml"/>
  <Override PartName="/ppt/slides/slide72.xml" ContentType="application/vnd.openxmlformats-officedocument.presentationml.slide+xml"/>
  <Override PartName="/ppt/slides/slide71.xml" ContentType="application/vnd.openxmlformats-officedocument.presentationml.slide+xml"/>
  <Override PartName="/ppt/slides/slide70.xml" ContentType="application/vnd.openxmlformats-officedocument.presentationml.slide+xml"/>
  <Override PartName="/ppt/slides/slide67.xml" ContentType="application/vnd.openxmlformats-officedocument.presentationml.slide+xml"/>
  <Override PartName="/ppt/notesSlides/notesSlide29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45.xml" ContentType="application/vnd.openxmlformats-officedocument.presentationml.notesSlide+xml"/>
  <Override PartName="/ppt/slides/slide66.xml" ContentType="application/vnd.openxmlformats-officedocument.presentationml.slide+xml"/>
  <Override PartName="/ppt/notesSlides/notesSlide72.xml" ContentType="application/vnd.openxmlformats-officedocument.presentationml.notesSlide+xml"/>
  <Override PartName="/ppt/slides/slide65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68.xml" ContentType="application/vnd.openxmlformats-officedocument.presentationml.slide+xml"/>
  <Override PartName="/ppt/slides/slide64.xml" ContentType="application/vnd.openxmlformats-officedocument.presentationml.slide+xml"/>
  <Override PartName="/ppt/slides/slide63.xml" ContentType="application/vnd.openxmlformats-officedocument.presentationml.slide+xml"/>
  <Override PartName="/ppt/slides/slide61.xml" ContentType="application/vnd.openxmlformats-officedocument.presentationml.slide+xml"/>
  <Override PartName="/ppt/slides/slide59.xml" ContentType="application/vnd.openxmlformats-officedocument.presentationml.slide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69.xml" ContentType="application/vnd.openxmlformats-officedocument.presentationml.notesSlide+xml"/>
  <Override PartName="/ppt/slides/slide52.xml" ContentType="application/vnd.openxmlformats-officedocument.presentationml.slide+xml"/>
  <Override PartName="/ppt/slides/slide50.xml" ContentType="application/vnd.openxmlformats-officedocument.presentationml.slide+xml"/>
  <Override PartName="/ppt/slides/slide45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43.xml" ContentType="application/vnd.openxmlformats-officedocument.presentationml.slide+xml"/>
  <Override PartName="/ppt/slides/slide46.xml" ContentType="application/vnd.openxmlformats-officedocument.presentationml.slide+xml"/>
  <Override PartName="/ppt/slides/slide37.xml" ContentType="application/vnd.openxmlformats-officedocument.presentationml.slide+xml"/>
  <Override PartName="/ppt/notesSlides/notesSlide46.xml" ContentType="application/vnd.openxmlformats-officedocument.presentationml.notesSlide+xml"/>
  <Override PartName="/ppt/slides/slide51.xml" ContentType="application/vnd.openxmlformats-officedocument.presentationml.slide+xml"/>
  <Override PartName="/ppt/notesSlides/notesSlide28.xml" ContentType="application/vnd.openxmlformats-officedocument.presentationml.notes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notesSlides/notesSlide42.xml" ContentType="application/vnd.openxmlformats-officedocument.presentationml.notesSlide+xml"/>
  <Override PartName="/ppt/slides/slide34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62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29.xml" ContentType="application/vnd.openxmlformats-officedocument.presentationml.slide+xml"/>
  <Override PartName="/ppt/slides/slide26.xml" ContentType="application/vnd.openxmlformats-officedocument.presentationml.slide+xml"/>
  <Override PartName="/ppt/notesSlides/notesSlide41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4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62.xml" ContentType="application/vnd.openxmlformats-officedocument.presentationml.notesSlide+xml"/>
  <Override PartName="/ppt/slides/slide24.xml" ContentType="application/vnd.openxmlformats-officedocument.presentationml.slide+xml"/>
  <Override PartName="/ppt/notesSlides/notesSlide65.xml" ContentType="application/vnd.openxmlformats-officedocument.presentationml.notesSlide+xml"/>
  <Override PartName="/ppt/slides/slide23.xml" ContentType="application/vnd.openxmlformats-officedocument.presentationml.slide+xml"/>
  <Override PartName="/ppt/slides/slide19.xml" ContentType="application/vnd.openxmlformats-officedocument.presentationml.slide+xml"/>
  <Override PartName="/ppt/slides/slide42.xml" ContentType="application/vnd.openxmlformats-officedocument.presentationml.slide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64.xml" ContentType="application/vnd.openxmlformats-officedocument.presentationml.notes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33.xml" ContentType="application/vnd.openxmlformats-officedocument.presentationml.slide+xml"/>
  <Override PartName="/ppt/slides/slide8.xml" ContentType="application/vnd.openxmlformats-officedocument.presentationml.slide+xml"/>
  <Override PartName="/ppt/slides/slide21.xml" ContentType="application/vnd.openxmlformats-officedocument.presentationml.slide+xml"/>
  <Override PartName="/ppt/slides/slide69.xml" ContentType="application/vnd.openxmlformats-officedocument.presentationml.slide+xml"/>
  <Override PartName="/ppt/notesSlides/notesSlide35.xml" ContentType="application/vnd.openxmlformats-officedocument.presentationml.notesSlide+xml"/>
  <Override PartName="/ppt/slides/slide7.xml" ContentType="application/vnd.openxmlformats-officedocument.presentationml.slide+xml"/>
  <Override PartName="/ppt/slides/slide57.xml" ContentType="application/vnd.openxmlformats-officedocument.presentationml.slide+xml"/>
  <Override PartName="/ppt/slides/slide6.xml" ContentType="application/vnd.openxmlformats-officedocument.presentationml.slide+xml"/>
  <Override PartName="/ppt/slides/slide44.xml" ContentType="application/vnd.openxmlformats-officedocument.presentationml.slide+xml"/>
  <Override PartName="/ppt/notesSlides/notesSlide66.xml" ContentType="application/vnd.openxmlformats-officedocument.presentationml.notes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notesSlides/notesSlide47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48.xml" ContentType="application/vnd.openxmlformats-officedocument.presentationml.slide+xml"/>
  <Override PartName="/ppt/slides/slide27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notesSlides/notesSlide43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47.xml" ContentType="application/vnd.openxmlformats-officedocument.presentationml.slide+xml"/>
  <Override PartName="/ppt/slides/slide22.xml" ContentType="application/vnd.openxmlformats-officedocument.presentationml.slide+xml"/>
  <Override PartName="/ppt/slides/slide40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Slides/notesSlide23.xml" ContentType="application/vnd.openxmlformats-officedocument.presentationml.notesSlide+xml"/>
  <Override PartName="/ppt/tableStyles.xml" ContentType="application/vnd.openxmlformats-officedocument.presentationml.tableStyles+xml"/>
  <Override PartName="/ppt/slides/slide39.xml" ContentType="application/vnd.openxmlformats-officedocument.presentationml.slide+xml"/>
  <Override PartName="/ppt/slides/slide58.xml" ContentType="application/vnd.openxmlformats-officedocument.presentationml.slide+xml"/>
  <Override PartName="/ppt/viewProps.xml" ContentType="application/vnd.openxmlformats-officedocument.presentationml.viewProps+xml"/>
  <Override PartName="/ppt/slides/slide60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41.xml" ContentType="application/vnd.openxmlformats-officedocument.presentationml.slide+xml"/>
  <Override PartName="/ppt/slides/slide16.xml" ContentType="application/vnd.openxmlformats-officedocument.presentationml.slide+xml"/>
  <Override PartName="/ppt/slides/slide28.xml" ContentType="application/vnd.openxmlformats-officedocument.presentationml.slide+xml"/>
  <Override PartName="/ppt/slides/slide53.xml" ContentType="application/vnd.openxmlformats-officedocument.presentationml.slide+xml"/>
  <Override PartName="/ppt/theme/theme1.xml" ContentType="application/vnd.openxmlformats-officedocument.theme+xml"/>
  <Override PartName="/ppt/notesSlides/notesSlide3.xml" ContentType="application/vnd.openxmlformats-officedocument.presentationml.notesSlide+xml"/>
  <Override PartName="/ppt/slides/slide1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notesSlides/notesSlide55.xml" ContentType="application/vnd.openxmlformats-officedocument.presentationml.notes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  <p:sldMasterId id="2147483650" r:id="rId2"/>
  </p:sldMasterIdLst>
  <p:notesMasterIdLst>
    <p:notesMasterId r:id="rId78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theme" Target="theme/theme3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79" Type="http://schemas.openxmlformats.org/officeDocument/2006/relationships/presProps" Target="presProps.xml" /><Relationship Id="rId80" Type="http://schemas.openxmlformats.org/officeDocument/2006/relationships/tableStyles" Target="tableStyles.xml" /><Relationship Id="rId81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 ?>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 ?>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 ?>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 ?>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 ?>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 ?>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 ?>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 ?>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 ?>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 ?>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 ?>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 ?>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 ?>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 ?>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 ?>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 ?>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 ?>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 ?>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 ?>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 ?>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 ?>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 ?>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 ?>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 ?>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 ?>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 ?>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 ?>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 ?>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 ?>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 ?>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 ?>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 ?>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 ?>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 ?>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 ?>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 ?>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 ?>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 ?>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 ?>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 ?>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 ?>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 ?>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 ?>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 ?>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 ?>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979CC21-DAE8-621C-D48F-1C984C9D1C1F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9CCB30C-6299-730F-62D6-F19794DF06D8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E2A508E-F2C9-FD3E-01E7-F21CA1A753C5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1908059-72D4-F98B-C80B-0BBEA1074FD5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5BD251E-4CC3-43D8-D1B2-EBA6690A9015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4F34CA5-03FA-9706-6041-2D2891436A13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0DD89E2-11CB-1B08-D2D6-FDD450C76912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99AA20D-2E45-B6D6-6447-6EC37B20B7BA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BA012F6-0493-A034-F0AF-5B345A944A8D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EDBA32C-110E-4F00-9134-815F9960C36C}" type="slidenum">
              <a:rPr/>
              <a:t/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B0B00B4-10AD-5F48-AC6C-7C2BD273F66F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6F27753-C97D-C1CC-D112-9941E4807BBE}" type="slidenum">
              <a:rPr/>
              <a:t/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2B523E2-5063-51A1-5BAF-202ED35F3553}" type="slidenum">
              <a:rPr/>
              <a:t/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386B3A4-C84C-CC68-19AC-13C62E35EF4C}" type="slidenum">
              <a:rPr/>
              <a:t/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36BC6ED-A35B-C049-3796-CD5EB1664250}" type="slidenum">
              <a:rPr/>
              <a:t/>
            </a:fld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B54662F-5A7B-D62E-EAF3-E2FEC40C3C1C}" type="slidenum">
              <a:rPr/>
              <a:t/>
            </a:fld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496F80F-62BE-4770-F1F8-56B7E4AF6269}" type="slidenum">
              <a:rPr/>
              <a:t/>
            </a:fld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31F7D58-2693-A6D6-D7A4-84E7CCAF695D}" type="slidenum">
              <a:rPr/>
              <a:t/>
            </a:fld>
            <a:endParaRPr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6AEC27B-E9A9-447A-0801-F2E8EF6DE0D1}" type="slidenum">
              <a:rPr/>
              <a:t/>
            </a:fld>
            <a:endParaRPr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3008F95-F22E-D9BC-BAD5-3EA0FCE47901}" type="slidenum">
              <a:rPr/>
              <a:t/>
            </a:fld>
            <a:endParaRPr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39692A6-B84B-0914-574C-F26D10D1AC15}" type="slidenum">
              <a:rPr/>
              <a:t/>
            </a:fld>
            <a:endParaRPr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13E366B-E555-F192-6D9D-33FEA72E4EC1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2BA89CF-2B7F-191F-B0E2-0AB42CB92F55}" type="slidenum">
              <a:rPr/>
              <a:t/>
            </a:fld>
            <a:endParaRPr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0084570-4345-D4FF-60F6-BDAF7FFC7A04}" type="slidenum">
              <a:rPr/>
              <a:t/>
            </a:fld>
            <a:endParaRPr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7B9B2E9-2171-FF1B-7835-0CE36258AFF9}" type="slidenum">
              <a:rPr/>
              <a:t/>
            </a:fld>
            <a:endParaRPr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AF29E43-47C1-FC11-03D5-E7FCF85440FC}" type="slidenum">
              <a:rPr/>
              <a:t/>
            </a:fld>
            <a:endParaRPr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734385A-993A-5939-F4F5-145F11FCF58E}" type="slidenum">
              <a:rPr/>
              <a:t/>
            </a:fld>
            <a:endParaRPr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C3863B2-4B74-D49A-A39B-75CA6C66A033}" type="slidenum">
              <a:rPr/>
              <a:t/>
            </a:fld>
            <a:endParaRPr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630FFC0-C119-C5FB-FA03-C84FEA2A0176}" type="slidenum">
              <a:rPr/>
              <a:t/>
            </a:fld>
            <a:endParaRPr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7C75F5A-72F5-2E2C-2399-5D62F17E5A31}" type="slidenum">
              <a:rPr/>
              <a:t/>
            </a:fld>
            <a:endParaRPr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EFD3E5F-6AC2-DCB4-5E35-E2DC78C85615}" type="slidenum">
              <a:rPr/>
              <a:t/>
            </a:fld>
            <a:endParaRPr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9B2F10B-D15F-EB8E-E473-F54C92B2C9BA}" type="slidenum">
              <a:rPr/>
              <a:t/>
            </a:fld>
            <a:endParaRPr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456BAF3-4595-C03C-558D-53BB34AE0FDA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92B2317-5528-A6E9-E135-7B165DB6E4A1}" type="slidenum">
              <a:rPr/>
              <a:t/>
            </a:fld>
            <a:endParaRPr/>
          </a:p>
        </p:txBody>
      </p:sp>
    </p:spTree>
  </p:cSld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6C0EB0E-AE58-A043-176F-FFD98AAA3141}" type="slidenum">
              <a:rPr/>
              <a:t/>
            </a:fld>
            <a:endParaRPr/>
          </a:p>
        </p:txBody>
      </p:sp>
    </p:spTree>
  </p:cSld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E53F5B9-5507-DF54-5C47-7C5CACC54BC4}" type="slidenum">
              <a:rPr/>
              <a:t/>
            </a:fld>
            <a:endParaRPr/>
          </a:p>
        </p:txBody>
      </p:sp>
    </p:spTree>
  </p:cSld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52610A3-794E-9246-2A12-78C5FBD7A3B2}" type="slidenum">
              <a:rPr/>
              <a:t/>
            </a:fld>
            <a:endParaRPr/>
          </a:p>
        </p:txBody>
      </p:sp>
    </p:spTree>
  </p:cSld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350E418-6E75-619B-33BB-8C92E6E55857}" type="slidenum">
              <a:rPr/>
              <a:t/>
            </a:fld>
            <a:endParaRPr/>
          </a:p>
        </p:txBody>
      </p:sp>
    </p:spTree>
  </p:cSld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A57344E-B1CA-0221-73C3-8CB580C0EF34}" type="slidenum">
              <a:rPr/>
              <a:t/>
            </a:fld>
            <a:endParaRPr/>
          </a:p>
        </p:txBody>
      </p:sp>
    </p:spTree>
  </p:cSld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FE1BE21-8BF6-74AB-A1C8-5B7D7F2FD60C}" type="slidenum">
              <a:rPr/>
              <a:t/>
            </a:fld>
            <a:endParaRPr/>
          </a:p>
        </p:txBody>
      </p:sp>
    </p:spTree>
  </p:cSld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E49B820-6381-9BAB-6CBE-E142F138E5E8}" type="slidenum">
              <a:rPr/>
              <a:t/>
            </a:fld>
            <a:endParaRPr/>
          </a:p>
        </p:txBody>
      </p:sp>
    </p:spTree>
  </p:cSld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03AECA9-5FA0-E23D-947E-E7F7A2275764}" type="slidenum">
              <a:rPr/>
              <a:t/>
            </a:fld>
            <a:endParaRPr/>
          </a:p>
        </p:txBody>
      </p:sp>
    </p:spTree>
  </p:cSld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9375954-0CC8-8ED2-BF3D-085793978902}" type="slidenum">
              <a:rPr/>
              <a:t/>
            </a:fld>
            <a:endParaRPr/>
          </a:p>
        </p:txBody>
      </p:sp>
    </p:spTree>
  </p:cSld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7462446-5C1D-B2D2-5F57-BA44DB9DE8C6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44203BC-2C45-B7E8-25DF-3DDE9D1B0DF1}" type="slidenum">
              <a:rPr/>
              <a:t/>
            </a:fld>
            <a:endParaRPr/>
          </a:p>
        </p:txBody>
      </p:sp>
    </p:spTree>
  </p:cSld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93CB6C5-BBA7-882E-524D-AC3165C570EE}" type="slidenum">
              <a:rPr/>
              <a:t/>
            </a:fld>
            <a:endParaRPr/>
          </a:p>
        </p:txBody>
      </p:sp>
    </p:spTree>
  </p:cSld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A1FCD80-2260-FB55-0351-78F914A0C425}" type="slidenum">
              <a:rPr/>
              <a:t/>
            </a:fld>
            <a:endParaRPr/>
          </a:p>
        </p:txBody>
      </p:sp>
    </p:spTree>
  </p:cSld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BC383E4-79D6-333E-7116-82D46330DA4A}" type="slidenum">
              <a:rPr/>
              <a:t/>
            </a:fld>
            <a:endParaRPr/>
          </a:p>
        </p:txBody>
      </p:sp>
    </p:spTree>
  </p:cSld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85399DC-2DF8-9582-3A27-1171EE6F533F}" type="slidenum">
              <a:rPr/>
              <a:t/>
            </a:fld>
            <a:endParaRPr/>
          </a:p>
        </p:txBody>
      </p:sp>
    </p:spTree>
  </p:cSld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57201D4-37ED-4396-BE4B-8B95BCF5FD8D}" type="slidenum">
              <a:rPr/>
              <a:t/>
            </a:fld>
            <a:endParaRPr/>
          </a:p>
        </p:txBody>
      </p:sp>
    </p:spTree>
  </p:cSld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D7DDC1B-11BC-9223-C3F2-620ED4AE0589}" type="slidenum">
              <a:rPr/>
              <a:t/>
            </a:fld>
            <a:endParaRPr/>
          </a:p>
        </p:txBody>
      </p:sp>
    </p:spTree>
  </p:cSld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3F48608-E076-862D-52DF-EAE1D4AC7551}" type="slidenum">
              <a:rPr/>
              <a:t/>
            </a:fld>
            <a:endParaRPr/>
          </a:p>
        </p:txBody>
      </p:sp>
    </p:spTree>
  </p:cSld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5585FB5-7DA4-38AD-D58C-A02AA5A651F7}" type="slidenum">
              <a:rPr/>
              <a:t/>
            </a:fld>
            <a:endParaRPr/>
          </a:p>
        </p:txBody>
      </p:sp>
    </p:spTree>
  </p:cSld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6B455BA-C154-F6D2-EF79-0D3A7BC232C8}" type="slidenum">
              <a:rPr/>
              <a:t/>
            </a:fld>
            <a:endParaRPr/>
          </a:p>
        </p:txBody>
      </p:sp>
    </p:spTree>
  </p:cSld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FF25588-742D-65EF-A529-B5D50F506D31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35EC403-2495-4C32-A3C9-BF9A91B70C5E}" type="slidenum">
              <a:rPr/>
              <a:t/>
            </a:fld>
            <a:endParaRPr/>
          </a:p>
        </p:txBody>
      </p:sp>
    </p:spTree>
  </p:cSld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A00C3EA-A323-6F28-B173-AB75DF4B13D5}" type="slidenum">
              <a:rPr/>
              <a:t/>
            </a:fld>
            <a:endParaRPr/>
          </a:p>
        </p:txBody>
      </p:sp>
    </p:spTree>
  </p:cSld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8183E62-74D6-9DAA-F21B-5E3378F168BA}" type="slidenum">
              <a:rPr/>
              <a:t/>
            </a:fld>
            <a:endParaRPr/>
          </a:p>
        </p:txBody>
      </p:sp>
    </p:spTree>
  </p:cSld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6667244-E574-74D2-08DB-2BD1E6CD8E2C}" type="slidenum">
              <a:rPr/>
              <a:t/>
            </a:fld>
            <a:endParaRPr/>
          </a:p>
        </p:txBody>
      </p:sp>
    </p:spTree>
  </p:cSld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F8AF8FB-4C5B-2CFD-08C0-7B8C22364363}" type="slidenum">
              <a:rPr/>
              <a:t/>
            </a:fld>
            <a:endParaRPr/>
          </a:p>
        </p:txBody>
      </p:sp>
    </p:spTree>
  </p:cSld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DE9F04E-3BC1-46E9-B483-75B3D09B2461}" type="slidenum">
              <a:rPr/>
              <a:t/>
            </a:fld>
            <a:endParaRPr/>
          </a:p>
        </p:txBody>
      </p:sp>
    </p:spTree>
  </p:cSld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6C5215E-6D79-56BE-4B43-7C1BAB7F573A}" type="slidenum">
              <a:rPr/>
              <a:t/>
            </a:fld>
            <a:endParaRPr/>
          </a:p>
        </p:txBody>
      </p:sp>
    </p:spTree>
  </p:cSld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01AD09B-A7C3-8183-8AA6-702366EE752A}" type="slidenum">
              <a:rPr/>
              <a:t/>
            </a:fld>
            <a:endParaRPr/>
          </a:p>
        </p:txBody>
      </p:sp>
    </p:spTree>
  </p:cSld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FAD4B70-780B-6E2B-0A2A-62F1F1E0D4AE}" type="slidenum">
              <a:rPr/>
              <a:t/>
            </a:fld>
            <a:endParaRPr/>
          </a:p>
        </p:txBody>
      </p:sp>
    </p:spTree>
  </p:cSld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BC1CD39-77E0-A5F6-1846-47A78A017782}" type="slidenum">
              <a:rPr/>
              <a:t/>
            </a:fld>
            <a:endParaRPr/>
          </a:p>
        </p:txBody>
      </p:sp>
    </p:spTree>
  </p:cSld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98CFEEE-24D2-CECE-3ABF-6042C6C8B6EB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0077727-D3E4-E5B0-47A4-25924815BB8A}" type="slidenum">
              <a:rPr/>
              <a:t/>
            </a:fld>
            <a:endParaRPr/>
          </a:p>
        </p:txBody>
      </p:sp>
    </p:spTree>
  </p:cSld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6B7220F-46CC-F9FE-ABCC-21805EE8CC03}" type="slidenum">
              <a:rPr/>
              <a:t/>
            </a:fld>
            <a:endParaRPr/>
          </a:p>
        </p:txBody>
      </p:sp>
    </p:spTree>
  </p:cSld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0EF9E44-7E77-E6F9-AB1C-65D86AE09C25}" type="slidenum">
              <a:rPr/>
              <a:t/>
            </a:fld>
            <a:endParaRPr/>
          </a:p>
        </p:txBody>
      </p:sp>
    </p:spTree>
  </p:cSld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B8CC539-8082-B860-02E8-38B525CCF566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7B4AC0B-837B-970F-D1B6-7A964E60C4DA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6963406-E851-AF06-5499-307F1B227E34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userDrawn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userDrawn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0000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dt="1" ftr="1" hdr="1" sldNum="1"/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0000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dt="1" ftr="1" hdr="1" sldNum="1"/>
  <p:txStyles>
    <p:titleStyle/>
    <p:bodyStyle/>
    <p:otherStyle/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/Relationships>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/Relationships>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png"/></Relationships>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6726778" name="Google Shape;153;p 1"/>
          <p:cNvSpPr txBox="1"/>
          <p:nvPr>
            <p:ph type="title"/>
          </p:nvPr>
        </p:nvSpPr>
        <p:spPr bwMode="auto">
          <a:xfrm>
            <a:off x="415679" y="2867898"/>
            <a:ext cx="11360159" cy="1121720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ctr">
            <a:norm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Class 0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learn how to represent color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78139998" name="Google Shape;193;p43"/>
          <p:cNvSpPr txBox="1"/>
          <p:nvPr>
            <p:ph type="title"/>
          </p:nvPr>
        </p:nvSpPr>
        <p:spPr bwMode="auto">
          <a:xfrm>
            <a:off x="415679" y="2867898"/>
            <a:ext cx="11360159" cy="1121720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ctr">
            <a:normAutofit/>
          </a:bodyPr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learn how to represent colors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learn how to represent image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35595526" name="Google Shape;198;p44"/>
          <p:cNvSpPr txBox="1"/>
          <p:nvPr>
            <p:ph type="title"/>
          </p:nvPr>
        </p:nvSpPr>
        <p:spPr bwMode="auto">
          <a:xfrm>
            <a:off x="415679" y="2867898"/>
            <a:ext cx="11360159" cy="1121720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ctr">
            <a:normAutofit/>
          </a:bodyPr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learn how to represent images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learn how to represent video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54424350" name="Google Shape;203;p45"/>
          <p:cNvSpPr txBox="1"/>
          <p:nvPr>
            <p:ph type="title"/>
          </p:nvPr>
        </p:nvSpPr>
        <p:spPr bwMode="auto">
          <a:xfrm>
            <a:off x="415679" y="2867898"/>
            <a:ext cx="11360159" cy="1121720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ctr">
            <a:normAutofit/>
          </a:bodyPr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learn how to represent videos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learn how to represent audi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9392828" name="Google Shape;208;p46"/>
          <p:cNvSpPr txBox="1"/>
          <p:nvPr>
            <p:ph type="title"/>
          </p:nvPr>
        </p:nvSpPr>
        <p:spPr bwMode="auto">
          <a:xfrm>
            <a:off x="415679" y="2867898"/>
            <a:ext cx="11360159" cy="1121720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ctr">
            <a:normAutofit/>
          </a:bodyPr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learn how to represent audio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learn how to write algorithm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1268523" name="Google Shape;213;p47"/>
          <p:cNvSpPr txBox="1"/>
          <p:nvPr>
            <p:ph type="title"/>
          </p:nvPr>
        </p:nvSpPr>
        <p:spPr bwMode="auto">
          <a:xfrm>
            <a:off x="415679" y="2867898"/>
            <a:ext cx="11360159" cy="1121720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ctr">
            <a:normAutofit/>
          </a:bodyPr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learn how to write algorithms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learn how to write co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6541101" name="Google Shape;218;p48"/>
          <p:cNvSpPr txBox="1"/>
          <p:nvPr>
            <p:ph type="title"/>
          </p:nvPr>
        </p:nvSpPr>
        <p:spPr bwMode="auto">
          <a:xfrm>
            <a:off x="415679" y="2867898"/>
            <a:ext cx="11360159" cy="1121720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ctr">
            <a:normAutofit/>
          </a:bodyPr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learn how to write code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computer scienc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34864794" name="Google Shape;304;p65"/>
          <p:cNvSpPr txBox="1"/>
          <p:nvPr>
            <p:ph type="title"/>
          </p:nvPr>
        </p:nvSpPr>
        <p:spPr bwMode="auto">
          <a:xfrm>
            <a:off x="415679" y="2867898"/>
            <a:ext cx="11360159" cy="1121720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ctr">
            <a:norm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computer science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roblem solvin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7671618" name="Google Shape;309;p66"/>
          <p:cNvSpPr txBox="1"/>
          <p:nvPr>
            <p:ph type="title"/>
          </p:nvPr>
        </p:nvSpPr>
        <p:spPr bwMode="auto">
          <a:xfrm>
            <a:off x="415679" y="2867898"/>
            <a:ext cx="11360159" cy="1121720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ctr">
            <a:norm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problem solving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computational thinkin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92427652" name="Google Shape;314;p67"/>
          <p:cNvSpPr txBox="1"/>
          <p:nvPr>
            <p:ph type="title"/>
          </p:nvPr>
        </p:nvSpPr>
        <p:spPr bwMode="auto">
          <a:xfrm>
            <a:off x="415679" y="2867898"/>
            <a:ext cx="11360159" cy="1121720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ctr">
            <a:norm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computational thinking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19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79311773" name="Google Shape;319;p68"/>
          <p:cNvSpPr/>
          <p:nvPr/>
        </p:nvSpPr>
        <p:spPr bwMode="auto">
          <a:xfrm flipH="0" flipV="0">
            <a:off x="4279198" y="1642981"/>
            <a:ext cx="3568319" cy="3572034"/>
          </a:xfrm>
          <a:prstGeom prst="rect">
            <a:avLst/>
          </a:prstGeom>
          <a:noFill/>
          <a:ln w="38157">
            <a:solidFill>
              <a:srgbClr val="FFFFFF"/>
            </a:solidFill>
          </a:ln>
          <a:effectLst/>
        </p:spPr>
        <p:txBody>
          <a:bodyPr lIns="91433" tIns="91433" rIns="91433" bIns="91433" anchor="ctr">
            <a:normAutofit/>
          </a:bodyPr>
          <a:p>
            <a:pPr>
              <a:defRPr/>
            </a:pPr>
            <a:endParaRPr/>
          </a:p>
        </p:txBody>
      </p:sp>
      <p:sp>
        <p:nvSpPr>
          <p:cNvPr id="118412181" name="Google Shape;320;p68"/>
          <p:cNvSpPr/>
          <p:nvPr/>
        </p:nvSpPr>
        <p:spPr bwMode="auto">
          <a:xfrm flipH="0" flipV="0">
            <a:off x="1710719" y="2927416"/>
            <a:ext cx="2567997" cy="1002683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t">
            <a:normAutofit/>
          </a:bodyPr>
          <a:lstStyle/>
          <a:p>
            <a: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input →  </a:t>
            </a:r>
            <a:endParaRPr/>
          </a:p>
        </p:txBody>
      </p:sp>
      <p:sp>
        <p:nvSpPr>
          <p:cNvPr id="239910531" name="Google Shape;321;p68"/>
          <p:cNvSpPr/>
          <p:nvPr/>
        </p:nvSpPr>
        <p:spPr bwMode="auto">
          <a:xfrm flipH="0" flipV="0">
            <a:off x="7847999" y="2927416"/>
            <a:ext cx="2960159" cy="1002683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t">
            <a:normAutofit/>
          </a:bodyPr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→ </a:t>
            </a:r>
            <a:r>
              <a:rPr sz="360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output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7698247" name="Google Shape;153;p 1"/>
          <p:cNvSpPr txBox="1"/>
          <p:nvPr>
            <p:ph type="title"/>
          </p:nvPr>
        </p:nvSpPr>
        <p:spPr bwMode="auto">
          <a:xfrm>
            <a:off x="415679" y="2867898"/>
            <a:ext cx="11360159" cy="1121720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ctr">
            <a:normAutofit/>
          </a:bodyPr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learn how to program in </a:t>
            </a:r>
            <a:r>
              <a:rPr sz="3600" u="none">
                <a:solidFill>
                  <a:srgbClr val="FFFF00"/>
                </a:solidFill>
                <a:latin typeface="Arial"/>
                <a:ea typeface="Arial"/>
                <a:cs typeface="Arial"/>
              </a:rPr>
              <a:t>C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representa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2818540" name="Google Shape;326;p69"/>
          <p:cNvSpPr txBox="1"/>
          <p:nvPr>
            <p:ph type="title"/>
          </p:nvPr>
        </p:nvSpPr>
        <p:spPr bwMode="auto">
          <a:xfrm>
            <a:off x="415679" y="2867898"/>
            <a:ext cx="11360159" cy="1121720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ctr">
            <a:norm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representation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unar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96480416" name="Google Shape;331;p70"/>
          <p:cNvSpPr txBox="1"/>
          <p:nvPr>
            <p:ph type="title"/>
          </p:nvPr>
        </p:nvSpPr>
        <p:spPr bwMode="auto">
          <a:xfrm>
            <a:off x="415679" y="2867898"/>
            <a:ext cx="11360159" cy="1121720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ctr">
            <a:norm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unary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base-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165231" name="Google Shape;336;p71"/>
          <p:cNvSpPr txBox="1"/>
          <p:nvPr>
            <p:ph type="title"/>
          </p:nvPr>
        </p:nvSpPr>
        <p:spPr bwMode="auto">
          <a:xfrm>
            <a:off x="415679" y="2867898"/>
            <a:ext cx="11360159" cy="1121720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ctr">
            <a:norm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base-1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base-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82210830" name="Google Shape;341;p72"/>
          <p:cNvSpPr txBox="1"/>
          <p:nvPr>
            <p:ph type="title"/>
          </p:nvPr>
        </p:nvSpPr>
        <p:spPr bwMode="auto">
          <a:xfrm>
            <a:off x="415679" y="2867898"/>
            <a:ext cx="11360159" cy="1121720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ctr">
            <a:norm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base-2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binary digi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45925177" name="Google Shape;346;p73"/>
          <p:cNvSpPr txBox="1"/>
          <p:nvPr>
            <p:ph type="title"/>
          </p:nvPr>
        </p:nvSpPr>
        <p:spPr bwMode="auto">
          <a:xfrm>
            <a:off x="415679" y="2867898"/>
            <a:ext cx="11360159" cy="1121720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ctr">
            <a:norm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binary</a:t>
            </a:r>
            <a:r>
              <a:rPr sz="360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digit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binary digi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52648800" name="Google Shape;351;p74"/>
          <p:cNvSpPr txBox="1"/>
          <p:nvPr>
            <p:ph type="title"/>
          </p:nvPr>
        </p:nvSpPr>
        <p:spPr bwMode="auto">
          <a:xfrm>
            <a:off x="415679" y="2867898"/>
            <a:ext cx="11360159" cy="1121720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ctr">
            <a:norm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binary digit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binary digi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7140855" name="Google Shape;356;p75"/>
          <p:cNvSpPr txBox="1"/>
          <p:nvPr>
            <p:ph type="title"/>
          </p:nvPr>
        </p:nvSpPr>
        <p:spPr bwMode="auto">
          <a:xfrm>
            <a:off x="415679" y="2867898"/>
            <a:ext cx="11360159" cy="1121720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ctr">
            <a:norm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bi</a:t>
            </a:r>
            <a:r>
              <a:rPr sz="360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nary digi</a:t>
            </a:r>
            <a:r>
              <a:rPr sz="360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bitnary digi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7137239" name="Google Shape;361;p76"/>
          <p:cNvSpPr txBox="1"/>
          <p:nvPr>
            <p:ph type="title"/>
          </p:nvPr>
        </p:nvSpPr>
        <p:spPr bwMode="auto">
          <a:xfrm>
            <a:off x="415679" y="2867898"/>
            <a:ext cx="11360159" cy="1121720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ctr">
            <a:norm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bit</a:t>
            </a:r>
            <a:r>
              <a:rPr sz="360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nary digi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28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70054960" name="Google Shape;366;p77"/>
          <p:cNvPicPr/>
          <p:nvPr/>
        </p:nvPicPr>
        <p:blipFill>
          <a:blip r:embed="rId3">
            <a:alphaModFix amt="100000"/>
            <a:lum bright="0" contrast="0"/>
          </a:blip>
          <a:stretch/>
        </p:blipFill>
        <p:spPr bwMode="auto">
          <a:xfrm>
            <a:off x="4572000" y="1905053"/>
            <a:ext cx="3047519" cy="3047412"/>
          </a:xfrm>
          <a:prstGeom prst="rect">
            <a:avLst/>
          </a:prstGeom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29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57452034" name="Google Shape;371;p78"/>
          <p:cNvSpPr/>
          <p:nvPr/>
        </p:nvSpPr>
        <p:spPr bwMode="auto">
          <a:xfrm flipH="0" flipV="0">
            <a:off x="3586079" y="2373995"/>
            <a:ext cx="5019358" cy="2109525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t">
            <a:norm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9600" u="none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0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learn how to program in Pyth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4712241" name="Google Shape;158;p36"/>
          <p:cNvSpPr txBox="1"/>
          <p:nvPr>
            <p:ph type="title"/>
          </p:nvPr>
        </p:nvSpPr>
        <p:spPr bwMode="auto">
          <a:xfrm>
            <a:off x="415679" y="2867898"/>
            <a:ext cx="11360159" cy="1121720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ctr">
            <a:normAutofit/>
          </a:bodyPr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learn how to program in </a:t>
            </a:r>
            <a:r>
              <a:rPr sz="3600" u="none">
                <a:solidFill>
                  <a:srgbClr val="FFFF00"/>
                </a:solidFill>
                <a:latin typeface="Arial"/>
                <a:ea typeface="Arial"/>
                <a:cs typeface="Arial"/>
              </a:rPr>
              <a:t>Python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30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402530230" name="Google Shape;376;p79"/>
          <p:cNvPicPr/>
          <p:nvPr/>
        </p:nvPicPr>
        <p:blipFill>
          <a:blip r:embed="rId3">
            <a:alphaModFix amt="100000"/>
            <a:lum bright="0" contrast="0"/>
          </a:blip>
          <a:stretch/>
        </p:blipFill>
        <p:spPr bwMode="auto">
          <a:xfrm>
            <a:off x="4572000" y="1905053"/>
            <a:ext cx="3047519" cy="3047412"/>
          </a:xfrm>
          <a:prstGeom prst="rect">
            <a:avLst/>
          </a:prstGeom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3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5358222" name="Google Shape;381;p80"/>
          <p:cNvSpPr/>
          <p:nvPr/>
        </p:nvSpPr>
        <p:spPr bwMode="auto">
          <a:xfrm flipH="0" flipV="0">
            <a:off x="3586079" y="2373995"/>
            <a:ext cx="5019358" cy="2109525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t">
            <a:norm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9600" u="none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3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434222466" name="Google Shape;386;p81"/>
          <p:cNvPicPr/>
          <p:nvPr/>
        </p:nvPicPr>
        <p:blipFill>
          <a:blip r:embed="rId3">
            <a:alphaModFix amt="100000"/>
            <a:lum bright="0" contrast="0"/>
          </a:blip>
          <a:stretch/>
        </p:blipFill>
        <p:spPr bwMode="auto">
          <a:xfrm>
            <a:off x="4572000" y="1905053"/>
            <a:ext cx="3047519" cy="3047412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118510408" name="Google Shape;387;p81"/>
          <p:cNvPicPr/>
          <p:nvPr/>
        </p:nvPicPr>
        <p:blipFill>
          <a:blip r:embed="rId3">
            <a:alphaModFix amt="100000"/>
            <a:lum bright="0" contrast="0"/>
          </a:blip>
          <a:stretch/>
        </p:blipFill>
        <p:spPr bwMode="auto">
          <a:xfrm>
            <a:off x="1523999" y="1905053"/>
            <a:ext cx="3047519" cy="3047412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663100915" name="Google Shape;388;p81"/>
          <p:cNvPicPr/>
          <p:nvPr/>
        </p:nvPicPr>
        <p:blipFill>
          <a:blip r:embed="rId3">
            <a:alphaModFix amt="100000"/>
            <a:lum bright="0" contrast="0"/>
          </a:blip>
          <a:stretch/>
        </p:blipFill>
        <p:spPr bwMode="auto">
          <a:xfrm>
            <a:off x="7619999" y="1905053"/>
            <a:ext cx="3047519" cy="3047412"/>
          </a:xfrm>
          <a:prstGeom prst="rect">
            <a:avLst/>
          </a:prstGeom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33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45621031" name="Google Shape;393;p82"/>
          <p:cNvPicPr/>
          <p:nvPr/>
        </p:nvPicPr>
        <p:blipFill>
          <a:blip r:embed="rId3">
            <a:alphaModFix amt="100000"/>
            <a:lum bright="0" contrast="0"/>
          </a:blip>
          <a:stretch/>
        </p:blipFill>
        <p:spPr bwMode="auto">
          <a:xfrm>
            <a:off x="4572000" y="1905053"/>
            <a:ext cx="3047519" cy="3047412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358820323" name="Google Shape;394;p82"/>
          <p:cNvPicPr/>
          <p:nvPr/>
        </p:nvPicPr>
        <p:blipFill>
          <a:blip r:embed="rId3">
            <a:alphaModFix amt="100000"/>
            <a:lum bright="0" contrast="0"/>
          </a:blip>
          <a:stretch/>
        </p:blipFill>
        <p:spPr bwMode="auto">
          <a:xfrm>
            <a:off x="1523999" y="1905053"/>
            <a:ext cx="3047519" cy="3047412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246108745" name="Google Shape;395;p82"/>
          <p:cNvPicPr/>
          <p:nvPr/>
        </p:nvPicPr>
        <p:blipFill>
          <a:blip r:embed="rId4">
            <a:alphaModFix amt="100000"/>
            <a:lum bright="0" contrast="0"/>
          </a:blip>
          <a:stretch/>
        </p:blipFill>
        <p:spPr bwMode="auto">
          <a:xfrm>
            <a:off x="7619999" y="1905053"/>
            <a:ext cx="3047519" cy="3047412"/>
          </a:xfrm>
          <a:prstGeom prst="rect">
            <a:avLst/>
          </a:prstGeom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34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514458926" name="Google Shape;400;p83"/>
          <p:cNvPicPr/>
          <p:nvPr/>
        </p:nvPicPr>
        <p:blipFill>
          <a:blip r:embed="rId3">
            <a:alphaModFix amt="100000"/>
            <a:lum bright="0" contrast="0"/>
          </a:blip>
          <a:stretch/>
        </p:blipFill>
        <p:spPr bwMode="auto">
          <a:xfrm>
            <a:off x="1523999" y="1905053"/>
            <a:ext cx="3047519" cy="3047412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740858609" name="Google Shape;401;p83"/>
          <p:cNvPicPr/>
          <p:nvPr/>
        </p:nvPicPr>
        <p:blipFill>
          <a:blip r:embed="rId4">
            <a:alphaModFix amt="100000"/>
            <a:lum bright="0" contrast="0"/>
          </a:blip>
          <a:stretch/>
        </p:blipFill>
        <p:spPr bwMode="auto">
          <a:xfrm>
            <a:off x="7619999" y="1905053"/>
            <a:ext cx="3047519" cy="3047412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802429773" name="Google Shape;402;p83"/>
          <p:cNvPicPr/>
          <p:nvPr/>
        </p:nvPicPr>
        <p:blipFill>
          <a:blip r:embed="rId4">
            <a:alphaModFix amt="100000"/>
            <a:lum bright="0" contrast="0"/>
          </a:blip>
          <a:stretch/>
        </p:blipFill>
        <p:spPr bwMode="auto">
          <a:xfrm>
            <a:off x="4572000" y="1905053"/>
            <a:ext cx="3047519" cy="3047412"/>
          </a:xfrm>
          <a:prstGeom prst="rect">
            <a:avLst/>
          </a:prstGeom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35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73594836" name="Google Shape;407;p84"/>
          <p:cNvPicPr/>
          <p:nvPr/>
        </p:nvPicPr>
        <p:blipFill>
          <a:blip r:embed="rId3">
            <a:alphaModFix amt="100000"/>
            <a:lum bright="0" contrast="0"/>
          </a:blip>
          <a:stretch/>
        </p:blipFill>
        <p:spPr bwMode="auto">
          <a:xfrm>
            <a:off x="7619999" y="1905053"/>
            <a:ext cx="3047519" cy="3047412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033679077" name="Google Shape;408;p84"/>
          <p:cNvPicPr/>
          <p:nvPr/>
        </p:nvPicPr>
        <p:blipFill>
          <a:blip r:embed="rId3">
            <a:alphaModFix amt="100000"/>
            <a:lum bright="0" contrast="0"/>
          </a:blip>
          <a:stretch/>
        </p:blipFill>
        <p:spPr bwMode="auto">
          <a:xfrm>
            <a:off x="4572000" y="1905053"/>
            <a:ext cx="3047519" cy="3047412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423042694" name="Google Shape;409;p84"/>
          <p:cNvPicPr/>
          <p:nvPr/>
        </p:nvPicPr>
        <p:blipFill>
          <a:blip r:embed="rId3">
            <a:alphaModFix amt="100000"/>
            <a:lum bright="0" contrast="0"/>
          </a:blip>
          <a:stretch/>
        </p:blipFill>
        <p:spPr bwMode="auto">
          <a:xfrm>
            <a:off x="1523999" y="1905053"/>
            <a:ext cx="3047519" cy="3047412"/>
          </a:xfrm>
          <a:prstGeom prst="rect">
            <a:avLst/>
          </a:prstGeom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36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754025816" name="Google Shape;414;p85"/>
          <p:cNvPicPr/>
          <p:nvPr/>
        </p:nvPicPr>
        <p:blipFill>
          <a:blip r:embed="rId3">
            <a:alphaModFix amt="100000"/>
            <a:lum bright="0" contrast="0"/>
          </a:blip>
          <a:stretch/>
        </p:blipFill>
        <p:spPr bwMode="auto">
          <a:xfrm>
            <a:off x="4572000" y="1905053"/>
            <a:ext cx="3047519" cy="3047412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309595557" name="Google Shape;415;p85"/>
          <p:cNvPicPr/>
          <p:nvPr/>
        </p:nvPicPr>
        <p:blipFill>
          <a:blip r:embed="rId3">
            <a:alphaModFix amt="100000"/>
            <a:lum bright="0" contrast="0"/>
          </a:blip>
          <a:stretch/>
        </p:blipFill>
        <p:spPr bwMode="auto">
          <a:xfrm>
            <a:off x="1523999" y="1905053"/>
            <a:ext cx="3047519" cy="3047412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690508020" name="Google Shape;416;p85"/>
          <p:cNvPicPr/>
          <p:nvPr/>
        </p:nvPicPr>
        <p:blipFill>
          <a:blip r:embed="rId3">
            <a:alphaModFix amt="100000"/>
            <a:lum bright="0" contrast="0"/>
          </a:blip>
          <a:stretch/>
        </p:blipFill>
        <p:spPr bwMode="auto">
          <a:xfrm>
            <a:off x="7619999" y="1905053"/>
            <a:ext cx="3047519" cy="3047412"/>
          </a:xfrm>
          <a:prstGeom prst="rect">
            <a:avLst/>
          </a:prstGeom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37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73401015" name="Google Shape;421;p86"/>
          <p:cNvPicPr/>
          <p:nvPr/>
        </p:nvPicPr>
        <p:blipFill>
          <a:blip r:embed="rId3">
            <a:alphaModFix amt="100000"/>
            <a:lum bright="0" contrast="0"/>
          </a:blip>
          <a:stretch/>
        </p:blipFill>
        <p:spPr bwMode="auto">
          <a:xfrm>
            <a:off x="4572000" y="1905053"/>
            <a:ext cx="3047519" cy="3047412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118082510" name="Google Shape;422;p86"/>
          <p:cNvPicPr/>
          <p:nvPr/>
        </p:nvPicPr>
        <p:blipFill>
          <a:blip r:embed="rId3">
            <a:alphaModFix amt="100000"/>
            <a:lum bright="0" contrast="0"/>
          </a:blip>
          <a:stretch/>
        </p:blipFill>
        <p:spPr bwMode="auto">
          <a:xfrm>
            <a:off x="1523999" y="1905053"/>
            <a:ext cx="3047519" cy="3047412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646048270" name="Google Shape;423;p86"/>
          <p:cNvPicPr/>
          <p:nvPr/>
        </p:nvPicPr>
        <p:blipFill>
          <a:blip r:embed="rId4">
            <a:alphaModFix amt="100000"/>
            <a:lum bright="0" contrast="0"/>
          </a:blip>
          <a:stretch/>
        </p:blipFill>
        <p:spPr bwMode="auto">
          <a:xfrm>
            <a:off x="7619999" y="1905053"/>
            <a:ext cx="3047519" cy="3047412"/>
          </a:xfrm>
          <a:prstGeom prst="rect">
            <a:avLst/>
          </a:prstGeom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38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45530618" name="Google Shape;428;p87"/>
          <p:cNvPicPr/>
          <p:nvPr/>
        </p:nvPicPr>
        <p:blipFill>
          <a:blip r:embed="rId3">
            <a:alphaModFix amt="100000"/>
            <a:lum bright="0" contrast="0"/>
          </a:blip>
          <a:stretch/>
        </p:blipFill>
        <p:spPr bwMode="auto">
          <a:xfrm>
            <a:off x="1523999" y="1905053"/>
            <a:ext cx="3047519" cy="3047412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969724151" name="Google Shape;429;p87"/>
          <p:cNvPicPr/>
          <p:nvPr/>
        </p:nvPicPr>
        <p:blipFill>
          <a:blip r:embed="rId4">
            <a:alphaModFix amt="100000"/>
            <a:lum bright="0" contrast="0"/>
          </a:blip>
          <a:stretch/>
        </p:blipFill>
        <p:spPr bwMode="auto">
          <a:xfrm>
            <a:off x="4572000" y="1905053"/>
            <a:ext cx="3047519" cy="3047412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946282826" name="Google Shape;430;p87"/>
          <p:cNvPicPr/>
          <p:nvPr/>
        </p:nvPicPr>
        <p:blipFill>
          <a:blip r:embed="rId3">
            <a:alphaModFix amt="100000"/>
            <a:lum bright="0" contrast="0"/>
          </a:blip>
          <a:stretch/>
        </p:blipFill>
        <p:spPr bwMode="auto">
          <a:xfrm>
            <a:off x="7619999" y="1905053"/>
            <a:ext cx="3047519" cy="3047412"/>
          </a:xfrm>
          <a:prstGeom prst="rect">
            <a:avLst/>
          </a:prstGeom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39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552666223" name="Google Shape;435;p88"/>
          <p:cNvPicPr/>
          <p:nvPr/>
        </p:nvPicPr>
        <p:blipFill>
          <a:blip r:embed="rId3">
            <a:alphaModFix amt="100000"/>
            <a:lum bright="0" contrast="0"/>
          </a:blip>
          <a:stretch/>
        </p:blipFill>
        <p:spPr bwMode="auto">
          <a:xfrm>
            <a:off x="1523999" y="1905053"/>
            <a:ext cx="3047519" cy="3047412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604856014" name="Google Shape;436;p88"/>
          <p:cNvPicPr/>
          <p:nvPr/>
        </p:nvPicPr>
        <p:blipFill>
          <a:blip r:embed="rId4">
            <a:alphaModFix amt="100000"/>
            <a:lum bright="0" contrast="0"/>
          </a:blip>
          <a:stretch/>
        </p:blipFill>
        <p:spPr bwMode="auto">
          <a:xfrm>
            <a:off x="4572000" y="1905053"/>
            <a:ext cx="3047519" cy="3047412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910678673" name="Google Shape;437;p88"/>
          <p:cNvPicPr/>
          <p:nvPr/>
        </p:nvPicPr>
        <p:blipFill>
          <a:blip r:embed="rId4">
            <a:alphaModFix amt="100000"/>
            <a:lum bright="0" contrast="0"/>
          </a:blip>
          <a:stretch/>
        </p:blipFill>
        <p:spPr bwMode="auto">
          <a:xfrm>
            <a:off x="7619999" y="1905053"/>
            <a:ext cx="3047519" cy="3047412"/>
          </a:xfrm>
          <a:prstGeom prst="rect">
            <a:avLst/>
          </a:prstGeom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learn how to program in SQ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1897740" name="Google Shape;163;p37"/>
          <p:cNvSpPr txBox="1"/>
          <p:nvPr>
            <p:ph type="title"/>
          </p:nvPr>
        </p:nvSpPr>
        <p:spPr bwMode="auto">
          <a:xfrm>
            <a:off x="415679" y="2867898"/>
            <a:ext cx="11360159" cy="1121720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ctr">
            <a:normAutofit/>
          </a:bodyPr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learn how to program in </a:t>
            </a:r>
            <a:r>
              <a:rPr sz="3600" u="none">
                <a:solidFill>
                  <a:srgbClr val="FFFF00"/>
                </a:solidFill>
                <a:latin typeface="Arial"/>
                <a:ea typeface="Arial"/>
                <a:cs typeface="Arial"/>
              </a:rPr>
              <a:t>SQL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40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949579427" name="Google Shape;442;p89"/>
          <p:cNvPicPr/>
          <p:nvPr/>
        </p:nvPicPr>
        <p:blipFill>
          <a:blip r:embed="rId3">
            <a:alphaModFix amt="100000"/>
            <a:lum bright="0" contrast="0"/>
          </a:blip>
          <a:stretch/>
        </p:blipFill>
        <p:spPr bwMode="auto">
          <a:xfrm>
            <a:off x="7619999" y="1905053"/>
            <a:ext cx="3047519" cy="3047412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323579123" name="Google Shape;443;p89"/>
          <p:cNvPicPr/>
          <p:nvPr/>
        </p:nvPicPr>
        <p:blipFill>
          <a:blip r:embed="rId4">
            <a:alphaModFix amt="100000"/>
            <a:lum bright="0" contrast="0"/>
          </a:blip>
          <a:stretch/>
        </p:blipFill>
        <p:spPr bwMode="auto">
          <a:xfrm>
            <a:off x="1523999" y="1905053"/>
            <a:ext cx="3047519" cy="3047412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10433879" name="Google Shape;444;p89"/>
          <p:cNvPicPr/>
          <p:nvPr/>
        </p:nvPicPr>
        <p:blipFill>
          <a:blip r:embed="rId3">
            <a:alphaModFix amt="100000"/>
            <a:lum bright="0" contrast="0"/>
          </a:blip>
          <a:stretch/>
        </p:blipFill>
        <p:spPr bwMode="auto">
          <a:xfrm>
            <a:off x="4572000" y="1905053"/>
            <a:ext cx="3047519" cy="3047412"/>
          </a:xfrm>
          <a:prstGeom prst="rect">
            <a:avLst/>
          </a:prstGeom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4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75454516" name="Google Shape;449;p90"/>
          <p:cNvPicPr/>
          <p:nvPr/>
        </p:nvPicPr>
        <p:blipFill>
          <a:blip r:embed="rId3">
            <a:alphaModFix amt="100000"/>
            <a:lum bright="0" contrast="0"/>
          </a:blip>
          <a:stretch/>
        </p:blipFill>
        <p:spPr bwMode="auto">
          <a:xfrm>
            <a:off x="1523999" y="1905053"/>
            <a:ext cx="3047519" cy="3047412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698621035" name="Google Shape;450;p90"/>
          <p:cNvPicPr/>
          <p:nvPr/>
        </p:nvPicPr>
        <p:blipFill>
          <a:blip r:embed="rId4">
            <a:alphaModFix amt="100000"/>
            <a:lum bright="0" contrast="0"/>
          </a:blip>
          <a:stretch/>
        </p:blipFill>
        <p:spPr bwMode="auto">
          <a:xfrm>
            <a:off x="4572000" y="1905053"/>
            <a:ext cx="3047519" cy="3047412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499497561" name="Google Shape;451;p90"/>
          <p:cNvPicPr/>
          <p:nvPr/>
        </p:nvPicPr>
        <p:blipFill>
          <a:blip r:embed="rId3">
            <a:alphaModFix amt="100000"/>
            <a:lum bright="0" contrast="0"/>
          </a:blip>
          <a:stretch/>
        </p:blipFill>
        <p:spPr bwMode="auto">
          <a:xfrm>
            <a:off x="7619999" y="1905053"/>
            <a:ext cx="3047519" cy="3047412"/>
          </a:xfrm>
          <a:prstGeom prst="rect">
            <a:avLst/>
          </a:prstGeom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4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022816845" name="Google Shape;456;p91"/>
          <p:cNvPicPr/>
          <p:nvPr/>
        </p:nvPicPr>
        <p:blipFill>
          <a:blip r:embed="rId3">
            <a:alphaModFix amt="100000"/>
            <a:lum bright="0" contrast="0"/>
          </a:blip>
          <a:stretch/>
        </p:blipFill>
        <p:spPr bwMode="auto">
          <a:xfrm>
            <a:off x="1523999" y="1905053"/>
            <a:ext cx="3047519" cy="3047412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257446680" name="Google Shape;457;p91"/>
          <p:cNvPicPr/>
          <p:nvPr/>
        </p:nvPicPr>
        <p:blipFill>
          <a:blip r:embed="rId3">
            <a:alphaModFix amt="100000"/>
            <a:lum bright="0" contrast="0"/>
          </a:blip>
          <a:stretch/>
        </p:blipFill>
        <p:spPr bwMode="auto">
          <a:xfrm>
            <a:off x="4572000" y="1905053"/>
            <a:ext cx="3047519" cy="3047412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280474309" name="Google Shape;458;p91"/>
          <p:cNvPicPr/>
          <p:nvPr/>
        </p:nvPicPr>
        <p:blipFill>
          <a:blip r:embed="rId4">
            <a:alphaModFix amt="100000"/>
            <a:lum bright="0" contrast="0"/>
          </a:blip>
          <a:stretch/>
        </p:blipFill>
        <p:spPr bwMode="auto">
          <a:xfrm>
            <a:off x="7619999" y="1905053"/>
            <a:ext cx="3047519" cy="3047412"/>
          </a:xfrm>
          <a:prstGeom prst="rect">
            <a:avLst/>
          </a:prstGeom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43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207482212" name="Google Shape;463;p92"/>
          <p:cNvPicPr/>
          <p:nvPr/>
        </p:nvPicPr>
        <p:blipFill>
          <a:blip r:embed="rId3">
            <a:alphaModFix amt="100000"/>
            <a:lum bright="0" contrast="0"/>
          </a:blip>
          <a:stretch/>
        </p:blipFill>
        <p:spPr bwMode="auto">
          <a:xfrm>
            <a:off x="1523999" y="1905053"/>
            <a:ext cx="3047519" cy="3047412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252146599" name="Google Shape;464;p92"/>
          <p:cNvPicPr/>
          <p:nvPr/>
        </p:nvPicPr>
        <p:blipFill>
          <a:blip r:embed="rId3">
            <a:alphaModFix amt="100000"/>
            <a:lum bright="0" contrast="0"/>
          </a:blip>
          <a:stretch/>
        </p:blipFill>
        <p:spPr bwMode="auto">
          <a:xfrm>
            <a:off x="4572000" y="1905053"/>
            <a:ext cx="3047519" cy="3047412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86674294" name="Google Shape;465;p92"/>
          <p:cNvPicPr/>
          <p:nvPr/>
        </p:nvPicPr>
        <p:blipFill>
          <a:blip r:embed="rId3">
            <a:alphaModFix amt="100000"/>
            <a:lum bright="0" contrast="0"/>
          </a:blip>
          <a:stretch/>
        </p:blipFill>
        <p:spPr bwMode="auto">
          <a:xfrm>
            <a:off x="7619999" y="1905053"/>
            <a:ext cx="3047519" cy="3047412"/>
          </a:xfrm>
          <a:prstGeom prst="rect">
            <a:avLst/>
          </a:prstGeom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base-10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6055560" name="Google Shape;470;p93"/>
          <p:cNvSpPr txBox="1"/>
          <p:nvPr>
            <p:ph type="title"/>
          </p:nvPr>
        </p:nvSpPr>
        <p:spPr bwMode="auto">
          <a:xfrm>
            <a:off x="415679" y="2867898"/>
            <a:ext cx="11360159" cy="1121720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ctr">
            <a:norm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base-10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decima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30467173" name="Google Shape;475;p94"/>
          <p:cNvSpPr txBox="1"/>
          <p:nvPr>
            <p:ph type="title"/>
          </p:nvPr>
        </p:nvSpPr>
        <p:spPr bwMode="auto">
          <a:xfrm>
            <a:off x="415679" y="2867898"/>
            <a:ext cx="11360159" cy="1121720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ctr">
            <a:norm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decimal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46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5084663" name="Google Shape;480;p95"/>
          <p:cNvSpPr/>
          <p:nvPr/>
        </p:nvSpPr>
        <p:spPr bwMode="auto">
          <a:xfrm flipH="0" flipV="0">
            <a:off x="3586079" y="2373995"/>
            <a:ext cx="5019358" cy="2109525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t">
            <a:norm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9600" u="none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123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47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54124512" name="Google Shape;485;p96"/>
          <p:cNvSpPr/>
          <p:nvPr/>
        </p:nvSpPr>
        <p:spPr bwMode="auto">
          <a:xfrm flipH="0" flipV="0">
            <a:off x="3586079" y="2373995"/>
            <a:ext cx="5019358" cy="2109525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t">
            <a:norm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9600" u="none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123</a:t>
            </a:r>
            <a:endParaRPr/>
          </a:p>
        </p:txBody>
      </p:sp>
      <p:sp>
        <p:nvSpPr>
          <p:cNvPr id="2006679236" name="Google Shape;486;p96"/>
          <p:cNvSpPr/>
          <p:nvPr/>
        </p:nvSpPr>
        <p:spPr bwMode="auto">
          <a:xfrm flipH="0" flipV="0">
            <a:off x="6503518" y="1778816"/>
            <a:ext cx="970079" cy="594697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t">
            <a:norm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48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83290749" name="Google Shape;491;p97"/>
          <p:cNvSpPr/>
          <p:nvPr/>
        </p:nvSpPr>
        <p:spPr bwMode="auto">
          <a:xfrm flipH="0" flipV="0">
            <a:off x="3586079" y="2373995"/>
            <a:ext cx="5019358" cy="2109525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t">
            <a:norm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9600" u="none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123</a:t>
            </a:r>
            <a:endParaRPr/>
          </a:p>
        </p:txBody>
      </p:sp>
      <p:sp>
        <p:nvSpPr>
          <p:cNvPr id="637028618" name="Google Shape;492;p97"/>
          <p:cNvSpPr/>
          <p:nvPr/>
        </p:nvSpPr>
        <p:spPr bwMode="auto">
          <a:xfrm flipH="0" flipV="0">
            <a:off x="5610718" y="1778816"/>
            <a:ext cx="970079" cy="594697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t">
            <a:norm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10</a:t>
            </a:r>
            <a:endParaRPr/>
          </a:p>
        </p:txBody>
      </p:sp>
      <p:sp>
        <p:nvSpPr>
          <p:cNvPr id="1862191134" name="Google Shape;493;p97"/>
          <p:cNvSpPr/>
          <p:nvPr/>
        </p:nvSpPr>
        <p:spPr bwMode="auto">
          <a:xfrm flipH="0" flipV="0">
            <a:off x="6503518" y="1778816"/>
            <a:ext cx="970079" cy="594697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t">
            <a:norm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49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5875072" name="Google Shape;498;p98"/>
          <p:cNvSpPr/>
          <p:nvPr/>
        </p:nvSpPr>
        <p:spPr bwMode="auto">
          <a:xfrm flipH="0" flipV="0">
            <a:off x="3586079" y="2373995"/>
            <a:ext cx="5019358" cy="2109525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t">
            <a:norm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9600" u="none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123</a:t>
            </a:r>
            <a:endParaRPr/>
          </a:p>
        </p:txBody>
      </p:sp>
      <p:sp>
        <p:nvSpPr>
          <p:cNvPr id="730363763" name="Google Shape;499;p98"/>
          <p:cNvSpPr/>
          <p:nvPr/>
        </p:nvSpPr>
        <p:spPr bwMode="auto">
          <a:xfrm flipH="0" flipV="0">
            <a:off x="4712159" y="1778816"/>
            <a:ext cx="970079" cy="594697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t">
            <a:norm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100</a:t>
            </a:r>
            <a:endParaRPr/>
          </a:p>
        </p:txBody>
      </p:sp>
      <p:sp>
        <p:nvSpPr>
          <p:cNvPr id="1524103049" name="Google Shape;500;p98"/>
          <p:cNvSpPr/>
          <p:nvPr/>
        </p:nvSpPr>
        <p:spPr bwMode="auto">
          <a:xfrm flipH="0" flipV="0">
            <a:off x="5610718" y="1778816"/>
            <a:ext cx="970079" cy="594697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t">
            <a:norm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10</a:t>
            </a:r>
            <a:endParaRPr/>
          </a:p>
        </p:txBody>
      </p:sp>
      <p:sp>
        <p:nvSpPr>
          <p:cNvPr id="1141634491" name="Google Shape;501;p98"/>
          <p:cNvSpPr/>
          <p:nvPr/>
        </p:nvSpPr>
        <p:spPr bwMode="auto">
          <a:xfrm flipH="0" flipV="0">
            <a:off x="6503518" y="1778816"/>
            <a:ext cx="970079" cy="594697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t">
            <a:norm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learn how to program in JavaScrip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1658353" name="Google Shape;168;p38"/>
          <p:cNvSpPr txBox="1"/>
          <p:nvPr>
            <p:ph type="title"/>
          </p:nvPr>
        </p:nvSpPr>
        <p:spPr bwMode="auto">
          <a:xfrm>
            <a:off x="415679" y="2867898"/>
            <a:ext cx="11360159" cy="1121720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ctr">
            <a:normAutofit/>
          </a:bodyPr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learn how to program in </a:t>
            </a:r>
            <a:r>
              <a:rPr sz="3600" u="none">
                <a:solidFill>
                  <a:srgbClr val="FFFF00"/>
                </a:solidFill>
                <a:latin typeface="Arial"/>
                <a:ea typeface="Arial"/>
                <a:cs typeface="Arial"/>
              </a:rPr>
              <a:t>JavaScript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50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61996468" name="Google Shape;506;p99"/>
          <p:cNvSpPr/>
          <p:nvPr/>
        </p:nvSpPr>
        <p:spPr bwMode="auto">
          <a:xfrm flipH="0" flipV="0">
            <a:off x="3586079" y="2373995"/>
            <a:ext cx="5019358" cy="2109525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t">
            <a:norm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9600" u="none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123</a:t>
            </a:r>
            <a:endParaRPr/>
          </a:p>
        </p:txBody>
      </p:sp>
      <p:sp>
        <p:nvSpPr>
          <p:cNvPr id="440288377" name="Google Shape;507;p99"/>
          <p:cNvSpPr/>
          <p:nvPr/>
        </p:nvSpPr>
        <p:spPr bwMode="auto">
          <a:xfrm flipH="0" flipV="0">
            <a:off x="4712159" y="1778816"/>
            <a:ext cx="970079" cy="594697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t">
            <a:norm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100</a:t>
            </a:r>
            <a:endParaRPr/>
          </a:p>
        </p:txBody>
      </p:sp>
      <p:sp>
        <p:nvSpPr>
          <p:cNvPr id="1361943907" name="Google Shape;508;p99"/>
          <p:cNvSpPr/>
          <p:nvPr/>
        </p:nvSpPr>
        <p:spPr bwMode="auto">
          <a:xfrm flipH="0" flipV="0">
            <a:off x="5610718" y="1778816"/>
            <a:ext cx="970079" cy="594697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t">
            <a:norm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10</a:t>
            </a:r>
            <a:endParaRPr/>
          </a:p>
        </p:txBody>
      </p:sp>
      <p:sp>
        <p:nvSpPr>
          <p:cNvPr id="718395061" name="Google Shape;509;p99"/>
          <p:cNvSpPr/>
          <p:nvPr/>
        </p:nvSpPr>
        <p:spPr bwMode="auto">
          <a:xfrm flipH="0" flipV="0">
            <a:off x="6503518" y="1778816"/>
            <a:ext cx="970079" cy="594697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t">
            <a:norm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1</a:t>
            </a:r>
            <a:endParaRPr/>
          </a:p>
        </p:txBody>
      </p:sp>
      <p:sp>
        <p:nvSpPr>
          <p:cNvPr id="95584772" name="Google Shape;510;p99"/>
          <p:cNvSpPr/>
          <p:nvPr/>
        </p:nvSpPr>
        <p:spPr bwMode="auto">
          <a:xfrm flipH="0" flipV="0">
            <a:off x="3586079" y="4569918"/>
            <a:ext cx="1304159" cy="594697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t">
            <a:norm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100 × 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5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7549488" name="Google Shape;515;p100"/>
          <p:cNvSpPr/>
          <p:nvPr/>
        </p:nvSpPr>
        <p:spPr bwMode="auto">
          <a:xfrm flipH="0" flipV="0">
            <a:off x="3586079" y="2373995"/>
            <a:ext cx="5019358" cy="2109525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t">
            <a:norm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9600" u="none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123</a:t>
            </a:r>
            <a:endParaRPr/>
          </a:p>
        </p:txBody>
      </p:sp>
      <p:sp>
        <p:nvSpPr>
          <p:cNvPr id="1598536700" name="Google Shape;516;p100"/>
          <p:cNvSpPr/>
          <p:nvPr/>
        </p:nvSpPr>
        <p:spPr bwMode="auto">
          <a:xfrm flipH="0" flipV="0">
            <a:off x="4712159" y="1778816"/>
            <a:ext cx="970079" cy="594697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t">
            <a:norm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100</a:t>
            </a:r>
            <a:endParaRPr/>
          </a:p>
        </p:txBody>
      </p:sp>
      <p:sp>
        <p:nvSpPr>
          <p:cNvPr id="543283443" name="Google Shape;517;p100"/>
          <p:cNvSpPr/>
          <p:nvPr/>
        </p:nvSpPr>
        <p:spPr bwMode="auto">
          <a:xfrm flipH="0" flipV="0">
            <a:off x="5610718" y="1778816"/>
            <a:ext cx="970079" cy="594697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t">
            <a:norm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10</a:t>
            </a:r>
            <a:endParaRPr/>
          </a:p>
        </p:txBody>
      </p:sp>
      <p:sp>
        <p:nvSpPr>
          <p:cNvPr id="614916063" name="Google Shape;518;p100"/>
          <p:cNvSpPr/>
          <p:nvPr/>
        </p:nvSpPr>
        <p:spPr bwMode="auto">
          <a:xfrm flipH="0" flipV="0">
            <a:off x="6503518" y="1778816"/>
            <a:ext cx="970079" cy="594697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t">
            <a:norm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1</a:t>
            </a:r>
            <a:endParaRPr/>
          </a:p>
        </p:txBody>
      </p:sp>
      <p:sp>
        <p:nvSpPr>
          <p:cNvPr id="1032373454" name="Google Shape;519;p100"/>
          <p:cNvSpPr/>
          <p:nvPr/>
        </p:nvSpPr>
        <p:spPr bwMode="auto">
          <a:xfrm flipH="0" flipV="0">
            <a:off x="3586079" y="4569918"/>
            <a:ext cx="1304159" cy="594697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t">
            <a:norm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100 × 1</a:t>
            </a:r>
            <a:endParaRPr/>
          </a:p>
        </p:txBody>
      </p:sp>
      <p:sp>
        <p:nvSpPr>
          <p:cNvPr id="1315769988" name="Google Shape;520;p100"/>
          <p:cNvSpPr/>
          <p:nvPr/>
        </p:nvSpPr>
        <p:spPr bwMode="auto">
          <a:xfrm flipH="0" flipV="0">
            <a:off x="5393759" y="4569918"/>
            <a:ext cx="1304159" cy="594697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t">
            <a:norm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10 × 2</a:t>
            </a:r>
            <a:endParaRPr/>
          </a:p>
        </p:txBody>
      </p:sp>
      <p:sp>
        <p:nvSpPr>
          <p:cNvPr id="943770204" name="Google Shape;521;p100"/>
          <p:cNvSpPr/>
          <p:nvPr/>
        </p:nvSpPr>
        <p:spPr bwMode="auto">
          <a:xfrm flipH="0" flipV="0">
            <a:off x="4531678" y="4569918"/>
            <a:ext cx="1304159" cy="594697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t">
            <a:norm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+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5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90816464" name="Google Shape;526;p101"/>
          <p:cNvSpPr/>
          <p:nvPr/>
        </p:nvSpPr>
        <p:spPr bwMode="auto">
          <a:xfrm flipH="0" flipV="0">
            <a:off x="3586079" y="2373995"/>
            <a:ext cx="5019358" cy="2109525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t">
            <a:norm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9600" u="none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123</a:t>
            </a:r>
            <a:endParaRPr/>
          </a:p>
        </p:txBody>
      </p:sp>
      <p:sp>
        <p:nvSpPr>
          <p:cNvPr id="694097412" name="Google Shape;527;p101"/>
          <p:cNvSpPr/>
          <p:nvPr/>
        </p:nvSpPr>
        <p:spPr bwMode="auto">
          <a:xfrm flipH="0" flipV="0">
            <a:off x="4712159" y="1778816"/>
            <a:ext cx="970079" cy="594697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t">
            <a:norm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100</a:t>
            </a:r>
            <a:endParaRPr/>
          </a:p>
        </p:txBody>
      </p:sp>
      <p:sp>
        <p:nvSpPr>
          <p:cNvPr id="481055109" name="Google Shape;528;p101"/>
          <p:cNvSpPr/>
          <p:nvPr/>
        </p:nvSpPr>
        <p:spPr bwMode="auto">
          <a:xfrm flipH="0" flipV="0">
            <a:off x="5610718" y="1778816"/>
            <a:ext cx="970079" cy="594697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t">
            <a:norm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10</a:t>
            </a:r>
            <a:endParaRPr/>
          </a:p>
        </p:txBody>
      </p:sp>
      <p:sp>
        <p:nvSpPr>
          <p:cNvPr id="610130939" name="Google Shape;529;p101"/>
          <p:cNvSpPr/>
          <p:nvPr/>
        </p:nvSpPr>
        <p:spPr bwMode="auto">
          <a:xfrm flipH="0" flipV="0">
            <a:off x="6503518" y="1778816"/>
            <a:ext cx="970079" cy="594697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t">
            <a:norm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1</a:t>
            </a:r>
            <a:endParaRPr/>
          </a:p>
        </p:txBody>
      </p:sp>
      <p:sp>
        <p:nvSpPr>
          <p:cNvPr id="372642222" name="Google Shape;530;p101"/>
          <p:cNvSpPr/>
          <p:nvPr/>
        </p:nvSpPr>
        <p:spPr bwMode="auto">
          <a:xfrm flipH="0" flipV="0">
            <a:off x="3586079" y="4569918"/>
            <a:ext cx="1304159" cy="594697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t">
            <a:norm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100 × 1</a:t>
            </a:r>
            <a:endParaRPr/>
          </a:p>
        </p:txBody>
      </p:sp>
      <p:sp>
        <p:nvSpPr>
          <p:cNvPr id="678887185" name="Google Shape;531;p101"/>
          <p:cNvSpPr/>
          <p:nvPr/>
        </p:nvSpPr>
        <p:spPr bwMode="auto">
          <a:xfrm flipH="0" flipV="0">
            <a:off x="5393759" y="4569918"/>
            <a:ext cx="1304159" cy="594697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t">
            <a:norm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10 × 2</a:t>
            </a:r>
            <a:endParaRPr/>
          </a:p>
        </p:txBody>
      </p:sp>
      <p:sp>
        <p:nvSpPr>
          <p:cNvPr id="687295246" name="Google Shape;532;p101"/>
          <p:cNvSpPr/>
          <p:nvPr/>
        </p:nvSpPr>
        <p:spPr bwMode="auto">
          <a:xfrm flipH="0" flipV="0">
            <a:off x="7340159" y="4569918"/>
            <a:ext cx="1304159" cy="594697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t">
            <a:norm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1 × 3</a:t>
            </a:r>
            <a:endParaRPr/>
          </a:p>
        </p:txBody>
      </p:sp>
      <p:sp>
        <p:nvSpPr>
          <p:cNvPr id="1772221072" name="Google Shape;533;p101"/>
          <p:cNvSpPr/>
          <p:nvPr/>
        </p:nvSpPr>
        <p:spPr bwMode="auto">
          <a:xfrm flipH="0" flipV="0">
            <a:off x="4531678" y="4569918"/>
            <a:ext cx="1304159" cy="594697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t">
            <a:norm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+</a:t>
            </a:r>
            <a:endParaRPr/>
          </a:p>
        </p:txBody>
      </p:sp>
      <p:sp>
        <p:nvSpPr>
          <p:cNvPr id="1720149107" name="Google Shape;534;p101"/>
          <p:cNvSpPr/>
          <p:nvPr/>
        </p:nvSpPr>
        <p:spPr bwMode="auto">
          <a:xfrm flipH="0" flipV="0">
            <a:off x="6438718" y="4569918"/>
            <a:ext cx="1304159" cy="594697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t">
            <a:norm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+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53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0282065" name="Google Shape;539;p102"/>
          <p:cNvSpPr/>
          <p:nvPr/>
        </p:nvSpPr>
        <p:spPr bwMode="auto">
          <a:xfrm flipH="0" flipV="0">
            <a:off x="3586079" y="2373995"/>
            <a:ext cx="5019358" cy="2109525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t">
            <a:norm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9600" u="none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123</a:t>
            </a:r>
            <a:endParaRPr/>
          </a:p>
        </p:txBody>
      </p:sp>
      <p:sp>
        <p:nvSpPr>
          <p:cNvPr id="1884817740" name="Google Shape;540;p102"/>
          <p:cNvSpPr/>
          <p:nvPr/>
        </p:nvSpPr>
        <p:spPr bwMode="auto">
          <a:xfrm flipH="0" flipV="0">
            <a:off x="4712159" y="1778816"/>
            <a:ext cx="970079" cy="594697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t">
            <a:norm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100</a:t>
            </a:r>
            <a:endParaRPr/>
          </a:p>
        </p:txBody>
      </p:sp>
      <p:sp>
        <p:nvSpPr>
          <p:cNvPr id="1635415069" name="Google Shape;541;p102"/>
          <p:cNvSpPr/>
          <p:nvPr/>
        </p:nvSpPr>
        <p:spPr bwMode="auto">
          <a:xfrm flipH="0" flipV="0">
            <a:off x="5610718" y="1778816"/>
            <a:ext cx="970079" cy="594697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t">
            <a:norm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10</a:t>
            </a:r>
            <a:endParaRPr/>
          </a:p>
        </p:txBody>
      </p:sp>
      <p:sp>
        <p:nvSpPr>
          <p:cNvPr id="1798406155" name="Google Shape;542;p102"/>
          <p:cNvSpPr/>
          <p:nvPr/>
        </p:nvSpPr>
        <p:spPr bwMode="auto">
          <a:xfrm flipH="0" flipV="0">
            <a:off x="6503518" y="1778816"/>
            <a:ext cx="970079" cy="594697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t">
            <a:norm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1</a:t>
            </a:r>
            <a:endParaRPr/>
          </a:p>
        </p:txBody>
      </p:sp>
      <p:sp>
        <p:nvSpPr>
          <p:cNvPr id="1536117502" name="Google Shape;543;p102"/>
          <p:cNvSpPr/>
          <p:nvPr/>
        </p:nvSpPr>
        <p:spPr bwMode="auto">
          <a:xfrm flipH="0" flipV="0">
            <a:off x="3586079" y="4569918"/>
            <a:ext cx="1304159" cy="594697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t">
            <a:norm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100</a:t>
            </a:r>
            <a:endParaRPr/>
          </a:p>
        </p:txBody>
      </p:sp>
      <p:sp>
        <p:nvSpPr>
          <p:cNvPr id="1702270225" name="Google Shape;544;p102"/>
          <p:cNvSpPr/>
          <p:nvPr/>
        </p:nvSpPr>
        <p:spPr bwMode="auto">
          <a:xfrm flipH="0" flipV="0">
            <a:off x="5393759" y="4569918"/>
            <a:ext cx="1304159" cy="594697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t">
            <a:norm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20</a:t>
            </a:r>
            <a:endParaRPr/>
          </a:p>
        </p:txBody>
      </p:sp>
      <p:sp>
        <p:nvSpPr>
          <p:cNvPr id="1606555175" name="Google Shape;545;p102"/>
          <p:cNvSpPr/>
          <p:nvPr/>
        </p:nvSpPr>
        <p:spPr bwMode="auto">
          <a:xfrm flipH="0" flipV="0">
            <a:off x="7340159" y="4569918"/>
            <a:ext cx="1304159" cy="594697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t">
            <a:norm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3</a:t>
            </a:r>
            <a:endParaRPr/>
          </a:p>
        </p:txBody>
      </p:sp>
      <p:sp>
        <p:nvSpPr>
          <p:cNvPr id="1530987757" name="Google Shape;546;p102"/>
          <p:cNvSpPr/>
          <p:nvPr/>
        </p:nvSpPr>
        <p:spPr bwMode="auto">
          <a:xfrm flipH="0" flipV="0">
            <a:off x="4531678" y="4569918"/>
            <a:ext cx="1304159" cy="594697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t">
            <a:norm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+</a:t>
            </a:r>
            <a:endParaRPr/>
          </a:p>
        </p:txBody>
      </p:sp>
      <p:sp>
        <p:nvSpPr>
          <p:cNvPr id="561497200" name="Google Shape;547;p102"/>
          <p:cNvSpPr/>
          <p:nvPr/>
        </p:nvSpPr>
        <p:spPr bwMode="auto">
          <a:xfrm flipH="0" flipV="0">
            <a:off x="6438718" y="4569918"/>
            <a:ext cx="1304159" cy="594697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t">
            <a:norm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+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54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6937733" name="Google Shape;552;p103"/>
          <p:cNvSpPr/>
          <p:nvPr/>
        </p:nvSpPr>
        <p:spPr bwMode="auto">
          <a:xfrm flipH="0" flipV="0">
            <a:off x="3586079" y="2373995"/>
            <a:ext cx="5019358" cy="2109525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t">
            <a:norm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9600" u="none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123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55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27394719" name="Google Shape;557;p104"/>
          <p:cNvSpPr/>
          <p:nvPr/>
        </p:nvSpPr>
        <p:spPr bwMode="auto">
          <a:xfrm flipH="0" flipV="0">
            <a:off x="3586079" y="2373995"/>
            <a:ext cx="5019358" cy="2109525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t">
            <a:norm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9600" u="none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#</a:t>
            </a:r>
            <a:r>
              <a:rPr sz="1400" u="none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9600" u="none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#</a:t>
            </a:r>
            <a:r>
              <a:rPr sz="1400" u="none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9600" u="none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#</a:t>
            </a:r>
            <a:endParaRPr/>
          </a:p>
        </p:txBody>
      </p:sp>
      <p:sp>
        <p:nvSpPr>
          <p:cNvPr id="1478708184" name="Google Shape;558;p104"/>
          <p:cNvSpPr/>
          <p:nvPr/>
        </p:nvSpPr>
        <p:spPr bwMode="auto">
          <a:xfrm flipH="0" flipV="0">
            <a:off x="4712159" y="1778816"/>
            <a:ext cx="970079" cy="594697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t">
            <a:norm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100</a:t>
            </a:r>
            <a:endParaRPr/>
          </a:p>
        </p:txBody>
      </p:sp>
      <p:sp>
        <p:nvSpPr>
          <p:cNvPr id="1085992630" name="Google Shape;559;p104"/>
          <p:cNvSpPr/>
          <p:nvPr/>
        </p:nvSpPr>
        <p:spPr bwMode="auto">
          <a:xfrm flipH="0" flipV="0">
            <a:off x="5610718" y="1778816"/>
            <a:ext cx="970079" cy="594697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t">
            <a:norm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10</a:t>
            </a:r>
            <a:endParaRPr/>
          </a:p>
        </p:txBody>
      </p:sp>
      <p:sp>
        <p:nvSpPr>
          <p:cNvPr id="12931408" name="Google Shape;560;p104"/>
          <p:cNvSpPr/>
          <p:nvPr/>
        </p:nvSpPr>
        <p:spPr bwMode="auto">
          <a:xfrm flipH="0" flipV="0">
            <a:off x="6503518" y="1778816"/>
            <a:ext cx="970079" cy="594697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t">
            <a:norm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56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6422006" name="Google Shape;565;p105"/>
          <p:cNvSpPr/>
          <p:nvPr/>
        </p:nvSpPr>
        <p:spPr bwMode="auto">
          <a:xfrm flipH="0" flipV="0">
            <a:off x="3586079" y="2373995"/>
            <a:ext cx="5019358" cy="2109525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t">
            <a:norm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9600" u="none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#</a:t>
            </a:r>
            <a:r>
              <a:rPr sz="1400" u="none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9600" u="none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#</a:t>
            </a:r>
            <a:r>
              <a:rPr sz="1400" u="none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9600" u="none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#</a:t>
            </a:r>
            <a:endParaRPr/>
          </a:p>
        </p:txBody>
      </p:sp>
      <p:sp>
        <p:nvSpPr>
          <p:cNvPr id="275759639" name="Google Shape;566;p105"/>
          <p:cNvSpPr/>
          <p:nvPr/>
        </p:nvSpPr>
        <p:spPr bwMode="auto">
          <a:xfrm flipH="0" flipV="0">
            <a:off x="4712159" y="1778816"/>
            <a:ext cx="970079" cy="594697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t">
            <a:norm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10</a:t>
            </a:r>
            <a:r>
              <a:rPr sz="1050" u="none" baseline="30000">
                <a:solidFill>
                  <a:srgbClr val="FFFFFF"/>
                </a:solidFill>
                <a:latin typeface="Arial"/>
                <a:ea typeface="Arial"/>
                <a:cs typeface="Arial"/>
              </a:rPr>
              <a:t>2</a:t>
            </a:r>
            <a:endParaRPr/>
          </a:p>
        </p:txBody>
      </p:sp>
      <p:sp>
        <p:nvSpPr>
          <p:cNvPr id="480897546" name="Google Shape;567;p105"/>
          <p:cNvSpPr/>
          <p:nvPr/>
        </p:nvSpPr>
        <p:spPr bwMode="auto">
          <a:xfrm flipH="0" flipV="0">
            <a:off x="5610718" y="1778816"/>
            <a:ext cx="970079" cy="594697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t">
            <a:norm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10</a:t>
            </a:r>
            <a:r>
              <a:rPr sz="1050" u="none" baseline="30000">
                <a:solidFill>
                  <a:srgbClr val="FFFFFF"/>
                </a:solidFill>
                <a:latin typeface="Arial"/>
                <a:ea typeface="Arial"/>
                <a:cs typeface="Arial"/>
              </a:rPr>
              <a:t>1</a:t>
            </a:r>
            <a:endParaRPr/>
          </a:p>
        </p:txBody>
      </p:sp>
      <p:sp>
        <p:nvSpPr>
          <p:cNvPr id="1022455379" name="Google Shape;568;p105"/>
          <p:cNvSpPr/>
          <p:nvPr/>
        </p:nvSpPr>
        <p:spPr bwMode="auto">
          <a:xfrm flipH="0" flipV="0">
            <a:off x="6503518" y="1778816"/>
            <a:ext cx="970079" cy="594697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t">
            <a:norm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10</a:t>
            </a:r>
            <a:r>
              <a:rPr sz="1050" u="none" baseline="30000">
                <a:solidFill>
                  <a:srgbClr val="FFFFFF"/>
                </a:solidFill>
                <a:latin typeface="Arial"/>
                <a:ea typeface="Arial"/>
                <a:cs typeface="Arial"/>
              </a:rPr>
              <a:t>0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57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99001348" name="Google Shape;573;p106"/>
          <p:cNvSpPr/>
          <p:nvPr/>
        </p:nvSpPr>
        <p:spPr bwMode="auto">
          <a:xfrm flipH="0" flipV="0">
            <a:off x="3586079" y="2373995"/>
            <a:ext cx="5019358" cy="2109525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t">
            <a:norm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9600" u="none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#</a:t>
            </a:r>
            <a:r>
              <a:rPr sz="1400" u="none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9600" u="none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#</a:t>
            </a:r>
            <a:r>
              <a:rPr sz="1400" u="none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9600" u="none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#</a:t>
            </a:r>
            <a:endParaRPr/>
          </a:p>
        </p:txBody>
      </p:sp>
      <p:sp>
        <p:nvSpPr>
          <p:cNvPr id="1450534660" name="Google Shape;574;p106"/>
          <p:cNvSpPr/>
          <p:nvPr/>
        </p:nvSpPr>
        <p:spPr bwMode="auto">
          <a:xfrm flipH="0" flipV="0">
            <a:off x="4712159" y="1778816"/>
            <a:ext cx="970079" cy="594697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t">
            <a:norm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2</a:t>
            </a:r>
            <a:r>
              <a:rPr sz="1050" u="none" baseline="30000">
                <a:solidFill>
                  <a:srgbClr val="FFFFFF"/>
                </a:solidFill>
                <a:latin typeface="Arial"/>
                <a:ea typeface="Arial"/>
                <a:cs typeface="Arial"/>
              </a:rPr>
              <a:t>2</a:t>
            </a:r>
            <a:endParaRPr/>
          </a:p>
        </p:txBody>
      </p:sp>
      <p:sp>
        <p:nvSpPr>
          <p:cNvPr id="1989866819" name="Google Shape;575;p106"/>
          <p:cNvSpPr/>
          <p:nvPr/>
        </p:nvSpPr>
        <p:spPr bwMode="auto">
          <a:xfrm flipH="0" flipV="0">
            <a:off x="5610718" y="1778816"/>
            <a:ext cx="970079" cy="594697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t">
            <a:norm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2</a:t>
            </a:r>
            <a:r>
              <a:rPr sz="1050" u="none" baseline="30000">
                <a:solidFill>
                  <a:srgbClr val="FFFFFF"/>
                </a:solidFill>
                <a:latin typeface="Arial"/>
                <a:ea typeface="Arial"/>
                <a:cs typeface="Arial"/>
              </a:rPr>
              <a:t>1</a:t>
            </a:r>
            <a:endParaRPr/>
          </a:p>
        </p:txBody>
      </p:sp>
      <p:sp>
        <p:nvSpPr>
          <p:cNvPr id="784025614" name="Google Shape;576;p106"/>
          <p:cNvSpPr/>
          <p:nvPr/>
        </p:nvSpPr>
        <p:spPr bwMode="auto">
          <a:xfrm flipH="0" flipV="0">
            <a:off x="6503518" y="1778816"/>
            <a:ext cx="970079" cy="594697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t">
            <a:norm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2</a:t>
            </a:r>
            <a:r>
              <a:rPr sz="1050" u="none" baseline="30000">
                <a:solidFill>
                  <a:srgbClr val="FFFFFF"/>
                </a:solidFill>
                <a:latin typeface="Arial"/>
                <a:ea typeface="Arial"/>
                <a:cs typeface="Arial"/>
              </a:rPr>
              <a:t>0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58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7912667" name="Google Shape;581;p107"/>
          <p:cNvSpPr/>
          <p:nvPr/>
        </p:nvSpPr>
        <p:spPr bwMode="auto">
          <a:xfrm flipH="0" flipV="0">
            <a:off x="3586079" y="2373995"/>
            <a:ext cx="5019358" cy="2109525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t">
            <a:norm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9600" u="none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#</a:t>
            </a:r>
            <a:r>
              <a:rPr sz="1400" u="none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9600" u="none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#</a:t>
            </a:r>
            <a:r>
              <a:rPr sz="1400" u="none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9600" u="none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#</a:t>
            </a:r>
            <a:endParaRPr/>
          </a:p>
        </p:txBody>
      </p:sp>
      <p:sp>
        <p:nvSpPr>
          <p:cNvPr id="829978250" name="Google Shape;582;p107"/>
          <p:cNvSpPr/>
          <p:nvPr/>
        </p:nvSpPr>
        <p:spPr bwMode="auto">
          <a:xfrm flipH="0" flipV="0">
            <a:off x="4712159" y="1778816"/>
            <a:ext cx="970079" cy="594697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t">
            <a:norm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4</a:t>
            </a:r>
            <a:endParaRPr/>
          </a:p>
        </p:txBody>
      </p:sp>
      <p:sp>
        <p:nvSpPr>
          <p:cNvPr id="941752454" name="Google Shape;583;p107"/>
          <p:cNvSpPr/>
          <p:nvPr/>
        </p:nvSpPr>
        <p:spPr bwMode="auto">
          <a:xfrm flipH="0" flipV="0">
            <a:off x="5610718" y="1778816"/>
            <a:ext cx="970079" cy="594697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t">
            <a:norm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2</a:t>
            </a:r>
            <a:endParaRPr/>
          </a:p>
        </p:txBody>
      </p:sp>
      <p:sp>
        <p:nvSpPr>
          <p:cNvPr id="418057420" name="Google Shape;584;p107"/>
          <p:cNvSpPr/>
          <p:nvPr/>
        </p:nvSpPr>
        <p:spPr bwMode="auto">
          <a:xfrm flipH="0" flipV="0">
            <a:off x="6503518" y="1778816"/>
            <a:ext cx="970079" cy="594697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t">
            <a:norm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59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51211256" name="Google Shape;589;p108"/>
          <p:cNvSpPr/>
          <p:nvPr/>
        </p:nvSpPr>
        <p:spPr bwMode="auto">
          <a:xfrm flipH="0" flipV="0">
            <a:off x="3586079" y="2373995"/>
            <a:ext cx="5019358" cy="2109525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t">
            <a:norm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9600" u="none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000</a:t>
            </a:r>
            <a:endParaRPr/>
          </a:p>
        </p:txBody>
      </p:sp>
      <p:sp>
        <p:nvSpPr>
          <p:cNvPr id="1779591021" name="Google Shape;590;p108"/>
          <p:cNvSpPr/>
          <p:nvPr/>
        </p:nvSpPr>
        <p:spPr bwMode="auto">
          <a:xfrm flipH="0" flipV="0">
            <a:off x="4712159" y="1778816"/>
            <a:ext cx="970079" cy="594697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t">
            <a:norm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4</a:t>
            </a:r>
            <a:endParaRPr/>
          </a:p>
        </p:txBody>
      </p:sp>
      <p:sp>
        <p:nvSpPr>
          <p:cNvPr id="371387876" name="Google Shape;591;p108"/>
          <p:cNvSpPr/>
          <p:nvPr/>
        </p:nvSpPr>
        <p:spPr bwMode="auto">
          <a:xfrm flipH="0" flipV="0">
            <a:off x="5610718" y="1778816"/>
            <a:ext cx="970079" cy="594697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t">
            <a:norm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2</a:t>
            </a:r>
            <a:endParaRPr/>
          </a:p>
        </p:txBody>
      </p:sp>
      <p:sp>
        <p:nvSpPr>
          <p:cNvPr id="567414067" name="Google Shape;592;p108"/>
          <p:cNvSpPr/>
          <p:nvPr/>
        </p:nvSpPr>
        <p:spPr bwMode="auto">
          <a:xfrm flipH="0" flipV="0">
            <a:off x="6503518" y="1778816"/>
            <a:ext cx="970079" cy="594697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t">
            <a:norm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learn how to program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3620467" name="Google Shape;173;p39"/>
          <p:cNvSpPr txBox="1"/>
          <p:nvPr>
            <p:ph type="title"/>
          </p:nvPr>
        </p:nvSpPr>
        <p:spPr bwMode="auto">
          <a:xfrm>
            <a:off x="415679" y="2867898"/>
            <a:ext cx="11360159" cy="1121720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ctr">
            <a:normAutofit/>
          </a:bodyPr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learn how to program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60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04594321" name="Google Shape;597;p109"/>
          <p:cNvSpPr/>
          <p:nvPr/>
        </p:nvSpPr>
        <p:spPr bwMode="auto">
          <a:xfrm flipH="0" flipV="0">
            <a:off x="3586079" y="2373995"/>
            <a:ext cx="5019358" cy="2109525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t">
            <a:norm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9600" u="none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001</a:t>
            </a:r>
            <a:endParaRPr/>
          </a:p>
        </p:txBody>
      </p:sp>
      <p:sp>
        <p:nvSpPr>
          <p:cNvPr id="1290238580" name="Google Shape;598;p109"/>
          <p:cNvSpPr/>
          <p:nvPr/>
        </p:nvSpPr>
        <p:spPr bwMode="auto">
          <a:xfrm flipH="0" flipV="0">
            <a:off x="4712159" y="1778816"/>
            <a:ext cx="970079" cy="594697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t">
            <a:norm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4</a:t>
            </a:r>
            <a:endParaRPr/>
          </a:p>
        </p:txBody>
      </p:sp>
      <p:sp>
        <p:nvSpPr>
          <p:cNvPr id="696133873" name="Google Shape;599;p109"/>
          <p:cNvSpPr/>
          <p:nvPr/>
        </p:nvSpPr>
        <p:spPr bwMode="auto">
          <a:xfrm flipH="0" flipV="0">
            <a:off x="5610718" y="1778816"/>
            <a:ext cx="970079" cy="594697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t">
            <a:norm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2</a:t>
            </a:r>
            <a:endParaRPr/>
          </a:p>
        </p:txBody>
      </p:sp>
      <p:sp>
        <p:nvSpPr>
          <p:cNvPr id="1950447443" name="Google Shape;600;p109"/>
          <p:cNvSpPr/>
          <p:nvPr/>
        </p:nvSpPr>
        <p:spPr bwMode="auto">
          <a:xfrm flipH="0" flipV="0">
            <a:off x="6503518" y="1778816"/>
            <a:ext cx="970079" cy="594697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t">
            <a:norm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6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9540179" name="Google Shape;605;p110"/>
          <p:cNvSpPr/>
          <p:nvPr/>
        </p:nvSpPr>
        <p:spPr bwMode="auto">
          <a:xfrm flipH="0" flipV="0">
            <a:off x="3586079" y="2373995"/>
            <a:ext cx="5019358" cy="2109525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t">
            <a:norm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9600" u="none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010</a:t>
            </a:r>
            <a:endParaRPr/>
          </a:p>
        </p:txBody>
      </p:sp>
      <p:sp>
        <p:nvSpPr>
          <p:cNvPr id="733974311" name="Google Shape;606;p110"/>
          <p:cNvSpPr/>
          <p:nvPr/>
        </p:nvSpPr>
        <p:spPr bwMode="auto">
          <a:xfrm flipH="0" flipV="0">
            <a:off x="4712159" y="1778816"/>
            <a:ext cx="970079" cy="594697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t">
            <a:norm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4</a:t>
            </a:r>
            <a:endParaRPr/>
          </a:p>
        </p:txBody>
      </p:sp>
      <p:sp>
        <p:nvSpPr>
          <p:cNvPr id="534287481" name="Google Shape;607;p110"/>
          <p:cNvSpPr/>
          <p:nvPr/>
        </p:nvSpPr>
        <p:spPr bwMode="auto">
          <a:xfrm flipH="0" flipV="0">
            <a:off x="5610718" y="1778816"/>
            <a:ext cx="970079" cy="594697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t">
            <a:norm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2</a:t>
            </a:r>
            <a:endParaRPr/>
          </a:p>
        </p:txBody>
      </p:sp>
      <p:sp>
        <p:nvSpPr>
          <p:cNvPr id="895812880" name="Google Shape;608;p110"/>
          <p:cNvSpPr/>
          <p:nvPr/>
        </p:nvSpPr>
        <p:spPr bwMode="auto">
          <a:xfrm flipH="0" flipV="0">
            <a:off x="6503518" y="1778816"/>
            <a:ext cx="970079" cy="594697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t">
            <a:norm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6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49745499" name="Google Shape;613;p111"/>
          <p:cNvSpPr/>
          <p:nvPr/>
        </p:nvSpPr>
        <p:spPr bwMode="auto">
          <a:xfrm flipH="0" flipV="0">
            <a:off x="3586079" y="2373995"/>
            <a:ext cx="5019358" cy="2109525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t">
            <a:norm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9600" u="none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011</a:t>
            </a:r>
            <a:endParaRPr/>
          </a:p>
        </p:txBody>
      </p:sp>
      <p:sp>
        <p:nvSpPr>
          <p:cNvPr id="2035051343" name="Google Shape;614;p111"/>
          <p:cNvSpPr/>
          <p:nvPr/>
        </p:nvSpPr>
        <p:spPr bwMode="auto">
          <a:xfrm flipH="0" flipV="0">
            <a:off x="4712159" y="1778816"/>
            <a:ext cx="970079" cy="594697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t">
            <a:norm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4</a:t>
            </a:r>
            <a:endParaRPr/>
          </a:p>
        </p:txBody>
      </p:sp>
      <p:sp>
        <p:nvSpPr>
          <p:cNvPr id="1056904504" name="Google Shape;615;p111"/>
          <p:cNvSpPr/>
          <p:nvPr/>
        </p:nvSpPr>
        <p:spPr bwMode="auto">
          <a:xfrm flipH="0" flipV="0">
            <a:off x="5610718" y="1778816"/>
            <a:ext cx="970079" cy="594697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t">
            <a:norm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2</a:t>
            </a:r>
            <a:endParaRPr/>
          </a:p>
        </p:txBody>
      </p:sp>
      <p:sp>
        <p:nvSpPr>
          <p:cNvPr id="156257602" name="Google Shape;616;p111"/>
          <p:cNvSpPr/>
          <p:nvPr/>
        </p:nvSpPr>
        <p:spPr bwMode="auto">
          <a:xfrm flipH="0" flipV="0">
            <a:off x="6503518" y="1778816"/>
            <a:ext cx="970079" cy="594697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t">
            <a:norm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63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8818166" name="Google Shape;621;p112"/>
          <p:cNvSpPr/>
          <p:nvPr/>
        </p:nvSpPr>
        <p:spPr bwMode="auto">
          <a:xfrm flipH="0" flipV="0">
            <a:off x="3586079" y="2373995"/>
            <a:ext cx="5019358" cy="2109525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t">
            <a:norm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9600" u="none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100</a:t>
            </a:r>
            <a:endParaRPr/>
          </a:p>
        </p:txBody>
      </p:sp>
      <p:sp>
        <p:nvSpPr>
          <p:cNvPr id="1275491917" name="Google Shape;622;p112"/>
          <p:cNvSpPr/>
          <p:nvPr/>
        </p:nvSpPr>
        <p:spPr bwMode="auto">
          <a:xfrm flipH="0" flipV="0">
            <a:off x="4712159" y="1778816"/>
            <a:ext cx="970079" cy="594697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t">
            <a:norm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4</a:t>
            </a:r>
            <a:endParaRPr/>
          </a:p>
        </p:txBody>
      </p:sp>
      <p:sp>
        <p:nvSpPr>
          <p:cNvPr id="1712096820" name="Google Shape;623;p112"/>
          <p:cNvSpPr/>
          <p:nvPr/>
        </p:nvSpPr>
        <p:spPr bwMode="auto">
          <a:xfrm flipH="0" flipV="0">
            <a:off x="5610718" y="1778816"/>
            <a:ext cx="970079" cy="594697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t">
            <a:norm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2</a:t>
            </a:r>
            <a:endParaRPr/>
          </a:p>
        </p:txBody>
      </p:sp>
      <p:sp>
        <p:nvSpPr>
          <p:cNvPr id="1080593090" name="Google Shape;624;p112"/>
          <p:cNvSpPr/>
          <p:nvPr/>
        </p:nvSpPr>
        <p:spPr bwMode="auto">
          <a:xfrm flipH="0" flipV="0">
            <a:off x="6503518" y="1778816"/>
            <a:ext cx="970079" cy="594697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t">
            <a:norm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64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7978048" name="Google Shape;629;p113"/>
          <p:cNvSpPr/>
          <p:nvPr/>
        </p:nvSpPr>
        <p:spPr bwMode="auto">
          <a:xfrm flipH="0" flipV="0">
            <a:off x="3586079" y="2373995"/>
            <a:ext cx="5019358" cy="2109525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t">
            <a:norm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9600" u="none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101</a:t>
            </a:r>
            <a:endParaRPr/>
          </a:p>
        </p:txBody>
      </p:sp>
      <p:sp>
        <p:nvSpPr>
          <p:cNvPr id="355455445" name="Google Shape;630;p113"/>
          <p:cNvSpPr/>
          <p:nvPr/>
        </p:nvSpPr>
        <p:spPr bwMode="auto">
          <a:xfrm flipH="0" flipV="0">
            <a:off x="4712159" y="1778816"/>
            <a:ext cx="970079" cy="594697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t">
            <a:norm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4</a:t>
            </a:r>
            <a:endParaRPr/>
          </a:p>
        </p:txBody>
      </p:sp>
      <p:sp>
        <p:nvSpPr>
          <p:cNvPr id="1872698109" name="Google Shape;631;p113"/>
          <p:cNvSpPr/>
          <p:nvPr/>
        </p:nvSpPr>
        <p:spPr bwMode="auto">
          <a:xfrm flipH="0" flipV="0">
            <a:off x="5610718" y="1778816"/>
            <a:ext cx="970079" cy="594697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t">
            <a:norm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2</a:t>
            </a:r>
            <a:endParaRPr/>
          </a:p>
        </p:txBody>
      </p:sp>
      <p:sp>
        <p:nvSpPr>
          <p:cNvPr id="1839721271" name="Google Shape;632;p113"/>
          <p:cNvSpPr/>
          <p:nvPr/>
        </p:nvSpPr>
        <p:spPr bwMode="auto">
          <a:xfrm flipH="0" flipV="0">
            <a:off x="6503518" y="1778816"/>
            <a:ext cx="970079" cy="594697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t">
            <a:norm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65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1070742" name="Google Shape;637;p114"/>
          <p:cNvSpPr/>
          <p:nvPr/>
        </p:nvSpPr>
        <p:spPr bwMode="auto">
          <a:xfrm flipH="0" flipV="0">
            <a:off x="3586079" y="2373995"/>
            <a:ext cx="5019358" cy="2109525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t">
            <a:norm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9600" u="none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110</a:t>
            </a:r>
            <a:endParaRPr/>
          </a:p>
        </p:txBody>
      </p:sp>
      <p:sp>
        <p:nvSpPr>
          <p:cNvPr id="1111068887" name="Google Shape;638;p114"/>
          <p:cNvSpPr/>
          <p:nvPr/>
        </p:nvSpPr>
        <p:spPr bwMode="auto">
          <a:xfrm flipH="0" flipV="0">
            <a:off x="4712159" y="1778816"/>
            <a:ext cx="970079" cy="594697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t">
            <a:norm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4</a:t>
            </a:r>
            <a:endParaRPr/>
          </a:p>
        </p:txBody>
      </p:sp>
      <p:sp>
        <p:nvSpPr>
          <p:cNvPr id="1957220176" name="Google Shape;639;p114"/>
          <p:cNvSpPr/>
          <p:nvPr/>
        </p:nvSpPr>
        <p:spPr bwMode="auto">
          <a:xfrm flipH="0" flipV="0">
            <a:off x="5610718" y="1778816"/>
            <a:ext cx="970079" cy="594697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t">
            <a:norm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2</a:t>
            </a:r>
            <a:endParaRPr/>
          </a:p>
        </p:txBody>
      </p:sp>
      <p:sp>
        <p:nvSpPr>
          <p:cNvPr id="1635579473" name="Google Shape;640;p114"/>
          <p:cNvSpPr/>
          <p:nvPr/>
        </p:nvSpPr>
        <p:spPr bwMode="auto">
          <a:xfrm flipH="0" flipV="0">
            <a:off x="6503518" y="1778816"/>
            <a:ext cx="970079" cy="594697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t">
            <a:norm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66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3968473" name="Google Shape;645;p115"/>
          <p:cNvSpPr/>
          <p:nvPr/>
        </p:nvSpPr>
        <p:spPr bwMode="auto">
          <a:xfrm flipH="0" flipV="0">
            <a:off x="3586079" y="2373995"/>
            <a:ext cx="5019358" cy="2109525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t">
            <a:norm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9600" u="none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111</a:t>
            </a:r>
            <a:endParaRPr/>
          </a:p>
        </p:txBody>
      </p:sp>
      <p:sp>
        <p:nvSpPr>
          <p:cNvPr id="7872068" name="Google Shape;646;p115"/>
          <p:cNvSpPr/>
          <p:nvPr/>
        </p:nvSpPr>
        <p:spPr bwMode="auto">
          <a:xfrm flipH="0" flipV="0">
            <a:off x="4712159" y="1778816"/>
            <a:ext cx="970079" cy="594697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t">
            <a:norm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4</a:t>
            </a:r>
            <a:endParaRPr/>
          </a:p>
        </p:txBody>
      </p:sp>
      <p:sp>
        <p:nvSpPr>
          <p:cNvPr id="472344058" name="Google Shape;647;p115"/>
          <p:cNvSpPr/>
          <p:nvPr/>
        </p:nvSpPr>
        <p:spPr bwMode="auto">
          <a:xfrm flipH="0" flipV="0">
            <a:off x="5610718" y="1778816"/>
            <a:ext cx="970079" cy="594697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t">
            <a:norm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2</a:t>
            </a:r>
            <a:endParaRPr/>
          </a:p>
        </p:txBody>
      </p:sp>
      <p:sp>
        <p:nvSpPr>
          <p:cNvPr id="529630393" name="Google Shape;648;p115"/>
          <p:cNvSpPr/>
          <p:nvPr/>
        </p:nvSpPr>
        <p:spPr bwMode="auto">
          <a:xfrm flipH="0" flipV="0">
            <a:off x="6503518" y="1778816"/>
            <a:ext cx="970079" cy="594697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t">
            <a:norm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67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2946565" name="Google Shape;653;p116"/>
          <p:cNvSpPr/>
          <p:nvPr/>
        </p:nvSpPr>
        <p:spPr bwMode="auto">
          <a:xfrm flipH="0" flipV="0">
            <a:off x="3586079" y="2373995"/>
            <a:ext cx="5019358" cy="2109525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t">
            <a:norm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9600" u="none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000</a:t>
            </a:r>
            <a:endParaRPr/>
          </a:p>
        </p:txBody>
      </p:sp>
      <p:sp>
        <p:nvSpPr>
          <p:cNvPr id="2043748849" name="Google Shape;654;p116"/>
          <p:cNvSpPr/>
          <p:nvPr/>
        </p:nvSpPr>
        <p:spPr bwMode="auto">
          <a:xfrm flipH="0" flipV="0">
            <a:off x="4712159" y="1778816"/>
            <a:ext cx="970079" cy="594697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t">
            <a:norm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4</a:t>
            </a:r>
            <a:endParaRPr/>
          </a:p>
        </p:txBody>
      </p:sp>
      <p:sp>
        <p:nvSpPr>
          <p:cNvPr id="1971498119" name="Google Shape;655;p116"/>
          <p:cNvSpPr/>
          <p:nvPr/>
        </p:nvSpPr>
        <p:spPr bwMode="auto">
          <a:xfrm flipH="0" flipV="0">
            <a:off x="5610718" y="1778816"/>
            <a:ext cx="970079" cy="594697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t">
            <a:norm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2</a:t>
            </a:r>
            <a:endParaRPr/>
          </a:p>
        </p:txBody>
      </p:sp>
      <p:sp>
        <p:nvSpPr>
          <p:cNvPr id="344774986" name="Google Shape;656;p116"/>
          <p:cNvSpPr/>
          <p:nvPr/>
        </p:nvSpPr>
        <p:spPr bwMode="auto">
          <a:xfrm flipH="0" flipV="0">
            <a:off x="6503518" y="1778816"/>
            <a:ext cx="970079" cy="594697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t">
            <a:norm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68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4857882" name="Google Shape;661;p117"/>
          <p:cNvSpPr/>
          <p:nvPr/>
        </p:nvSpPr>
        <p:spPr bwMode="auto">
          <a:xfrm flipH="0" flipV="0">
            <a:off x="3140159" y="2373995"/>
            <a:ext cx="5019358" cy="2109525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t">
            <a:norm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9600" u="none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1000</a:t>
            </a:r>
            <a:endParaRPr/>
          </a:p>
        </p:txBody>
      </p:sp>
      <p:sp>
        <p:nvSpPr>
          <p:cNvPr id="556647522" name="Google Shape;662;p117"/>
          <p:cNvSpPr/>
          <p:nvPr/>
        </p:nvSpPr>
        <p:spPr bwMode="auto">
          <a:xfrm flipH="0" flipV="0">
            <a:off x="4712159" y="1778816"/>
            <a:ext cx="970079" cy="594697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t">
            <a:norm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4</a:t>
            </a:r>
            <a:endParaRPr/>
          </a:p>
        </p:txBody>
      </p:sp>
      <p:sp>
        <p:nvSpPr>
          <p:cNvPr id="1041072942" name="Google Shape;663;p117"/>
          <p:cNvSpPr/>
          <p:nvPr/>
        </p:nvSpPr>
        <p:spPr bwMode="auto">
          <a:xfrm flipH="0" flipV="0">
            <a:off x="5610718" y="1778816"/>
            <a:ext cx="970079" cy="594697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t">
            <a:norm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2</a:t>
            </a:r>
            <a:endParaRPr/>
          </a:p>
        </p:txBody>
      </p:sp>
      <p:sp>
        <p:nvSpPr>
          <p:cNvPr id="1936827488" name="Google Shape;664;p117"/>
          <p:cNvSpPr/>
          <p:nvPr/>
        </p:nvSpPr>
        <p:spPr bwMode="auto">
          <a:xfrm flipH="0" flipV="0">
            <a:off x="6503518" y="1778816"/>
            <a:ext cx="970079" cy="594697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t">
            <a:norm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1</a:t>
            </a:r>
            <a:endParaRPr/>
          </a:p>
        </p:txBody>
      </p:sp>
      <p:sp>
        <p:nvSpPr>
          <p:cNvPr id="1109355989" name="Google Shape;665;p117"/>
          <p:cNvSpPr/>
          <p:nvPr/>
        </p:nvSpPr>
        <p:spPr bwMode="auto">
          <a:xfrm flipH="0" flipV="0">
            <a:off x="3741599" y="1778816"/>
            <a:ext cx="970079" cy="594697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t">
            <a:norm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8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69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00940303" name="Google Shape;670;p118"/>
          <p:cNvSpPr/>
          <p:nvPr/>
        </p:nvSpPr>
        <p:spPr bwMode="auto">
          <a:xfrm flipH="0" flipV="0">
            <a:off x="3586079" y="2373995"/>
            <a:ext cx="5019358" cy="2109525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t">
            <a:norm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9600" u="none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#</a:t>
            </a:r>
            <a:r>
              <a:rPr sz="1400" u="none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9600" u="none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#</a:t>
            </a:r>
            <a:r>
              <a:rPr sz="1400" u="none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9600" u="none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#</a:t>
            </a:r>
            <a:endParaRPr/>
          </a:p>
        </p:txBody>
      </p:sp>
      <p:sp>
        <p:nvSpPr>
          <p:cNvPr id="1139611611" name="Google Shape;671;p118"/>
          <p:cNvSpPr/>
          <p:nvPr/>
        </p:nvSpPr>
        <p:spPr bwMode="auto">
          <a:xfrm flipH="0" flipV="0">
            <a:off x="4712159" y="1778816"/>
            <a:ext cx="970079" cy="594697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t">
            <a:norm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4</a:t>
            </a:r>
            <a:endParaRPr/>
          </a:p>
        </p:txBody>
      </p:sp>
      <p:sp>
        <p:nvSpPr>
          <p:cNvPr id="1521117845" name="Google Shape;672;p118"/>
          <p:cNvSpPr/>
          <p:nvPr/>
        </p:nvSpPr>
        <p:spPr bwMode="auto">
          <a:xfrm flipH="0" flipV="0">
            <a:off x="5610718" y="1778816"/>
            <a:ext cx="970079" cy="594697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t">
            <a:norm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2</a:t>
            </a:r>
            <a:endParaRPr/>
          </a:p>
        </p:txBody>
      </p:sp>
      <p:sp>
        <p:nvSpPr>
          <p:cNvPr id="1853292905" name="Google Shape;673;p118"/>
          <p:cNvSpPr/>
          <p:nvPr/>
        </p:nvSpPr>
        <p:spPr bwMode="auto">
          <a:xfrm flipH="0" flipV="0">
            <a:off x="6503518" y="1778816"/>
            <a:ext cx="970079" cy="594697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t">
            <a:norm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learn how to solve problem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28540793" name="Google Shape;178;p40"/>
          <p:cNvSpPr txBox="1"/>
          <p:nvPr>
            <p:ph type="title"/>
          </p:nvPr>
        </p:nvSpPr>
        <p:spPr bwMode="auto">
          <a:xfrm>
            <a:off x="415679" y="2867898"/>
            <a:ext cx="11360159" cy="1121720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ctr">
            <a:normAutofit/>
          </a:bodyPr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learn how to solve problems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by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5181922" name="Google Shape;678;p119"/>
          <p:cNvSpPr txBox="1"/>
          <p:nvPr>
            <p:ph type="title"/>
          </p:nvPr>
        </p:nvSpPr>
        <p:spPr bwMode="auto">
          <a:xfrm>
            <a:off x="415679" y="2867898"/>
            <a:ext cx="11360159" cy="1121720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ctr">
            <a:norm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byte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7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38200235" name="Google Shape;683;p120"/>
          <p:cNvSpPr/>
          <p:nvPr/>
        </p:nvSpPr>
        <p:spPr bwMode="auto">
          <a:xfrm flipH="0" flipV="0">
            <a:off x="0" y="2373995"/>
            <a:ext cx="12191519" cy="2109525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t">
            <a:norm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9600" u="none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00000000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7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85302992" name="Google Shape;688;p121"/>
          <p:cNvSpPr/>
          <p:nvPr/>
        </p:nvSpPr>
        <p:spPr bwMode="auto">
          <a:xfrm flipH="0" flipV="0">
            <a:off x="0" y="2373995"/>
            <a:ext cx="12191519" cy="2109525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t">
            <a:norm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9600" u="none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11111111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learn how to represent number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2599127" name="Google Shape;183;p41"/>
          <p:cNvSpPr txBox="1"/>
          <p:nvPr>
            <p:ph type="title"/>
          </p:nvPr>
        </p:nvSpPr>
        <p:spPr bwMode="auto">
          <a:xfrm>
            <a:off x="415679" y="2867898"/>
            <a:ext cx="11360159" cy="1121720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ctr">
            <a:normAutofit/>
          </a:bodyPr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learn how to represent numbers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learn how to represent letter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3680172" name="Google Shape;188;p42"/>
          <p:cNvSpPr txBox="1"/>
          <p:nvPr>
            <p:ph type="title"/>
          </p:nvPr>
        </p:nvSpPr>
        <p:spPr bwMode="auto">
          <a:xfrm>
            <a:off x="415679" y="2867898"/>
            <a:ext cx="11360159" cy="1121720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91433" rIns="91433" bIns="91433" anchor="ctr">
            <a:normAutofit/>
          </a:bodyPr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learn how to represent letters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SECTION_5f_HEADER">
  <a:themeElements>
    <a:clrScheme name="SECTION_5f_HEADE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SECTION_5f_HEADER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lumMod val="102000"/>
                <a:satMod val="103000"/>
                <a:tint val="94000"/>
              </a:schemeClr>
            </a:gs>
            <a:gs pos="50000">
              <a:schemeClr val="phClr">
                <a:lumMod val="100000"/>
                <a:satMod val="110000"/>
                <a:shade val="100000"/>
              </a:schemeClr>
            </a:gs>
            <a:gs pos="100000">
              <a:schemeClr val="phClr">
                <a:lumMod val="120000"/>
                <a:satMod val="99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lumMod val="102000"/>
                <a:satMod val="150000"/>
                <a:tint val="93000"/>
                <a:shade val="98000"/>
              </a:schemeClr>
            </a:gs>
            <a:gs pos="50000">
              <a:schemeClr val="phClr">
                <a:lumMod val="103000"/>
                <a:satMod val="130000"/>
                <a:tint val="98000"/>
                <a:shade val="90000"/>
              </a:schemeClr>
            </a:gs>
            <a:gs pos="100000">
              <a:schemeClr val="phClr">
                <a:satMod val="120000"/>
                <a:shade val="63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BLANK">
  <a:themeElements>
    <a:clrScheme name="BLA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BLANK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lumMod val="102000"/>
                <a:satMod val="103000"/>
                <a:tint val="94000"/>
              </a:schemeClr>
            </a:gs>
            <a:gs pos="50000">
              <a:schemeClr val="phClr">
                <a:lumMod val="100000"/>
                <a:satMod val="110000"/>
                <a:shade val="100000"/>
              </a:schemeClr>
            </a:gs>
            <a:gs pos="100000">
              <a:schemeClr val="phClr">
                <a:lumMod val="120000"/>
                <a:satMod val="99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lumMod val="102000"/>
                <a:satMod val="150000"/>
                <a:tint val="93000"/>
                <a:shade val="98000"/>
              </a:schemeClr>
            </a:gs>
            <a:gs pos="50000">
              <a:schemeClr val="phClr">
                <a:lumMod val="103000"/>
                <a:satMod val="130000"/>
                <a:tint val="98000"/>
                <a:shade val="90000"/>
              </a:schemeClr>
            </a:gs>
            <a:gs pos="100000">
              <a:schemeClr val="phClr">
                <a:satMod val="120000"/>
                <a:shade val="63000"/>
              </a:schemeClr>
            </a:gs>
          </a:gsLst>
          <a:lin ang="5400000" scaled="0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ONLYOFFICE/8.0.1.31</Application>
  <DocSecurity>0</DocSecurity>
  <PresentationFormat>Widescreen</PresentationFormat>
  <Paragraphs>0</Paragraphs>
  <Slides>72</Slides>
  <Notes>72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72</vt:i4>
      </vt:variant>
    </vt:vector>
  </HeadingPairs>
  <TitlesOfParts>
    <vt:vector size="74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modified xsi:type="dcterms:W3CDTF">2024-03-30T09:34:22Z</dcterms:modified>
  <cp:category/>
  <cp:contentStatus/>
  <cp:version/>
</cp:coreProperties>
</file>