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D3EDBE-A796-4126-371C-5BA496521319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6E69ED-D45F-668E-29B5-C941D3BBDF4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6C1FB6-2F13-E5DD-57BE-64D26E75EB2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F91C85-775E-1CD9-7A1A-D5D145837D8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97C670-60C8-0EE7-5809-3E72DC917B1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098ABC-60CB-F3D3-2179-AFD8C7E07AA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B837EA-BBCA-C0C9-BFEE-B5DA3905D44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990A83-F3AF-4B20-A05F-52962E66A5E7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E38847-068C-5EB2-CB08-F0207970F74A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8D97A-EE5E-4473-337E-15CCCBC09F84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40EF1B-590F-378A-052F-9B8E9F97C26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06A282-98FB-12EE-AA53-F8AC65B5E3A5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50F51-A792-C29D-50B5-7F654492E77D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570E8F-34D0-E3B8-BCEF-A0DC728F5C78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BABF1C-1DAF-E51A-340E-0E449F6B6ADA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D32604-8ACC-9E03-5139-806C8BAE23D1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D430B0-4DE7-37F0-98E6-D4939C0B6DA2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302D38-5DF5-B32B-3055-0E213390B573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DBF222-7071-080C-AE86-EC84863BC0F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ED83FB-829A-F614-D9CE-F11704A4AF2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9C733E-DEC7-73AD-AE5B-B293876FFA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CC080E-BA9B-C2C8-9DB8-1DD41F1EADC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15A1CB-2B4E-10C7-D926-75BC4EFC204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7E16B9-2B87-08BB-2C9D-9C35D2F88F5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3F901E-7363-035C-AB7D-9F76D7E6654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AE30E5-16F3-1225-EFE3-126BF08C644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972502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531498674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00971497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EB457A7-7B46-E68E-ED55-62C22306537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1919359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31383905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9813190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4A34AE1-0F8C-68CC-6EF2-1CB38ABE024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986221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283FF7D-09A3-C3C5-DE02-8694D791396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967847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60478030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0EAA499-320C-EF28-19D4-566B2F1111A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851867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6140399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6991085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60E135F-69C1-AED4-7626-79970A515E6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519315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3119364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696540653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065848774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95A96CD-ED4E-16BF-C931-C363ECA3312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5540774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34508369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F8F4225-C099-B3C8-87EC-8B0A0D5682A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1882271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05100454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050149320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1B0F325-F675-CED1-606A-4655C6BDB19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489236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598788858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5BDE638-A8C9-7DF4-8FF8-E2E44A998DE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766149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443036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935879201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16907961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44449228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9B410C7-3C53-2FA7-EF3C-33C28659A71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468424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31453269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35CCB98-ED8C-CF78-5997-6AEA706DD7E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543340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70370683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67040073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30A22ED-F9B9-6710-762F-910E9263D9E5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587646" name="Google Shape;618;p11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642598" name="Google Shape;664;p12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s = "HI!";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798272" name="Google Shape;669;p12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 *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 = "HI!";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3619284" name="Google Shape;674;p12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107073" name="Google Shape;679;p12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person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456262" name="Google Shape;684;p12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struct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    string name;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    string number;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}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492825" name="Google Shape;689;p12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typedef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string name;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string number;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 person;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417305" name="Google Shape;694;p12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typedef int integer;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6029787" name="Google Shape;699;p12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typedef int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integer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655393" name="Google Shape;704;p12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typedef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integer;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032682" name="Google Shape;709;p12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typedef uint8_t BYTE;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823105" name="Google Shape;623;p11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s = "HI!";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067841" name="Google Shape;714;p13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typedef uint8_t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BYTE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484683" name="Google Shape;719;p13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typedef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uint8_t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BYTE;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385153" name="Google Shape;724;p13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typedef char *string;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9939159" name="Google Shape;729;p13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typedef char *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249453" name="Google Shape;734;p13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char *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957746" name="Google Shape;739;p13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cs50</a:t>
            </a:r>
            <a:r>
              <a:rPr lang="en">
                <a:latin typeface="Consolas"/>
                <a:ea typeface="Consolas"/>
                <a:cs typeface="Consolas"/>
              </a:rPr>
              <a:t>.h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18206" name="Google Shape;744;p13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pointer arithmetic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71069948" name="Google Shape;628;p113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B>
                  </a:tcPr>
                </a:tc>
              </a:tr>
              <a:tr h="1143000">
                <a:tc gridSpan="8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01669795" name="Google Shape;633;p114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 gridSpan="8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s[0]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s[1]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s[2]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s[3]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05727986" name="Google Shape;638;p115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 gridSpan="8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0x124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0x125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0x126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39326227" name="Google Shape;643;p116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  <a:miter/>
                    </a:lnB>
                  </a:tcPr>
                </a:tc>
              </a:tr>
              <a:tr h="1143000">
                <a:tc gridSpan="8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0x124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0x125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0x126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29216913" name="Google Shape;648;p117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 gridSpan="8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0x124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0x125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0x126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70603167" name="Google Shape;653;p118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 gridSpan="8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s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I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</a:rPr>
                        <a:t>0x124</a:t>
                      </a:r>
                      <a:endParaRPr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round/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!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</a:rPr>
                        <a:t>0x125</a:t>
                      </a:r>
                      <a:endParaRPr sz="4800"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</a:rPr>
                        <a:t>0x126</a:t>
                      </a:r>
                      <a:endParaRPr sz="4800"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</a:rPr>
                        <a:t>0x127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cxnSp>
        <p:nvCxnSpPr>
          <p:cNvPr id="295549649" name="Google Shape;654;p118"/>
          <p:cNvCxnSpPr>
            <a:cxnSpLocks/>
          </p:cNvCxnSpPr>
          <p:nvPr/>
        </p:nvCxnSpPr>
        <p:spPr bwMode="auto">
          <a:xfrm rot="5399978">
            <a:off x="4307133" y="2993633"/>
            <a:ext cx="1762399" cy="122439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7549091" name="Google Shape;659;p11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s = "HI!";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2024-06-22T11:33:32Z</dcterms:modified>
  <cp:category/>
  <cp:contentStatus/>
  <cp:version/>
</cp:coreProperties>
</file>