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 /><Relationship Id="rId70" Type="http://schemas.openxmlformats.org/officeDocument/2006/relationships/tableStyles" Target="tableStyles.xml" /><Relationship Id="rId7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FF74A9-7F84-5D2E-243F-74253F7BCD68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386C26-8A4A-D954-AB42-026944C2F9F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59F38E-7E4C-5C14-336A-61AEDB0473B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1858EF-7268-72A8-85A3-BA7D1708909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161C87-DC05-F61A-0462-3A98EADCF3C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EBB74B-CFC7-038F-EAFE-1A238AF6F4F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0FC469-AE01-F77C-8E56-0DF945B6DD0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E92399-6342-B1FD-5362-6AB06FF55B3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6C1513-7D92-4EE2-BFF6-52BD7FFAA30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8ED852-8308-5068-C6AF-07AE532F684E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8633B6-F012-B9DE-7641-7A816CD28C4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0503C4-1ED9-1A06-C081-53020E96493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C2B380-21A6-4792-40C5-7B944E5606C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1FDE5-770D-3AE4-B891-50E917DAC362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0BBA31-2F5E-1174-8633-FE20C2FDF1F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A1A9C8-FE69-DFAD-4056-3B918142F233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1CAAE-0B5E-EE19-3EBB-33AE2462393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64AB-A2A3-6CB0-51F0-A0856FE30846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D20DED-55ED-383C-0D56-6EA42F5601B0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60130B-1605-CF62-4637-630AE1B1B605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8A5CF5-5FCA-66D2-FD86-1C8687C08FCF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1D89F9-8AC7-CEF5-1549-2105B4C48DA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876AFD-0ADD-F720-A4A2-806A99F308AE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D37FCB-E713-F47F-1DA3-0D23B8804ECD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27E396-9497-BCBB-58E1-E124693A422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840656-8AD9-B7E9-9096-350254A2AA11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8D6FE7-FFCF-342C-882F-D450C43C1467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FD6778-34C4-EAE4-92A1-0368F9963E91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03E39B-831D-55A6-0F00-C2D240B75ECA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A09FB4-C3F6-3E3F-FAB3-DD24C6569770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B923E3-4AB0-904A-89E6-8CE4D9478DA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35306A-C411-29D7-989D-010F489FE56D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1CB643-F0F7-B814-A0A7-B93473BC2D7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268D90-BEDE-32A9-DB54-D4CB5A5EDB1B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87520C-5776-F001-84AB-45361C194DDC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3A68D0-CD40-D487-139D-1CAC42C15C6B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5C6575-8E6B-F16D-9C2E-34EC49CE503D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F0A9BF-AE17-D006-0722-592D79AC4194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6FF02E-71C9-5171-FC11-61B172F396A0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51C0AD-C23C-91B4-1712-CA2F99CD21F2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CCA3B6-BAD2-3A58-1A52-FE5EBA3C6C57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898FBA-20EE-16AB-B764-64A077F2F261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A09937-3A44-7AC1-6D35-93E56560FE6F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A230B-D785-2540-CB6A-5C95D2D20CF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CD5B5D-0534-EF9D-7A2E-2C7ED89ABA37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0D53C4-E101-A5D1-E0DA-F1290F17674B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FD27AE-6A8C-9619-3E1B-47EC1CC0C43F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414BC-0476-1222-36CC-DC29F2F9A112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AA7229-C88B-5033-6D5B-B138EF3D7FC5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F1E2BF-55B9-D055-FFDC-E37DED5CDF33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055C0-504F-9426-4794-99020434E122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700C4B-3883-EA0B-AE31-B972015F4874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17523-F7DA-24EF-3FBF-43ACBF4A3390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E59DCE-CC95-7A4E-E4CD-C87282A0EC76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9E9C47-008F-C4E9-7F52-C8B3810D6DB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D2BC18-39A4-30EA-0DE2-65E5FC29D459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8F6637-07FD-1843-75DD-4213B923E99B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B272CE-D47D-2DBA-AE7F-0FFFF140CA3B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CE7DC5-8A86-58B6-1CA8-40EFB3FD6E86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E89DDF-899B-A3BA-CAE9-6661732FBF6A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A57F95-3CC2-D5C2-C54C-C6CD5DA06BF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96CAC9-F204-4F98-8FB1-A12872B5E06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C45A6E-92A4-765A-A254-54411C4A068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4282F9-D048-F2ED-5899-54E8368E44D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jp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05868" name="Google Shape;693;p122"/>
          <p:cNvSpPr txBox="1"/>
          <p:nvPr/>
        </p:nvSpPr>
        <p:spPr bwMode="auto">
          <a:xfrm>
            <a:off x="3586079" y="2373663"/>
            <a:ext cx="5020798" cy="210923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 strike="noStrike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52846277" name="Google Shape;740;p131"/>
          <p:cNvGraphicFramePr>
            <a:graphicFrameLocks xmlns:a="http://schemas.openxmlformats.org/drawingml/2006/main"/>
          </p:cNvGraphicFramePr>
          <p:nvPr/>
        </p:nvGraphicFramePr>
        <p:xfrm>
          <a:off x="1270080" y="2333831"/>
          <a:ext cx="7239142" cy="15784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12567"/>
                <a:gridCol w="2412567"/>
                <a:gridCol w="2412927"/>
              </a:tblGrid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!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72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39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0235096" name="Google Shape;745;p13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64639" y="970868"/>
            <a:ext cx="11260800" cy="491433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3054502" name="Google Shape;750;p133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64639" y="970868"/>
            <a:ext cx="11260800" cy="49143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41560821" name="Google Shape;751;p133"/>
          <p:cNvSpPr txBox="1"/>
          <p:nvPr/>
        </p:nvSpPr>
        <p:spPr bwMode="auto">
          <a:xfrm>
            <a:off x="0" y="0"/>
            <a:ext cx="3012478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549832597" name="Google Shape;752;p133"/>
          <p:cNvSpPr txBox="1"/>
          <p:nvPr/>
        </p:nvSpPr>
        <p:spPr bwMode="auto">
          <a:xfrm>
            <a:off x="4281118" y="0"/>
            <a:ext cx="7910399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7813612" name="Google Shape;757;p134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64639" y="970868"/>
            <a:ext cx="11260800" cy="491433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7514419" name="Google Shape;762;p135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016158" y="1733456"/>
            <a:ext cx="10161598" cy="3389646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8242748" name="Google Shape;767;p136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3047999" y="2306476"/>
            <a:ext cx="6095999" cy="2243127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7106484" name="Google Shape;772;p137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3414717" y="203003"/>
            <a:ext cx="5361598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ni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451278" name="Google Shape;777;p138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Unicode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111100001001111110011000100000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293317" name="Google Shape;782;p139"/>
          <p:cNvSpPr txBox="1"/>
          <p:nvPr>
            <p:ph type="title"/>
          </p:nvPr>
        </p:nvSpPr>
        <p:spPr bwMode="auto">
          <a:xfrm>
            <a:off x="0" y="2867497"/>
            <a:ext cx="121919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Consolas"/>
                <a:cs typeface="Consolas"/>
              </a:rPr>
              <a:t>11110000100111111001100010000010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403699110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929700" name="Google Shape;787;p140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Consolas"/>
                <a:cs typeface="Consolas"/>
              </a:rPr>
              <a:t>4036991106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297891" name="Google Shape;698;p123"/>
          <p:cNvSpPr txBox="1"/>
          <p:nvPr/>
        </p:nvSpPr>
        <p:spPr bwMode="auto">
          <a:xfrm>
            <a:off x="3586079" y="2373663"/>
            <a:ext cx="5020798" cy="210923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 strike="noStrike">
                <a:solidFill>
                  <a:srgbClr val="FFFFFF"/>
                </a:solidFill>
                <a:latin typeface="Consolas"/>
                <a:cs typeface="Consolas"/>
              </a:rPr>
              <a:t>65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9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1537245" name="Google Shape;792;p141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9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6349682" name="Google Shape;797;p14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60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668325" name="Google Shape;802;p143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Consolas"/>
                <a:cs typeface="Consolas"/>
              </a:rPr>
              <a:t>U+1F602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    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745073" name="Google Shape;807;p144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    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4D U+1F3F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557822" name="Google Shape;812;p145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5078399" y="2410618"/>
            <a:ext cx="2035678" cy="203532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45492317" name="Google Shape;813;p145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Consolas"/>
                <a:cs typeface="Consolas"/>
              </a:rPr>
              <a:t>U+1F44D</a:t>
            </a:r>
            <a:r>
              <a:rPr sz="3600" u="none" strike="noStrike">
                <a:solidFill>
                  <a:srgbClr val="000000"/>
                </a:solidFill>
                <a:latin typeface="Consolas"/>
                <a:cs typeface="Consolas"/>
              </a:rPr>
              <a:t> U+1F3FD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4D U+1F3F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992478" name="Google Shape;818;p146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Consolas"/>
                <a:cs typeface="Consolas"/>
              </a:rPr>
              <a:t>U+1F44D U+1F3FD</a:t>
            </a:r>
            <a:endParaRPr/>
          </a:p>
        </p:txBody>
      </p:sp>
      <p:pic>
        <p:nvPicPr>
          <p:cNvPr id="1265746205" name="Google Shape;819;p146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5078399" y="2410618"/>
            <a:ext cx="2035678" cy="2035323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9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9933229" name="Google Shape;824;p147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14511614" name="Google Shape;825;p147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Consolas"/>
                <a:cs typeface="Consolas"/>
              </a:rPr>
              <a:t>U+1F491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69 U+200D U+2764 U+FE0F U+200D U+1F46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3612944" name="Google Shape;830;p148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3893854" name="Google Shape;831;p148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U+1F469 U+200D U+2764 U+FE0F U+200D U+1F468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69 U+200D U+2764 U+FE0F U+200D U+1F46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7830443" name="Google Shape;836;p149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  <p:sp>
        <p:nvSpPr>
          <p:cNvPr id="452067421" name="Google Shape;837;p149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U+1F469</a:t>
            </a: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 U+200D </a:t>
            </a: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U+2764 U+FE0F</a:t>
            </a: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 U+200D </a:t>
            </a: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U+1F468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69 U+200D U+2764 U+FE0F U+200D U+1F46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3186350" name="Google Shape;842;p150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  <p:sp>
        <p:nvSpPr>
          <p:cNvPr id="799130538" name="Google Shape;843;p150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U+1F469 </a:t>
            </a: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U+200D</a:t>
            </a: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 U+2764 U+FE0F </a:t>
            </a: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U+200D</a:t>
            </a: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 U+1F468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058567" name="Google Shape;703;p124"/>
          <p:cNvSpPr txBox="1"/>
          <p:nvPr/>
        </p:nvSpPr>
        <p:spPr bwMode="auto">
          <a:xfrm>
            <a:off x="1368479" y="2373663"/>
            <a:ext cx="9455999" cy="2109230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600" u="none" strike="noStrike">
                <a:solidFill>
                  <a:srgbClr val="FFFFFF"/>
                </a:solidFill>
                <a:latin typeface="Consolas"/>
                <a:cs typeface="Consolas"/>
              </a:rPr>
              <a:t>01000001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69 U+200D U+2764 U+FE0F U+200D U+1F46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905651" name="Google Shape;848;p151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U+1F469</a:t>
            </a: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 U+200D U+2764 U+FE0F U+200D </a:t>
            </a: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U+1F469</a:t>
            </a:r>
            <a:endParaRPr/>
          </a:p>
        </p:txBody>
      </p:sp>
      <p:pic>
        <p:nvPicPr>
          <p:cNvPr id="1263842196" name="Google Shape;849;p151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U+1F468 U+200D U+2764 U+FE0F U+200D U+1F46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7814711" name="Google Shape;854;p152"/>
          <p:cNvSpPr txBox="1"/>
          <p:nvPr>
            <p:ph type="title"/>
          </p:nvPr>
        </p:nvSpPr>
        <p:spPr bwMode="auto">
          <a:xfrm>
            <a:off x="415679" y="5303072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U+1F468</a:t>
            </a:r>
            <a:r>
              <a:rPr sz="2700" u="none" strike="noStrike">
                <a:solidFill>
                  <a:srgbClr val="FFFFFF"/>
                </a:solidFill>
                <a:latin typeface="Consolas"/>
                <a:cs typeface="Consolas"/>
              </a:rPr>
              <a:t> U+200D U+2764 U+FE0F U+200D </a:t>
            </a:r>
            <a:r>
              <a:rPr sz="2700" u="none" strike="noStrike">
                <a:solidFill>
                  <a:srgbClr val="FFFF00"/>
                </a:solidFill>
                <a:latin typeface="Consolas"/>
                <a:cs typeface="Consolas"/>
              </a:rPr>
              <a:t>U+1F468</a:t>
            </a:r>
            <a:endParaRPr/>
          </a:p>
        </p:txBody>
      </p:sp>
      <p:pic>
        <p:nvPicPr>
          <p:cNvPr id="956127566" name="Google Shape;855;p15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572000" y="1904787"/>
            <a:ext cx="3047519" cy="3046987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RGB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84325" name="Google Shape;860;p153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RGB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533408435" name="Google Shape;865;p154"/>
          <p:cNvGraphicFramePr>
            <a:graphicFrameLocks xmlns:a="http://schemas.openxmlformats.org/drawingml/2006/main"/>
          </p:cNvGraphicFramePr>
          <p:nvPr/>
        </p:nvGraphicFramePr>
        <p:xfrm>
          <a:off x="4862397" y="3065223"/>
          <a:ext cx="1849203" cy="51908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6280"/>
                <a:gridCol w="616280"/>
                <a:gridCol w="617000"/>
              </a:tblGrid>
              <a:tr h="51943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80318380" name="Google Shape;870;p155"/>
          <p:cNvGraphicFramePr>
            <a:graphicFrameLocks xmlns:a="http://schemas.openxmlformats.org/drawingml/2006/main"/>
          </p:cNvGraphicFramePr>
          <p:nvPr/>
        </p:nvGraphicFramePr>
        <p:xfrm>
          <a:off x="4862397" y="3065223"/>
          <a:ext cx="1849203" cy="53708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6280"/>
                <a:gridCol w="616280"/>
                <a:gridCol w="617000"/>
              </a:tblGrid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72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40670849" name="Google Shape;875;p156"/>
          <p:cNvGraphicFramePr>
            <a:graphicFrameLocks xmlns:a="http://schemas.openxmlformats.org/drawingml/2006/main"/>
          </p:cNvGraphicFramePr>
          <p:nvPr/>
        </p:nvGraphicFramePr>
        <p:xfrm>
          <a:off x="4862397" y="3065223"/>
          <a:ext cx="1849203" cy="53708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6280"/>
                <a:gridCol w="616280"/>
                <a:gridCol w="617000"/>
              </a:tblGrid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72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11730428" name="Google Shape;880;p157"/>
          <p:cNvGraphicFramePr>
            <a:graphicFrameLocks xmlns:a="http://schemas.openxmlformats.org/drawingml/2006/main"/>
          </p:cNvGraphicFramePr>
          <p:nvPr/>
        </p:nvGraphicFramePr>
        <p:xfrm>
          <a:off x="4862397" y="3065223"/>
          <a:ext cx="1849203" cy="51908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6280"/>
                <a:gridCol w="616280"/>
                <a:gridCol w="617000"/>
              </a:tblGrid>
              <a:tr h="51943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81147393" name="Google Shape;885;p158"/>
          <p:cNvGraphicFramePr>
            <a:graphicFrameLocks xmlns:a="http://schemas.openxmlformats.org/drawingml/2006/main"/>
          </p:cNvGraphicFramePr>
          <p:nvPr/>
        </p:nvGraphicFramePr>
        <p:xfrm>
          <a:off x="4862397" y="3065223"/>
          <a:ext cx="1849203" cy="51908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6280"/>
                <a:gridCol w="616280"/>
                <a:gridCol w="617000"/>
              </a:tblGrid>
              <a:tr h="51943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20459075" name="Google Shape;890;p159"/>
          <p:cNvGraphicFramePr>
            <a:graphicFrameLocks xmlns:a="http://schemas.openxmlformats.org/drawingml/2006/main"/>
          </p:cNvGraphicFramePr>
          <p:nvPr/>
        </p:nvGraphicFramePr>
        <p:xfrm>
          <a:off x="4862397" y="3065223"/>
          <a:ext cx="1849203" cy="51908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16280"/>
                <a:gridCol w="616280"/>
                <a:gridCol w="617000"/>
              </a:tblGrid>
              <a:tr h="51943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solidFill>
                      <a:srgbClr val="48492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4391615" name="Google Shape;895;p160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776639" y="203003"/>
            <a:ext cx="1063679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SCI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434415" name="Google Shape;708;p125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ASCII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86192402" name="Google Shape;900;p161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776639" y="203003"/>
            <a:ext cx="1063679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8297827" name="Google Shape;905;p16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776639" y="203003"/>
            <a:ext cx="1063679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7709691" name="Google Shape;910;p163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6455058" name="Google Shape;915;p164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1478141"/>
            <a:ext cx="11783999" cy="3900277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4311" name="Google Shape;920;p165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062709345" name="Google Shape;921;p165"/>
          <p:cNvSpPr txBox="1"/>
          <p:nvPr/>
        </p:nvSpPr>
        <p:spPr bwMode="auto">
          <a:xfrm>
            <a:off x="1710719" y="2927007"/>
            <a:ext cx="2567997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input →  </a:t>
            </a:r>
            <a:endParaRPr/>
          </a:p>
        </p:txBody>
      </p:sp>
      <p:sp>
        <p:nvSpPr>
          <p:cNvPr id="39430569" name="Google Shape;922;p165"/>
          <p:cNvSpPr txBox="1"/>
          <p:nvPr/>
        </p:nvSpPr>
        <p:spPr bwMode="auto">
          <a:xfrm>
            <a:off x="7847999" y="2927007"/>
            <a:ext cx="2960159" cy="100254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 → </a:t>
            </a: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lgorith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402001" name="Google Shape;927;p166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/>
          </a:p>
        </p:txBody>
      </p:sp>
      <p:sp>
        <p:nvSpPr>
          <p:cNvPr id="1975826070" name="Google Shape;928;p166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227071" name="Google Shape;933;p167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/>
          </a:p>
        </p:txBody>
      </p:sp>
      <p:sp>
        <p:nvSpPr>
          <p:cNvPr id="1932748448" name="Google Shape;934;p167"/>
          <p:cNvSpPr txBox="1"/>
          <p:nvPr/>
        </p:nvSpPr>
        <p:spPr bwMode="auto">
          <a:xfrm>
            <a:off x="4279198" y="1642752"/>
            <a:ext cx="3568319" cy="3571535"/>
          </a:xfrm>
          <a:prstGeom prst="rect">
            <a:avLst/>
          </a:prstGeom>
          <a:noFill/>
          <a:ln w="38157">
            <a:solidFill>
              <a:srgbClr val="FFFFFF"/>
            </a:solidFill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abstra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887222" name="Google Shape;939;p168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abstraction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implementation detail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917116" name="Google Shape;944;p169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implementation details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86270191" name="Google Shape;949;p170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396799" y="1729617"/>
            <a:ext cx="3397919" cy="339732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5143901" name="Google Shape;713;p126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64639" y="970868"/>
            <a:ext cx="11260800" cy="491433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2885266" name="Google Shape;954;p171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282558" y="203003"/>
            <a:ext cx="362687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49824436" name="Google Shape;959;p172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282558" y="203003"/>
            <a:ext cx="362687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6196315" name="Google Shape;964;p173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203003"/>
            <a:ext cx="11467199" cy="645007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5444199" name="Google Shape;969;p174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203003"/>
            <a:ext cx="11467199" cy="64500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10016067" name="Google Shape;970;p174"/>
          <p:cNvSpPr txBox="1"/>
          <p:nvPr/>
        </p:nvSpPr>
        <p:spPr bwMode="auto">
          <a:xfrm>
            <a:off x="3200158" y="273551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5810919" name="Google Shape;975;p175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203003"/>
            <a:ext cx="11467199" cy="64500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89729993" name="Google Shape;976;p175"/>
          <p:cNvSpPr txBox="1"/>
          <p:nvPr/>
        </p:nvSpPr>
        <p:spPr bwMode="auto">
          <a:xfrm>
            <a:off x="4211039" y="262513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u="none" strike="noStrike">
                <a:solidFill>
                  <a:srgbClr val="FFFFFF"/>
                </a:solidFill>
                <a:latin typeface="Arial"/>
                <a:cs typeface="Arial"/>
              </a:rPr>
              <a:t>/2</a:t>
            </a:r>
            <a:endParaRPr/>
          </a:p>
        </p:txBody>
      </p:sp>
      <p:sp>
        <p:nvSpPr>
          <p:cNvPr id="866902899" name="Google Shape;977;p175"/>
          <p:cNvSpPr txBox="1"/>
          <p:nvPr/>
        </p:nvSpPr>
        <p:spPr bwMode="auto">
          <a:xfrm>
            <a:off x="3200158" y="273551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09852705" name="Google Shape;982;p176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203003"/>
            <a:ext cx="11467199" cy="64500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7183787" name="Google Shape;983;p176"/>
          <p:cNvSpPr/>
          <p:nvPr/>
        </p:nvSpPr>
        <p:spPr bwMode="auto">
          <a:xfrm>
            <a:off x="3093598" y="4111440"/>
            <a:ext cx="478" cy="1805921"/>
          </a:xfrm>
          <a:prstGeom prst="line">
            <a:avLst/>
          </a:prstGeom>
          <a:ln w="19078">
            <a:solidFill>
              <a:srgbClr val="FFFFFF"/>
            </a:solidFill>
            <a:prstDash val="dash"/>
          </a:ln>
          <a:effectLst/>
        </p:spPr>
        <p:txBody>
          <a:bodyPr lIns="89991" tIns="44995" rIns="89991" bIns="44995" anchor="t"/>
          <a:lstStyle/>
          <a:p>
            <a:pPr>
              <a:defRPr/>
            </a:pPr>
            <a:endParaRPr/>
          </a:p>
        </p:txBody>
      </p:sp>
      <p:sp>
        <p:nvSpPr>
          <p:cNvPr id="307723749" name="Google Shape;984;p176"/>
          <p:cNvSpPr/>
          <p:nvPr/>
        </p:nvSpPr>
        <p:spPr bwMode="auto">
          <a:xfrm>
            <a:off x="3093598" y="2306955"/>
            <a:ext cx="478" cy="1804003"/>
          </a:xfrm>
          <a:prstGeom prst="line">
            <a:avLst/>
          </a:prstGeom>
          <a:ln w="19078">
            <a:solidFill>
              <a:srgbClr val="FFFFFF"/>
            </a:solidFill>
            <a:prstDash val="dash"/>
          </a:ln>
          <a:effectLst/>
        </p:spPr>
        <p:txBody>
          <a:bodyPr lIns="89991" tIns="44995" rIns="89991" bIns="44995" anchor="t"/>
          <a:lstStyle/>
          <a:p>
            <a:pPr>
              <a:defRPr/>
            </a:pPr>
            <a:endParaRPr/>
          </a:p>
        </p:txBody>
      </p:sp>
      <p:sp>
        <p:nvSpPr>
          <p:cNvPr id="2140868696" name="Google Shape;985;p176"/>
          <p:cNvSpPr/>
          <p:nvPr/>
        </p:nvSpPr>
        <p:spPr bwMode="auto">
          <a:xfrm>
            <a:off x="2255519" y="2306476"/>
            <a:ext cx="838079" cy="478"/>
          </a:xfrm>
          <a:prstGeom prst="line">
            <a:avLst/>
          </a:prstGeom>
          <a:ln w="19078">
            <a:solidFill>
              <a:srgbClr val="FFFFFF"/>
            </a:solidFill>
            <a:prstDash val="dash"/>
          </a:ln>
          <a:effectLst/>
        </p:spPr>
        <p:txBody>
          <a:bodyPr lIns="89991" tIns="44995" rIns="89991" bIns="44995" anchor="t"/>
          <a:lstStyle/>
          <a:p>
            <a:pPr>
              <a:defRPr/>
            </a:pPr>
            <a:endParaRPr/>
          </a:p>
        </p:txBody>
      </p:sp>
      <p:sp>
        <p:nvSpPr>
          <p:cNvPr id="593200073" name="Google Shape;986;p176"/>
          <p:cNvSpPr txBox="1"/>
          <p:nvPr/>
        </p:nvSpPr>
        <p:spPr bwMode="auto">
          <a:xfrm>
            <a:off x="4211039" y="262513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u="none" strike="noStrike">
                <a:solidFill>
                  <a:srgbClr val="FFFFFF"/>
                </a:solidFill>
                <a:latin typeface="Arial"/>
                <a:cs typeface="Arial"/>
              </a:rPr>
              <a:t>/2</a:t>
            </a:r>
            <a:endParaRPr/>
          </a:p>
        </p:txBody>
      </p:sp>
      <p:sp>
        <p:nvSpPr>
          <p:cNvPr id="1659937806" name="Google Shape;987;p176"/>
          <p:cNvSpPr txBox="1"/>
          <p:nvPr/>
        </p:nvSpPr>
        <p:spPr bwMode="auto">
          <a:xfrm>
            <a:off x="3200158" y="273551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1822547" name="Google Shape;992;p177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203003"/>
            <a:ext cx="11467199" cy="64500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923862" name="Google Shape;993;p177"/>
          <p:cNvSpPr/>
          <p:nvPr/>
        </p:nvSpPr>
        <p:spPr bwMode="auto">
          <a:xfrm>
            <a:off x="3093598" y="4111440"/>
            <a:ext cx="478" cy="1805921"/>
          </a:xfrm>
          <a:prstGeom prst="line">
            <a:avLst/>
          </a:prstGeom>
          <a:ln w="19078">
            <a:solidFill>
              <a:srgbClr val="FFFFFF"/>
            </a:solidFill>
            <a:prstDash val="dash"/>
          </a:ln>
          <a:effectLst/>
        </p:spPr>
        <p:txBody>
          <a:bodyPr lIns="89991" tIns="44995" rIns="89991" bIns="44995" anchor="t"/>
          <a:lstStyle/>
          <a:p>
            <a:pPr>
              <a:defRPr/>
            </a:pPr>
            <a:endParaRPr/>
          </a:p>
        </p:txBody>
      </p:sp>
      <p:sp>
        <p:nvSpPr>
          <p:cNvPr id="839660781" name="Google Shape;994;p177"/>
          <p:cNvSpPr/>
          <p:nvPr/>
        </p:nvSpPr>
        <p:spPr bwMode="auto">
          <a:xfrm>
            <a:off x="2255519" y="4110960"/>
            <a:ext cx="838079" cy="478"/>
          </a:xfrm>
          <a:prstGeom prst="line">
            <a:avLst/>
          </a:prstGeom>
          <a:ln w="19078">
            <a:solidFill>
              <a:srgbClr val="FFFFFF"/>
            </a:solidFill>
            <a:prstDash val="dash"/>
          </a:ln>
          <a:effectLst/>
        </p:spPr>
        <p:txBody>
          <a:bodyPr lIns="89991" tIns="44995" rIns="89991" bIns="44995" anchor="t"/>
          <a:lstStyle/>
          <a:p>
            <a:pPr>
              <a:defRPr/>
            </a:pPr>
            <a:endParaRPr/>
          </a:p>
        </p:txBody>
      </p:sp>
      <p:sp>
        <p:nvSpPr>
          <p:cNvPr id="1894738166" name="Google Shape;995;p177"/>
          <p:cNvSpPr txBox="1"/>
          <p:nvPr/>
        </p:nvSpPr>
        <p:spPr bwMode="auto">
          <a:xfrm>
            <a:off x="4211039" y="262513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u="none" strike="noStrike">
                <a:solidFill>
                  <a:srgbClr val="FFFFFF"/>
                </a:solidFill>
                <a:latin typeface="Arial"/>
                <a:cs typeface="Arial"/>
              </a:rPr>
              <a:t>/2</a:t>
            </a:r>
            <a:endParaRPr/>
          </a:p>
        </p:txBody>
      </p:sp>
      <p:sp>
        <p:nvSpPr>
          <p:cNvPr id="1150772247" name="Google Shape;996;p177"/>
          <p:cNvSpPr txBox="1"/>
          <p:nvPr/>
        </p:nvSpPr>
        <p:spPr bwMode="auto">
          <a:xfrm>
            <a:off x="3200158" y="273551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6442978" name="Google Shape;1001;p178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203039" y="203003"/>
            <a:ext cx="11467199" cy="64500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93448472" name="Google Shape;1002;p178"/>
          <p:cNvSpPr txBox="1"/>
          <p:nvPr/>
        </p:nvSpPr>
        <p:spPr bwMode="auto">
          <a:xfrm>
            <a:off x="4211039" y="262513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u="none" strike="noStrike">
                <a:solidFill>
                  <a:srgbClr val="FFFFFF"/>
                </a:solidFill>
                <a:latin typeface="Arial"/>
                <a:cs typeface="Arial"/>
              </a:rPr>
              <a:t>/2</a:t>
            </a:r>
            <a:endParaRPr/>
          </a:p>
        </p:txBody>
      </p:sp>
      <p:sp>
        <p:nvSpPr>
          <p:cNvPr id="917485498" name="Google Shape;1003;p178"/>
          <p:cNvSpPr txBox="1"/>
          <p:nvPr/>
        </p:nvSpPr>
        <p:spPr bwMode="auto">
          <a:xfrm>
            <a:off x="3200158" y="273551"/>
            <a:ext cx="874558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/>
          </a:p>
        </p:txBody>
      </p:sp>
      <p:sp>
        <p:nvSpPr>
          <p:cNvPr id="1731768659" name="Google Shape;1004;p178"/>
          <p:cNvSpPr txBox="1"/>
          <p:nvPr/>
        </p:nvSpPr>
        <p:spPr bwMode="auto">
          <a:xfrm>
            <a:off x="9671999" y="3800933"/>
            <a:ext cx="1568157" cy="721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 strike="noStrike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400" u="none" strike="noStrike" baseline="-250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u="none" strike="noStrike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u="none" strike="noStrike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seudo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580550" name="Google Shape;1009;p179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pseudocode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076568" name="Google Shape;1014;p180"/>
          <p:cNvSpPr txBox="1"/>
          <p:nvPr>
            <p:ph type="body"/>
          </p:nvPr>
        </p:nvSpPr>
        <p:spPr bwMode="auto">
          <a:xfrm>
            <a:off x="415679" y="383931"/>
            <a:ext cx="11361599" cy="60901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   Pick up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2   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Open to middle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3   Look at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4   If word is on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5       Print word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6   Else if word is earlier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7       Open to middle of left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8       Go back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9   Else if word is later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10      Open to middle of right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11      Go back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12  Else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13      Quit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fill="hold" nodeType="tmRoot">
          <p:childTnLst>
            <p:seq concurrent="1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96232" name="Google Shape;718;p127"/>
          <p:cNvPicPr/>
          <p:nvPr/>
        </p:nvPicPr>
        <p:blipFill>
          <a:blip r:embed="rId3">
            <a:alphaModFix amt="100000"/>
          </a:blip>
          <a:stretch/>
        </p:blipFill>
        <p:spPr bwMode="auto">
          <a:xfrm>
            <a:off x="464639" y="970868"/>
            <a:ext cx="11260800" cy="49143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520116127" name="Google Shape;719;p127"/>
          <p:cNvSpPr txBox="1"/>
          <p:nvPr/>
        </p:nvSpPr>
        <p:spPr bwMode="auto">
          <a:xfrm>
            <a:off x="0" y="0"/>
            <a:ext cx="5630400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  <p:sp>
        <p:nvSpPr>
          <p:cNvPr id="1780140640" name="Google Shape;720;p127"/>
          <p:cNvSpPr txBox="1"/>
          <p:nvPr/>
        </p:nvSpPr>
        <p:spPr bwMode="auto">
          <a:xfrm>
            <a:off x="7137598" y="0"/>
            <a:ext cx="5054399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/>
        </p:spPr>
        <p:txBody>
          <a:bodyPr lIns="91440" tIns="91440" rIns="91440" bIns="91440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031891" name="Google Shape;1014;p180"/>
          <p:cNvSpPr txBox="1"/>
          <p:nvPr>
            <p:ph type="body"/>
          </p:nvPr>
        </p:nvSpPr>
        <p:spPr bwMode="auto">
          <a:xfrm>
            <a:off x="415679" y="383931"/>
            <a:ext cx="11361599" cy="60901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Pick up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2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Open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to middle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3   Look at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4   If word is on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5    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Print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word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6   Else if word is earlier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7    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Open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to middle of left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8       </a:t>
            </a:r>
            <a:r>
              <a:rPr sz="2200" u="none" strike="noStrike">
                <a:solidFill>
                  <a:schemeClr val="bg1"/>
                </a:solidFill>
                <a:latin typeface="Consolas"/>
                <a:cs typeface="Consolas"/>
              </a:rPr>
              <a:t>Go back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9   Else if word is later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10   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Open 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to middle of right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11      </a:t>
            </a:r>
            <a:r>
              <a:rPr sz="2200" u="none" strike="noStrike">
                <a:solidFill>
                  <a:schemeClr val="bg1"/>
                </a:solidFill>
                <a:latin typeface="Consolas"/>
                <a:cs typeface="Consolas"/>
              </a:rPr>
              <a:t>Go back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12  Else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13   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Quit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fill="hold" nodeType="tmRoot">
          <p:childTnLst>
            <p:seq concurrent="1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695095" name="Google Shape;1014;p180"/>
          <p:cNvSpPr txBox="1"/>
          <p:nvPr>
            <p:ph type="body"/>
          </p:nvPr>
        </p:nvSpPr>
        <p:spPr bwMode="auto">
          <a:xfrm>
            <a:off x="415679" y="383931"/>
            <a:ext cx="11361599" cy="60901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   Pick up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2   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Open to middle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3   Look at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4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If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word is on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5       Print word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6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Else if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word is earlier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7       Open to middle of left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8       Go back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9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Else if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word is later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10      Open to middle of right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11      Go back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12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Else</a:t>
            </a:r>
            <a:endParaRPr>
              <a:solidFill>
                <a:srgbClr val="FFFF00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13      Quit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fill="hold" nodeType="tmRoot">
          <p:childTnLst>
            <p:seq concurrent="1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69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46453" name="Google Shape;1014;p180"/>
          <p:cNvSpPr txBox="1"/>
          <p:nvPr>
            <p:ph type="body"/>
          </p:nvPr>
        </p:nvSpPr>
        <p:spPr bwMode="auto">
          <a:xfrm>
            <a:off x="415679" y="383931"/>
            <a:ext cx="11361599" cy="60901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   Pick up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2   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Open to middle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3   Look at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4   If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word is on page</a:t>
            </a:r>
            <a:endParaRPr>
              <a:solidFill>
                <a:srgbClr val="FFFF00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5       Print word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6   Else if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word is earlier in dictionary</a:t>
            </a:r>
            <a:endParaRPr>
              <a:solidFill>
                <a:srgbClr val="FFFF00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7       Open to middle of left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8       Go back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9   Else if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word is later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10      Open to middle of right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11      Go back to line 3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12  Else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13      Quit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fill="hold" nodeType="tmRoot">
          <p:childTnLst>
            <p:seq concurrent="1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371230" name="Google Shape;1014;p180"/>
          <p:cNvSpPr txBox="1"/>
          <p:nvPr>
            <p:ph type="body"/>
          </p:nvPr>
        </p:nvSpPr>
        <p:spPr bwMode="auto">
          <a:xfrm>
            <a:off x="415679" y="383931"/>
            <a:ext cx="11361599" cy="60901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   Pick up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2   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Open to middle</a:t>
            </a: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3   Look at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4   If word is on page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5       Print word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6   Else if word is earlier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7       Open to middle of left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8    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Go back to line 3</a:t>
            </a:r>
            <a:endParaRPr>
              <a:solidFill>
                <a:srgbClr val="FFFF00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9   Else if word is later in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10      Open to middle of right half of dictionary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11      </a:t>
            </a:r>
            <a:r>
              <a:rPr sz="2200" u="none" strike="noStrike">
                <a:solidFill>
                  <a:srgbClr val="FFFF00"/>
                </a:solidFill>
                <a:latin typeface="Consolas"/>
                <a:cs typeface="Consolas"/>
              </a:rPr>
              <a:t>Go back to line 3</a:t>
            </a:r>
            <a:endParaRPr>
              <a:solidFill>
                <a:srgbClr val="FFFF00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12  Else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u="none" strike="noStrike">
                <a:solidFill>
                  <a:srgbClr val="FFFFFF"/>
                </a:solidFill>
                <a:latin typeface="Consolas"/>
                <a:cs typeface="Consolas"/>
              </a:rPr>
              <a:t>13      Quit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fill="hold" nodeType="tmRoot">
          <p:childTnLst>
            <p:seq concurrent="1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7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functions conditionals Boolean expressions loops …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660432" name="Google Shape;1039;p185"/>
          <p:cNvSpPr txBox="1"/>
          <p:nvPr>
            <p:ph type="title"/>
          </p:nvPr>
        </p:nvSpPr>
        <p:spPr bwMode="auto">
          <a:xfrm>
            <a:off x="415679" y="2867497"/>
            <a:ext cx="11361599" cy="11215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40" tIns="91440" rIns="91440" bIns="9144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br>
              <a:rPr strike="noStrike"/>
            </a:b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conditionals</a:t>
            </a:r>
            <a:br>
              <a:rPr strike="noStrike"/>
            </a:b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Boolean expressions</a:t>
            </a:r>
            <a:br>
              <a:rPr strike="noStrike"/>
            </a:b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loops</a:t>
            </a:r>
            <a:br>
              <a:rPr strike="noStrike"/>
            </a:br>
            <a:r>
              <a:rPr sz="3600" u="none" strike="noStrike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7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11917431" name="Google Shape;725;p128"/>
          <p:cNvGraphicFramePr>
            <a:graphicFrameLocks xmlns:a="http://schemas.openxmlformats.org/drawingml/2006/main"/>
          </p:cNvGraphicFramePr>
          <p:nvPr/>
        </p:nvGraphicFramePr>
        <p:xfrm>
          <a:off x="1270080" y="2333831"/>
          <a:ext cx="7239142" cy="156806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12567"/>
                <a:gridCol w="2412567"/>
                <a:gridCol w="2412927"/>
              </a:tblGrid>
              <a:tr h="515493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01001000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01001001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00100001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5493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54541128" name="Google Shape;730;p129"/>
          <p:cNvGraphicFramePr>
            <a:graphicFrameLocks xmlns:a="http://schemas.openxmlformats.org/drawingml/2006/main"/>
          </p:cNvGraphicFramePr>
          <p:nvPr/>
        </p:nvGraphicFramePr>
        <p:xfrm>
          <a:off x="1270080" y="2333831"/>
          <a:ext cx="7239142" cy="156806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12567"/>
                <a:gridCol w="2412567"/>
                <a:gridCol w="2412927"/>
              </a:tblGrid>
              <a:tr h="515493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72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5493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43362591" name="Google Shape;735;p130"/>
          <p:cNvGraphicFramePr>
            <a:graphicFrameLocks xmlns:a="http://schemas.openxmlformats.org/drawingml/2006/main"/>
          </p:cNvGraphicFramePr>
          <p:nvPr/>
        </p:nvGraphicFramePr>
        <p:xfrm>
          <a:off x="1270080" y="2333831"/>
          <a:ext cx="7239142" cy="15784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12567"/>
                <a:gridCol w="2412567"/>
                <a:gridCol w="2412927"/>
              </a:tblGrid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7464"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72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73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400" u="none" strike="noStrike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0393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4698" algn="ctr">
                      <a:solidFill>
                        <a:srgbClr val="9E9E9E"/>
                      </a:solidFill>
                    </a:lnL>
                    <a:lnR w="4698" algn="ctr">
                      <a:solidFill>
                        <a:srgbClr val="9E9E9E"/>
                      </a:solidFill>
                    </a:lnR>
                    <a:lnT w="4698" algn="ctr">
                      <a:solidFill>
                        <a:srgbClr val="9E9E9E"/>
                      </a:solidFill>
                    </a:lnT>
                    <a:lnB w="4698" algn="ctr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">
  <a:themeElements>
    <a:clrScheme name="_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64</Slides>
  <Notes>64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2024-03-31T12:20:23Z</dcterms:modified>
  <cp:category/>
  <cp:contentStatus/>
  <cp:version/>
</cp:coreProperties>
</file>