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notesSlides/notesSlide29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22.xml" ContentType="application/vnd.openxmlformats-officedocument.presentationml.slide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 /><Relationship Id="rId45" Type="http://schemas.openxmlformats.org/officeDocument/2006/relationships/tableStyles" Target="tableStyles.xml" /><Relationship Id="rId4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93153D-9913-0902-B281-8E49DDAEF2D0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2192A9-727B-6A59-63E1-A2280AD4525E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68ACE3-D652-887A-6008-74A9AD84450B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36E7A8-559C-F6A6-B758-99E58A19BE2A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9E9488-7C55-056A-7D3C-9800BE22986F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C1A7DB-C023-6C0D-81E6-1A8511ABD839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8E557B-A925-CB70-28D1-4477F5DBA0D3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DDBC32-80E3-74EB-DF27-373352443F17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6264E3-1831-A065-8D5B-5CCF3B29F6CE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7F1BEB-0259-8EFF-478F-54BA3EB7A63F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761571-B29D-01DE-F286-E34FE930E69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1787D6-7199-1BC0-7EE4-3DD9C5E96A4A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A19357-D2D8-4EA7-A858-7E14803A452E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471FCB-3917-F9FE-5A7B-8C5CAAB15860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018D94-17B9-82E3-16D5-6097EFCA0B06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8B3849-6EB7-87DA-6F55-A1918F134E74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091990-AAF7-F860-45BC-4968A66B14E4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18291D-43EA-CE85-469F-2CA99AB6BAE0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4F4A8D-D4AA-D3D9-ABD3-C9E36EF8BD71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9EA308-2984-8B35-1913-0D062CD5AF59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53495D2-838E-0585-5CA5-27F1DFFCFAC6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90FB9D-50B5-94BB-5524-09C7BCEE1C8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EC439D-FBE1-2E0E-D8E7-507D786D1F54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2C44A7-63D4-010E-C0D6-BC892273772F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C3597E-3F55-D897-9008-7CF44E4E6519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F6D29F-EFCB-769C-4AFE-F164073E6B20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BB084-A22C-0996-12AC-C96993B41BB8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49C79C-7CD5-093C-0276-3497F8DAFAF2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FA12C8-49FD-09FA-AE0B-F2BAE71E86C1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40DEA6-BDB4-4B58-B939-6DC79D76EC7B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0784E7-FE42-5A99-DF8F-7652B350A69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930600-DEFA-8023-5179-5DF3BF0835A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0592CC-27C3-3EF8-C302-5760B1CA2E28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F0AF47-B928-D08D-8FAE-D59E0E46CDE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09E84F-B874-DC45-2043-E63883B31302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D67466-B68E-817D-3447-0F9506FCBD0E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0279E0-CE0A-2E5C-5B92-A0A5815B0B8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0106739" name="Google Shape;10;p2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733882276" name="Google Shape;11;p2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238421767" name="Google Shape;12;p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E44E50F-693E-1FB0-0BBD-C6656AD4A52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0155887" name="Google Shape;45;p11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92527060" name="Google Shape;46;p11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1967779" name="Google Shape;47;p1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A552C52-6E7C-1BFE-FE2E-B775E0FA2E27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8507334" name="Google Shape;49;p1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175F743-1847-7973-6124-C906ED12AE6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2191229" name="Google Shape;55;p14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36104139" name="Google Shape;56;p14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02129772" name="Google Shape;57;p1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78FA2D0-6CBC-2442-FFED-C08102BC56B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0856" name="Google Shape;59;p1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2050713783" name="Google Shape;60;p1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E5069CB-9B5D-CD90-A8D4-61DA8D4D801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817044" name="Google Shape;62;p1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3405146" name="Google Shape;63;p16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67736492" name="Google Shape;64;p1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54C4E4B-D2C4-F729-DEFE-53107ED5F2B7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3798589" name="Google Shape;66;p17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31224167" name="Google Shape;67;p17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225608302" name="Google Shape;68;p17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710816109" name="Google Shape;69;p1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9A1ADCD-8D8C-54FB-7E28-4E5219ACCED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7927254" name="Google Shape;71;p18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51730110" name="Google Shape;72;p1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9EF4F0B-305D-D867-1ACF-6636F2871AB0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8547142" name="Google Shape;74;p19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1071913465" name="Google Shape;75;p19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523383409" name="Google Shape;76;p1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F1ACE1E-DBDE-E863-9BAD-27B75FC61663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4508238" name="Google Shape;78;p20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554963007" name="Google Shape;79;p2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7A5D9D6-DE75-E829-D784-2CBB2CA0885E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8882095" name="Google Shape;81;p21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0866074" name="Google Shape;82;p21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327717839" name="Google Shape;83;p21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73890923" name="Google Shape;84;p21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27357409" name="Google Shape;85;p2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42F611A-991B-14EA-FC7F-BF0CBA800A23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6926198" name="Google Shape;14;p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774501994" name="Google Shape;15;p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5C886FB-0BA1-E816-25AE-C795818A775C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7379628" name="Google Shape;87;p22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64990032" name="Google Shape;88;p2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9B7D3BD-4C3B-EC04-6CED-17F036935DCC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005556" name="Google Shape;90;p23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490876934" name="Google Shape;91;p23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2327894" name="Google Shape;92;p2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D5F433D-6F62-A208-4C2A-847391424D6C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2593640" name="Google Shape;94;p2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2A1637A-C40C-61AF-4146-015AE16A880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7459543" name="Google Shape;17;p4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1772595" name="Google Shape;18;p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51598287" name="Google Shape;19;p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ACB26C8-EFE1-2137-E58C-18E0947D08B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2018783" name="Google Shape;21;p5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8422465" name="Google Shape;22;p5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260941046" name="Google Shape;23;p5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910824437" name="Google Shape;24;p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9EBA4D8-1E01-BE23-5A31-C1B3BFA8BE9E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0600533" name="Google Shape;26;p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05867067" name="Google Shape;27;p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929D54A-CF54-2979-E9DF-C7AC8403431A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3360680" name="Google Shape;29;p7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1052325557" name="Google Shape;30;p7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972300542" name="Google Shape;31;p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B92169B-E9A9-D148-352E-050EEF20758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5373387" name="Google Shape;33;p8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519273758" name="Google Shape;34;p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F4084F9-93E0-6881-04B2-9975801C8D00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5084213" name="Google Shape;36;p9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8569995" name="Google Shape;37;p9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696432696" name="Google Shape;38;p9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404876463" name="Google Shape;39;p9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78874886" name="Google Shape;40;p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FB18E57-0E64-7AB2-F32D-6C4949F280B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4838516" name="Google Shape;42;p10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657538890" name="Google Shape;43;p1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DFDE130-4700-3D1B-8B55-F3A0A90E2FB0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8719315" name="Google Shape;6;p1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40262993" name="Google Shape;7;p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50886097" name="Google Shape;8;p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B201C9E-93F7-55FC-0613-D3F51201C9CE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724078" name="Google Shape;51;p13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04610480" name="Google Shape;52;p13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56708496" name="Google Shape;53;p1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B0154E3-0EEC-E279-8E9E-A9CDB4501543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6700995" name="Google Shape;609;p10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selection</a:t>
            </a:r>
            <a:r>
              <a:rPr lang="en"/>
              <a:t> sort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991237" name="Google Shape;660;p112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3) + ... + 1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1)/2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0430676" name="Google Shape;665;p113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3) + ... + 1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1)/2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 – n)/2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4130431" name="Google Shape;670;p11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3) + ... + 1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1)/2</a:t>
            </a:r>
            <a:endParaRPr i="1"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 n)/2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 –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/2   n = 1000000000 ; n</a:t>
            </a:r>
            <a:r>
              <a:rPr lang="en" baseline="30000">
                <a:solidFill>
                  <a:srgbClr val="FFFFFF"/>
                </a:solidFill>
              </a:rPr>
              <a:t>2 </a:t>
            </a:r>
            <a:r>
              <a:rPr lang="en">
                <a:solidFill>
                  <a:srgbClr val="FFFFFF"/>
                </a:solidFill>
              </a:rPr>
              <a:t>= 1000000000000000000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4835086" name="Google Shape;675;p115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3) + ... + 1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1)/2</a:t>
            </a:r>
            <a:endParaRPr i="1"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 n)/2</a:t>
            </a:r>
            <a:endParaRPr i="1"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/2 – 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/2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890316" name="Google Shape;680;p116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1217561" name="Google Shape;685;p117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8572677" name="Google Shape;690;p118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For i from 0 to n-1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Find smallest number between numbers[i] and numbers[n-1]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Swap smallest number with numbers[i]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346933789" name="Google Shape;695;p119"/>
          <p:cNvGraphicFramePr>
            <a:graphicFrameLocks xmlns:a="http://schemas.openxmlformats.org/drawingml/2006/main"/>
          </p:cNvGraphicFramePr>
          <p:nvPr/>
        </p:nvGraphicFramePr>
        <p:xfrm>
          <a:off x="-761999" y="-406399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  <a:round/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  <a:round/>
                    </a:lnT>
                    <a:lnB w="38099" algn="ctr">
                      <a:solidFill>
                        <a:srgbClr val="FF0000"/>
                      </a:solidFill>
                      <a:round/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00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  <a:round/>
                    </a:lnR>
                    <a:lnT w="38099" algn="ctr">
                      <a:solidFill>
                        <a:srgbClr val="FF0000"/>
                      </a:solidFill>
                      <a:round/>
                    </a:lnT>
                    <a:lnB w="38099" algn="ctr">
                      <a:solidFill>
                        <a:srgbClr val="FF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FF0000"/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00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[0]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[1]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[2]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  <a:round/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0000"/>
                      </a:solidFill>
                      <a:round/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[n-3]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[n-2]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  <a:round/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  <a:round/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[n-1]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420381246" name="Google Shape;696;p119"/>
          <p:cNvSpPr/>
          <p:nvPr/>
        </p:nvSpPr>
        <p:spPr bwMode="auto">
          <a:xfrm>
            <a:off x="884431" y="3325599"/>
            <a:ext cx="155999" cy="1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41699" name="Google Shape;697;p119"/>
          <p:cNvSpPr/>
          <p:nvPr/>
        </p:nvSpPr>
        <p:spPr bwMode="auto">
          <a:xfrm>
            <a:off x="2457031" y="3325599"/>
            <a:ext cx="155999" cy="1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4280163" name="Google Shape;698;p119"/>
          <p:cNvSpPr/>
          <p:nvPr/>
        </p:nvSpPr>
        <p:spPr bwMode="auto">
          <a:xfrm>
            <a:off x="3985098" y="3350999"/>
            <a:ext cx="155999" cy="1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0569815" name="Google Shape;699;p119"/>
          <p:cNvSpPr/>
          <p:nvPr/>
        </p:nvSpPr>
        <p:spPr bwMode="auto">
          <a:xfrm>
            <a:off x="5557699" y="3350999"/>
            <a:ext cx="155999" cy="1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8057754" name="Google Shape;700;p119"/>
          <p:cNvSpPr/>
          <p:nvPr/>
        </p:nvSpPr>
        <p:spPr bwMode="auto">
          <a:xfrm>
            <a:off x="7010431" y="3338299"/>
            <a:ext cx="155999" cy="1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9641910" name="Google Shape;701;p119"/>
          <p:cNvSpPr/>
          <p:nvPr/>
        </p:nvSpPr>
        <p:spPr bwMode="auto">
          <a:xfrm>
            <a:off x="8583031" y="3338299"/>
            <a:ext cx="155999" cy="1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9209141" name="Google Shape;702;p119"/>
          <p:cNvSpPr/>
          <p:nvPr/>
        </p:nvSpPr>
        <p:spPr bwMode="auto">
          <a:xfrm>
            <a:off x="10111099" y="3363699"/>
            <a:ext cx="155999" cy="1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3646699" name="Google Shape;707;p120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8423920" name="Google Shape;712;p12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8627947" name="Google Shape;614;p104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7  2  4  1  6  5  0  3</a:t>
            </a:r>
            <a:endParaRPr>
              <a:latin typeface="Consolas"/>
              <a:ea typeface="Consolas"/>
              <a:cs typeface="Consolas"/>
            </a:endParaRPr>
          </a:p>
        </p:txBody>
      </p:sp>
      <p:sp>
        <p:nvSpPr>
          <p:cNvPr id="1847846076" name=""/>
          <p:cNvSpPr/>
          <p:nvPr/>
        </p:nvSpPr>
        <p:spPr bwMode="auto">
          <a:xfrm>
            <a:off x="3476362" y="2632362"/>
            <a:ext cx="5599543" cy="14778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9487"/>
                </a:moveTo>
                <a:cubicBezTo>
                  <a:pt x="0" y="37462"/>
                  <a:pt x="0" y="31049"/>
                  <a:pt x="0" y="21937"/>
                </a:cubicBezTo>
                <a:cubicBezTo>
                  <a:pt x="89" y="18225"/>
                  <a:pt x="178" y="15187"/>
                  <a:pt x="267" y="12149"/>
                </a:cubicBezTo>
                <a:cubicBezTo>
                  <a:pt x="267" y="9787"/>
                  <a:pt x="178" y="7762"/>
                  <a:pt x="178" y="6074"/>
                </a:cubicBezTo>
                <a:cubicBezTo>
                  <a:pt x="356" y="4725"/>
                  <a:pt x="1692" y="4049"/>
                  <a:pt x="2761" y="3712"/>
                </a:cubicBezTo>
                <a:cubicBezTo>
                  <a:pt x="4542" y="3375"/>
                  <a:pt x="5522" y="3375"/>
                  <a:pt x="6858" y="3375"/>
                </a:cubicBezTo>
                <a:cubicBezTo>
                  <a:pt x="7571" y="3037"/>
                  <a:pt x="8729" y="2699"/>
                  <a:pt x="9708" y="2699"/>
                </a:cubicBezTo>
                <a:cubicBezTo>
                  <a:pt x="10688" y="2362"/>
                  <a:pt x="12024" y="1687"/>
                  <a:pt x="12915" y="1349"/>
                </a:cubicBezTo>
                <a:cubicBezTo>
                  <a:pt x="14251" y="1012"/>
                  <a:pt x="15142" y="674"/>
                  <a:pt x="16478" y="1012"/>
                </a:cubicBezTo>
                <a:cubicBezTo>
                  <a:pt x="17280" y="1349"/>
                  <a:pt x="18170" y="2024"/>
                  <a:pt x="19417" y="3037"/>
                </a:cubicBezTo>
                <a:cubicBezTo>
                  <a:pt x="20219" y="3712"/>
                  <a:pt x="21288" y="4049"/>
                  <a:pt x="22178" y="4049"/>
                </a:cubicBezTo>
                <a:cubicBezTo>
                  <a:pt x="23158" y="3712"/>
                  <a:pt x="24494" y="2699"/>
                  <a:pt x="25029" y="2362"/>
                </a:cubicBezTo>
                <a:cubicBezTo>
                  <a:pt x="25652" y="2024"/>
                  <a:pt x="26098" y="2024"/>
                  <a:pt x="26810" y="2024"/>
                </a:cubicBezTo>
                <a:cubicBezTo>
                  <a:pt x="27345" y="2699"/>
                  <a:pt x="28324" y="3037"/>
                  <a:pt x="29126" y="3375"/>
                </a:cubicBezTo>
                <a:cubicBezTo>
                  <a:pt x="30106" y="3375"/>
                  <a:pt x="30729" y="3712"/>
                  <a:pt x="31175" y="3712"/>
                </a:cubicBezTo>
                <a:cubicBezTo>
                  <a:pt x="31798" y="3712"/>
                  <a:pt x="32511" y="3712"/>
                  <a:pt x="33134" y="3712"/>
                </a:cubicBezTo>
                <a:cubicBezTo>
                  <a:pt x="33847" y="3712"/>
                  <a:pt x="34560" y="3712"/>
                  <a:pt x="35450" y="3712"/>
                </a:cubicBezTo>
                <a:cubicBezTo>
                  <a:pt x="35985" y="3712"/>
                  <a:pt x="36697" y="4049"/>
                  <a:pt x="37232" y="4049"/>
                </a:cubicBezTo>
                <a:cubicBezTo>
                  <a:pt x="37855" y="4049"/>
                  <a:pt x="38568" y="3712"/>
                  <a:pt x="39815" y="3037"/>
                </a:cubicBezTo>
                <a:cubicBezTo>
                  <a:pt x="42398" y="674"/>
                  <a:pt x="43200" y="0"/>
                  <a:pt x="42932" y="1012"/>
                </a:cubicBezTo>
                <a:cubicBezTo>
                  <a:pt x="42665" y="2024"/>
                  <a:pt x="42487" y="4387"/>
                  <a:pt x="42309" y="7762"/>
                </a:cubicBezTo>
                <a:cubicBezTo>
                  <a:pt x="42131" y="10462"/>
                  <a:pt x="41774" y="14850"/>
                  <a:pt x="41418" y="18225"/>
                </a:cubicBezTo>
                <a:cubicBezTo>
                  <a:pt x="41329" y="20249"/>
                  <a:pt x="41151" y="21937"/>
                  <a:pt x="41062" y="23624"/>
                </a:cubicBezTo>
                <a:cubicBezTo>
                  <a:pt x="40973" y="26324"/>
                  <a:pt x="40884" y="28012"/>
                  <a:pt x="40705" y="30712"/>
                </a:cubicBezTo>
                <a:cubicBezTo>
                  <a:pt x="40527" y="32399"/>
                  <a:pt x="40260" y="35774"/>
                  <a:pt x="39993" y="38137"/>
                </a:cubicBezTo>
                <a:cubicBezTo>
                  <a:pt x="39726" y="40162"/>
                  <a:pt x="39369" y="41512"/>
                  <a:pt x="39102" y="42524"/>
                </a:cubicBezTo>
                <a:cubicBezTo>
                  <a:pt x="38211" y="43200"/>
                  <a:pt x="37143" y="42862"/>
                  <a:pt x="33758" y="41174"/>
                </a:cubicBezTo>
                <a:cubicBezTo>
                  <a:pt x="31353" y="39487"/>
                  <a:pt x="28324" y="37462"/>
                  <a:pt x="26543" y="37125"/>
                </a:cubicBezTo>
                <a:cubicBezTo>
                  <a:pt x="23515" y="37125"/>
                  <a:pt x="21733" y="36787"/>
                  <a:pt x="19952" y="36450"/>
                </a:cubicBezTo>
                <a:cubicBezTo>
                  <a:pt x="17725" y="36787"/>
                  <a:pt x="16389" y="37125"/>
                  <a:pt x="14518" y="37462"/>
                </a:cubicBezTo>
                <a:cubicBezTo>
                  <a:pt x="13271" y="37799"/>
                  <a:pt x="12202" y="37799"/>
                  <a:pt x="10866" y="38137"/>
                </a:cubicBezTo>
                <a:cubicBezTo>
                  <a:pt x="10243" y="38474"/>
                  <a:pt x="9530" y="39149"/>
                  <a:pt x="9085" y="39825"/>
                </a:cubicBezTo>
                <a:cubicBezTo>
                  <a:pt x="8640" y="40499"/>
                  <a:pt x="8105" y="41512"/>
                  <a:pt x="7571" y="42187"/>
                </a:cubicBezTo>
                <a:cubicBezTo>
                  <a:pt x="6858" y="42524"/>
                  <a:pt x="6145" y="42524"/>
                  <a:pt x="5611" y="42524"/>
                </a:cubicBezTo>
                <a:cubicBezTo>
                  <a:pt x="5077" y="42524"/>
                  <a:pt x="4275" y="42187"/>
                  <a:pt x="3651" y="41849"/>
                </a:cubicBezTo>
                <a:cubicBezTo>
                  <a:pt x="2850" y="41849"/>
                  <a:pt x="2404" y="41512"/>
                  <a:pt x="1870" y="41174"/>
                </a:cubicBezTo>
                <a:cubicBezTo>
                  <a:pt x="1425" y="41174"/>
                  <a:pt x="890" y="40499"/>
                  <a:pt x="445" y="40162"/>
                </a:cubicBezTo>
                <a:lnTo>
                  <a:pt x="178" y="3914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8309686" name=""/>
          <p:cNvSpPr/>
          <p:nvPr/>
        </p:nvSpPr>
        <p:spPr bwMode="auto">
          <a:xfrm>
            <a:off x="3984362" y="2747817"/>
            <a:ext cx="173181" cy="133927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0159" y="0"/>
                </a:moveTo>
                <a:cubicBezTo>
                  <a:pt x="25919" y="1489"/>
                  <a:pt x="34559" y="5958"/>
                  <a:pt x="40319" y="8193"/>
                </a:cubicBezTo>
                <a:cubicBezTo>
                  <a:pt x="43200" y="10800"/>
                  <a:pt x="43200" y="13034"/>
                  <a:pt x="37439" y="17875"/>
                </a:cubicBezTo>
                <a:cubicBezTo>
                  <a:pt x="31679" y="20110"/>
                  <a:pt x="25919" y="21972"/>
                  <a:pt x="20159" y="24206"/>
                </a:cubicBezTo>
                <a:cubicBezTo>
                  <a:pt x="14400" y="27558"/>
                  <a:pt x="8639" y="29793"/>
                  <a:pt x="5759" y="32027"/>
                </a:cubicBezTo>
                <a:cubicBezTo>
                  <a:pt x="0" y="35379"/>
                  <a:pt x="0" y="37613"/>
                  <a:pt x="0" y="39475"/>
                </a:cubicBezTo>
                <a:quadBezTo>
                  <a:pt x="0" y="41337"/>
                  <a:pt x="2879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161975" name=""/>
          <p:cNvSpPr/>
          <p:nvPr/>
        </p:nvSpPr>
        <p:spPr bwMode="auto">
          <a:xfrm>
            <a:off x="4792543" y="2736271"/>
            <a:ext cx="92362" cy="10852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3676"/>
                  <a:pt x="0" y="9191"/>
                  <a:pt x="10800" y="15625"/>
                </a:cubicBezTo>
                <a:cubicBezTo>
                  <a:pt x="21600" y="22059"/>
                  <a:pt x="21600" y="24357"/>
                  <a:pt x="21600" y="27114"/>
                </a:cubicBezTo>
                <a:cubicBezTo>
                  <a:pt x="32399" y="29412"/>
                  <a:pt x="43200" y="31710"/>
                  <a:pt x="43200" y="34008"/>
                </a:cubicBezTo>
                <a:cubicBezTo>
                  <a:pt x="43200" y="36306"/>
                  <a:pt x="43200" y="38604"/>
                  <a:pt x="43200" y="40902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064461" name=""/>
          <p:cNvSpPr/>
          <p:nvPr/>
        </p:nvSpPr>
        <p:spPr bwMode="auto">
          <a:xfrm>
            <a:off x="5300543" y="2724726"/>
            <a:ext cx="92362" cy="1246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7799" y="0"/>
                </a:moveTo>
                <a:cubicBezTo>
                  <a:pt x="43200" y="3200"/>
                  <a:pt x="43200" y="5200"/>
                  <a:pt x="43200" y="8800"/>
                </a:cubicBezTo>
                <a:cubicBezTo>
                  <a:pt x="37799" y="11600"/>
                  <a:pt x="32399" y="14799"/>
                  <a:pt x="32399" y="17200"/>
                </a:cubicBezTo>
                <a:cubicBezTo>
                  <a:pt x="32399" y="19199"/>
                  <a:pt x="32399" y="21199"/>
                  <a:pt x="32399" y="23199"/>
                </a:cubicBezTo>
                <a:cubicBezTo>
                  <a:pt x="32399" y="25199"/>
                  <a:pt x="26999" y="29199"/>
                  <a:pt x="21600" y="31199"/>
                </a:cubicBezTo>
                <a:cubicBezTo>
                  <a:pt x="16200" y="35600"/>
                  <a:pt x="10800" y="37600"/>
                  <a:pt x="0" y="41200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210352" name=""/>
          <p:cNvSpPr/>
          <p:nvPr/>
        </p:nvSpPr>
        <p:spPr bwMode="auto">
          <a:xfrm>
            <a:off x="6062545" y="2817090"/>
            <a:ext cx="126998" cy="9005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5345" y="6092"/>
                  <a:pt x="27490" y="10523"/>
                  <a:pt x="27490" y="13846"/>
                </a:cubicBezTo>
                <a:cubicBezTo>
                  <a:pt x="19636" y="17723"/>
                  <a:pt x="15709" y="21600"/>
                  <a:pt x="7854" y="25476"/>
                </a:cubicBezTo>
                <a:cubicBezTo>
                  <a:pt x="0" y="29353"/>
                  <a:pt x="0" y="32123"/>
                  <a:pt x="0" y="34892"/>
                </a:cubicBezTo>
                <a:cubicBezTo>
                  <a:pt x="0" y="37661"/>
                  <a:pt x="0" y="40430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438851" name=""/>
          <p:cNvSpPr/>
          <p:nvPr/>
        </p:nvSpPr>
        <p:spPr bwMode="auto">
          <a:xfrm>
            <a:off x="6709089" y="2747817"/>
            <a:ext cx="23090" cy="9582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0"/>
                </a:moveTo>
                <a:cubicBezTo>
                  <a:pt x="21600" y="6245"/>
                  <a:pt x="21600" y="10930"/>
                  <a:pt x="21600" y="14573"/>
                </a:cubicBezTo>
                <a:cubicBezTo>
                  <a:pt x="21600" y="18737"/>
                  <a:pt x="21600" y="21860"/>
                  <a:pt x="0" y="26544"/>
                </a:cubicBezTo>
                <a:cubicBezTo>
                  <a:pt x="0" y="29667"/>
                  <a:pt x="0" y="33310"/>
                  <a:pt x="0" y="36433"/>
                </a:cubicBezTo>
                <a:quadBezTo>
                  <a:pt x="0" y="40077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6296415" name=""/>
          <p:cNvSpPr/>
          <p:nvPr/>
        </p:nvSpPr>
        <p:spPr bwMode="auto">
          <a:xfrm>
            <a:off x="7390271" y="2793998"/>
            <a:ext cx="69271" cy="10275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4400" y="0"/>
                </a:moveTo>
                <a:cubicBezTo>
                  <a:pt x="7200" y="4368"/>
                  <a:pt x="0" y="8737"/>
                  <a:pt x="0" y="12134"/>
                </a:cubicBezTo>
                <a:cubicBezTo>
                  <a:pt x="0" y="16017"/>
                  <a:pt x="0" y="18444"/>
                  <a:pt x="0" y="21842"/>
                </a:cubicBezTo>
                <a:cubicBezTo>
                  <a:pt x="0" y="24269"/>
                  <a:pt x="0" y="27182"/>
                  <a:pt x="0" y="30579"/>
                </a:cubicBezTo>
                <a:cubicBezTo>
                  <a:pt x="14400" y="33492"/>
                  <a:pt x="21600" y="36404"/>
                  <a:pt x="28800" y="38831"/>
                </a:cubicBezTo>
                <a:quadBezTo>
                  <a:pt x="43200" y="40773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643506" name=""/>
          <p:cNvSpPr/>
          <p:nvPr/>
        </p:nvSpPr>
        <p:spPr bwMode="auto">
          <a:xfrm>
            <a:off x="8059907" y="2782453"/>
            <a:ext cx="103907" cy="12238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3599" y="5298"/>
                  <a:pt x="33599" y="7743"/>
                  <a:pt x="33599" y="10596"/>
                </a:cubicBezTo>
                <a:cubicBezTo>
                  <a:pt x="28800" y="13041"/>
                  <a:pt x="23999" y="17116"/>
                  <a:pt x="19199" y="21192"/>
                </a:cubicBezTo>
                <a:cubicBezTo>
                  <a:pt x="19199" y="24045"/>
                  <a:pt x="14400" y="26898"/>
                  <a:pt x="9599" y="28935"/>
                </a:cubicBezTo>
                <a:cubicBezTo>
                  <a:pt x="9599" y="31788"/>
                  <a:pt x="9599" y="34233"/>
                  <a:pt x="9599" y="36679"/>
                </a:cubicBezTo>
                <a:cubicBezTo>
                  <a:pt x="4799" y="38716"/>
                  <a:pt x="4799" y="41162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853209" name=""/>
          <p:cNvSpPr/>
          <p:nvPr/>
        </p:nvSpPr>
        <p:spPr bwMode="auto">
          <a:xfrm>
            <a:off x="3672635" y="3890817"/>
            <a:ext cx="57726" cy="923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quadBezTo>
                  <a:pt x="25919" y="21600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8414039" name=""/>
          <p:cNvSpPr/>
          <p:nvPr/>
        </p:nvSpPr>
        <p:spPr bwMode="auto">
          <a:xfrm>
            <a:off x="6316543" y="4156362"/>
            <a:ext cx="242453" cy="2424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4685" y="14399"/>
                </a:moveTo>
                <a:cubicBezTo>
                  <a:pt x="22628" y="24685"/>
                  <a:pt x="18514" y="32914"/>
                  <a:pt x="12342" y="43199"/>
                </a:cubicBezTo>
                <a:cubicBezTo>
                  <a:pt x="16457" y="30857"/>
                  <a:pt x="20571" y="20571"/>
                  <a:pt x="22628" y="8228"/>
                </a:cubicBezTo>
                <a:cubicBezTo>
                  <a:pt x="18514" y="0"/>
                  <a:pt x="8228" y="4114"/>
                  <a:pt x="0" y="8228"/>
                </a:cubicBezTo>
                <a:cubicBezTo>
                  <a:pt x="4114" y="16457"/>
                  <a:pt x="12342" y="12342"/>
                  <a:pt x="22628" y="6171"/>
                </a:cubicBezTo>
                <a:cubicBezTo>
                  <a:pt x="30857" y="2057"/>
                  <a:pt x="41142" y="2057"/>
                  <a:pt x="43199" y="1234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236885" name=""/>
          <p:cNvSpPr/>
          <p:nvPr/>
        </p:nvSpPr>
        <p:spPr bwMode="auto">
          <a:xfrm>
            <a:off x="3591817" y="2135907"/>
            <a:ext cx="150090" cy="4040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646" y="7405"/>
                </a:moveTo>
                <a:cubicBezTo>
                  <a:pt x="9969" y="14811"/>
                  <a:pt x="13292" y="20982"/>
                  <a:pt x="16615" y="27154"/>
                </a:cubicBezTo>
                <a:cubicBezTo>
                  <a:pt x="23261" y="32091"/>
                  <a:pt x="29907" y="38262"/>
                  <a:pt x="36553" y="43200"/>
                </a:cubicBezTo>
                <a:cubicBezTo>
                  <a:pt x="23261" y="39497"/>
                  <a:pt x="16615" y="33325"/>
                  <a:pt x="9969" y="27154"/>
                </a:cubicBezTo>
                <a:cubicBezTo>
                  <a:pt x="0" y="20982"/>
                  <a:pt x="6646" y="27154"/>
                  <a:pt x="13292" y="32091"/>
                </a:cubicBezTo>
                <a:cubicBezTo>
                  <a:pt x="19938" y="38262"/>
                  <a:pt x="29907" y="30857"/>
                  <a:pt x="29907" y="22217"/>
                </a:cubicBezTo>
                <a:cubicBezTo>
                  <a:pt x="33230" y="16045"/>
                  <a:pt x="39876" y="6171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1598870" name=""/>
          <p:cNvSpPr/>
          <p:nvPr/>
        </p:nvSpPr>
        <p:spPr bwMode="auto">
          <a:xfrm>
            <a:off x="3591817" y="4444998"/>
            <a:ext cx="831271" cy="3463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4400"/>
                </a:moveTo>
                <a:cubicBezTo>
                  <a:pt x="1200" y="20160"/>
                  <a:pt x="2999" y="24480"/>
                  <a:pt x="5400" y="31680"/>
                </a:cubicBezTo>
                <a:cubicBezTo>
                  <a:pt x="7799" y="38880"/>
                  <a:pt x="10200" y="41760"/>
                  <a:pt x="15599" y="43200"/>
                </a:cubicBezTo>
                <a:cubicBezTo>
                  <a:pt x="19799" y="41760"/>
                  <a:pt x="22799" y="40319"/>
                  <a:pt x="26999" y="37439"/>
                </a:cubicBezTo>
                <a:cubicBezTo>
                  <a:pt x="29999" y="34560"/>
                  <a:pt x="32999" y="33119"/>
                  <a:pt x="35399" y="30239"/>
                </a:cubicBezTo>
                <a:cubicBezTo>
                  <a:pt x="38999" y="27360"/>
                  <a:pt x="41399" y="24480"/>
                  <a:pt x="42599" y="18719"/>
                </a:cubicBezTo>
                <a:cubicBezTo>
                  <a:pt x="43200" y="10080"/>
                  <a:pt x="43200" y="2880"/>
                  <a:pt x="40799" y="0"/>
                </a:cubicBezTo>
                <a:lnTo>
                  <a:pt x="38999" y="431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6822459" name=""/>
          <p:cNvSpPr/>
          <p:nvPr/>
        </p:nvSpPr>
        <p:spPr bwMode="auto">
          <a:xfrm>
            <a:off x="3222362" y="300181"/>
            <a:ext cx="773545" cy="6580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671" y="3789"/>
                </a:moveTo>
                <a:cubicBezTo>
                  <a:pt x="10961" y="0"/>
                  <a:pt x="14185" y="0"/>
                  <a:pt x="18698" y="0"/>
                </a:cubicBezTo>
                <a:cubicBezTo>
                  <a:pt x="23211" y="2273"/>
                  <a:pt x="23856" y="11368"/>
                  <a:pt x="19343" y="23494"/>
                </a:cubicBezTo>
                <a:cubicBezTo>
                  <a:pt x="13540" y="32589"/>
                  <a:pt x="7737" y="40168"/>
                  <a:pt x="5802" y="42442"/>
                </a:cubicBezTo>
                <a:cubicBezTo>
                  <a:pt x="2579" y="43200"/>
                  <a:pt x="644" y="40168"/>
                  <a:pt x="0" y="35621"/>
                </a:cubicBezTo>
                <a:cubicBezTo>
                  <a:pt x="644" y="29557"/>
                  <a:pt x="2579" y="25768"/>
                  <a:pt x="4513" y="21978"/>
                </a:cubicBezTo>
                <a:cubicBezTo>
                  <a:pt x="6447" y="19705"/>
                  <a:pt x="9671" y="17431"/>
                  <a:pt x="13540" y="16673"/>
                </a:cubicBezTo>
                <a:cubicBezTo>
                  <a:pt x="18053" y="18189"/>
                  <a:pt x="22567" y="20463"/>
                  <a:pt x="27080" y="24252"/>
                </a:cubicBezTo>
                <a:cubicBezTo>
                  <a:pt x="31594" y="26526"/>
                  <a:pt x="34817" y="28042"/>
                  <a:pt x="39976" y="30315"/>
                </a:cubicBezTo>
                <a:lnTo>
                  <a:pt x="43200" y="31073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950006" name=""/>
          <p:cNvSpPr/>
          <p:nvPr/>
        </p:nvSpPr>
        <p:spPr bwMode="auto">
          <a:xfrm>
            <a:off x="4030543" y="288635"/>
            <a:ext cx="507998" cy="4271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5837"/>
                  <a:pt x="981" y="12843"/>
                  <a:pt x="981" y="18681"/>
                </a:cubicBezTo>
                <a:cubicBezTo>
                  <a:pt x="3927" y="23351"/>
                  <a:pt x="10800" y="22183"/>
                  <a:pt x="20618" y="21016"/>
                </a:cubicBezTo>
                <a:cubicBezTo>
                  <a:pt x="30436" y="21016"/>
                  <a:pt x="38290" y="21016"/>
                  <a:pt x="42218" y="23351"/>
                </a:cubicBezTo>
                <a:cubicBezTo>
                  <a:pt x="43200" y="29189"/>
                  <a:pt x="39272" y="35027"/>
                  <a:pt x="34363" y="40864"/>
                </a:cubicBezTo>
                <a:lnTo>
                  <a:pt x="30436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9376310" name=""/>
          <p:cNvSpPr/>
          <p:nvPr/>
        </p:nvSpPr>
        <p:spPr bwMode="auto">
          <a:xfrm>
            <a:off x="4111362" y="277089"/>
            <a:ext cx="380999" cy="115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399" y="43200"/>
                  <a:pt x="22254" y="43200"/>
                  <a:pt x="30109" y="43200"/>
                </a:cubicBezTo>
                <a:quadBezTo>
                  <a:pt x="36654" y="4320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2800145" name=""/>
          <p:cNvSpPr/>
          <p:nvPr/>
        </p:nvSpPr>
        <p:spPr bwMode="auto">
          <a:xfrm>
            <a:off x="208998" y="577271"/>
            <a:ext cx="392545" cy="5195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411" y="959"/>
                </a:moveTo>
                <a:cubicBezTo>
                  <a:pt x="19058" y="8639"/>
                  <a:pt x="13976" y="15360"/>
                  <a:pt x="7623" y="22080"/>
                </a:cubicBezTo>
                <a:cubicBezTo>
                  <a:pt x="2541" y="26879"/>
                  <a:pt x="0" y="31679"/>
                  <a:pt x="0" y="36480"/>
                </a:cubicBezTo>
                <a:cubicBezTo>
                  <a:pt x="2541" y="41280"/>
                  <a:pt x="7623" y="43200"/>
                  <a:pt x="13976" y="41280"/>
                </a:cubicBezTo>
                <a:cubicBezTo>
                  <a:pt x="19058" y="39360"/>
                  <a:pt x="25411" y="34560"/>
                  <a:pt x="31764" y="31679"/>
                </a:cubicBezTo>
                <a:cubicBezTo>
                  <a:pt x="36847" y="27840"/>
                  <a:pt x="40658" y="24000"/>
                  <a:pt x="41929" y="17280"/>
                </a:cubicBezTo>
                <a:cubicBezTo>
                  <a:pt x="43200" y="12480"/>
                  <a:pt x="41929" y="7680"/>
                  <a:pt x="38117" y="2879"/>
                </a:cubicBezTo>
                <a:lnTo>
                  <a:pt x="31764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404027" name=""/>
          <p:cNvSpPr/>
          <p:nvPr/>
        </p:nvSpPr>
        <p:spPr bwMode="auto">
          <a:xfrm>
            <a:off x="3568726" y="1535545"/>
            <a:ext cx="727362" cy="5888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857" y="847"/>
                </a:moveTo>
                <a:cubicBezTo>
                  <a:pt x="7542" y="5082"/>
                  <a:pt x="8228" y="13552"/>
                  <a:pt x="8228" y="18635"/>
                </a:cubicBezTo>
                <a:cubicBezTo>
                  <a:pt x="8228" y="22870"/>
                  <a:pt x="8228" y="28800"/>
                  <a:pt x="8228" y="33035"/>
                </a:cubicBezTo>
                <a:cubicBezTo>
                  <a:pt x="4800" y="27952"/>
                  <a:pt x="3428" y="23717"/>
                  <a:pt x="2057" y="20329"/>
                </a:cubicBezTo>
                <a:cubicBezTo>
                  <a:pt x="0" y="16941"/>
                  <a:pt x="4114" y="29647"/>
                  <a:pt x="6171" y="35576"/>
                </a:cubicBezTo>
                <a:cubicBezTo>
                  <a:pt x="7542" y="39811"/>
                  <a:pt x="8914" y="43200"/>
                  <a:pt x="12342" y="42352"/>
                </a:cubicBezTo>
                <a:cubicBezTo>
                  <a:pt x="15085" y="39811"/>
                  <a:pt x="20571" y="31341"/>
                  <a:pt x="32228" y="13552"/>
                </a:cubicBezTo>
                <a:cubicBezTo>
                  <a:pt x="38399" y="5929"/>
                  <a:pt x="41142" y="2541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728545" name=""/>
          <p:cNvSpPr/>
          <p:nvPr/>
        </p:nvSpPr>
        <p:spPr bwMode="auto">
          <a:xfrm>
            <a:off x="8475543" y="1870362"/>
            <a:ext cx="669636" cy="761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7448" y="0"/>
                </a:moveTo>
                <a:cubicBezTo>
                  <a:pt x="7448" y="9163"/>
                  <a:pt x="7448" y="17018"/>
                  <a:pt x="7448" y="20945"/>
                </a:cubicBezTo>
                <a:cubicBezTo>
                  <a:pt x="7448" y="24872"/>
                  <a:pt x="7448" y="28145"/>
                  <a:pt x="8193" y="32072"/>
                </a:cubicBezTo>
                <a:cubicBezTo>
                  <a:pt x="8937" y="36654"/>
                  <a:pt x="9682" y="39927"/>
                  <a:pt x="9682" y="43200"/>
                </a:cubicBezTo>
                <a:cubicBezTo>
                  <a:pt x="8193" y="38618"/>
                  <a:pt x="5213" y="30109"/>
                  <a:pt x="3724" y="25527"/>
                </a:cubicBezTo>
                <a:cubicBezTo>
                  <a:pt x="2234" y="21600"/>
                  <a:pt x="1489" y="17672"/>
                  <a:pt x="0" y="15054"/>
                </a:cubicBezTo>
                <a:cubicBezTo>
                  <a:pt x="2234" y="18327"/>
                  <a:pt x="4468" y="22909"/>
                  <a:pt x="8937" y="29454"/>
                </a:cubicBezTo>
                <a:cubicBezTo>
                  <a:pt x="11172" y="32727"/>
                  <a:pt x="14151" y="35345"/>
                  <a:pt x="16386" y="37963"/>
                </a:cubicBezTo>
                <a:cubicBezTo>
                  <a:pt x="20855" y="38618"/>
                  <a:pt x="27558" y="37309"/>
                  <a:pt x="31282" y="35345"/>
                </a:cubicBezTo>
                <a:cubicBezTo>
                  <a:pt x="36496" y="32072"/>
                  <a:pt x="40965" y="29454"/>
                  <a:pt x="43200" y="2749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5949929" name=""/>
          <p:cNvSpPr/>
          <p:nvPr/>
        </p:nvSpPr>
        <p:spPr bwMode="auto">
          <a:xfrm>
            <a:off x="3811181" y="3960090"/>
            <a:ext cx="4537362" cy="143163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48"/>
                </a:moveTo>
                <a:cubicBezTo>
                  <a:pt x="439" y="4529"/>
                  <a:pt x="1319" y="10800"/>
                  <a:pt x="1978" y="14283"/>
                </a:cubicBezTo>
                <a:cubicBezTo>
                  <a:pt x="2748" y="18116"/>
                  <a:pt x="3407" y="20903"/>
                  <a:pt x="4506" y="24387"/>
                </a:cubicBezTo>
                <a:cubicBezTo>
                  <a:pt x="5276" y="26477"/>
                  <a:pt x="6485" y="29612"/>
                  <a:pt x="7474" y="32051"/>
                </a:cubicBezTo>
                <a:cubicBezTo>
                  <a:pt x="8793" y="34838"/>
                  <a:pt x="11102" y="39367"/>
                  <a:pt x="12531" y="41458"/>
                </a:cubicBezTo>
                <a:cubicBezTo>
                  <a:pt x="14290" y="43200"/>
                  <a:pt x="15389" y="43200"/>
                  <a:pt x="17477" y="43200"/>
                </a:cubicBezTo>
                <a:cubicBezTo>
                  <a:pt x="19236" y="42154"/>
                  <a:pt x="21105" y="41109"/>
                  <a:pt x="23523" y="39367"/>
                </a:cubicBezTo>
                <a:cubicBezTo>
                  <a:pt x="25062" y="37974"/>
                  <a:pt x="27151" y="35883"/>
                  <a:pt x="28360" y="34838"/>
                </a:cubicBezTo>
                <a:cubicBezTo>
                  <a:pt x="29899" y="33096"/>
                  <a:pt x="30888" y="31703"/>
                  <a:pt x="31767" y="30658"/>
                </a:cubicBezTo>
                <a:cubicBezTo>
                  <a:pt x="32647" y="28916"/>
                  <a:pt x="33087" y="27870"/>
                  <a:pt x="33636" y="26477"/>
                </a:cubicBezTo>
                <a:cubicBezTo>
                  <a:pt x="33966" y="25432"/>
                  <a:pt x="34406" y="24038"/>
                  <a:pt x="35065" y="21251"/>
                </a:cubicBezTo>
                <a:cubicBezTo>
                  <a:pt x="35505" y="19161"/>
                  <a:pt x="36274" y="16025"/>
                  <a:pt x="36604" y="14283"/>
                </a:cubicBezTo>
                <a:cubicBezTo>
                  <a:pt x="37044" y="12193"/>
                  <a:pt x="37374" y="11148"/>
                  <a:pt x="37703" y="9754"/>
                </a:cubicBezTo>
                <a:cubicBezTo>
                  <a:pt x="38253" y="8361"/>
                  <a:pt x="38693" y="6967"/>
                  <a:pt x="39132" y="5574"/>
                </a:cubicBezTo>
                <a:cubicBezTo>
                  <a:pt x="39682" y="4877"/>
                  <a:pt x="40232" y="4529"/>
                  <a:pt x="40891" y="3483"/>
                </a:cubicBezTo>
                <a:cubicBezTo>
                  <a:pt x="41990" y="2090"/>
                  <a:pt x="42760" y="696"/>
                  <a:pt x="43200" y="0"/>
                </a:cubicBezTo>
                <a:cubicBezTo>
                  <a:pt x="42320" y="2438"/>
                  <a:pt x="41661" y="3832"/>
                  <a:pt x="41001" y="5574"/>
                </a:cubicBezTo>
                <a:cubicBezTo>
                  <a:pt x="40561" y="6619"/>
                  <a:pt x="40232" y="7664"/>
                  <a:pt x="39792" y="8361"/>
                </a:cubicBezTo>
                <a:cubicBezTo>
                  <a:pt x="39572" y="6967"/>
                  <a:pt x="39792" y="5574"/>
                  <a:pt x="40012" y="4180"/>
                </a:cubicBezTo>
                <a:cubicBezTo>
                  <a:pt x="40451" y="2787"/>
                  <a:pt x="41001" y="2787"/>
                  <a:pt x="41661" y="3832"/>
                </a:cubicBezTo>
                <a:quadBezTo>
                  <a:pt x="42100" y="4529"/>
                  <a:pt x="42650" y="487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5507732" name=""/>
          <p:cNvSpPr/>
          <p:nvPr/>
        </p:nvSpPr>
        <p:spPr bwMode="auto">
          <a:xfrm>
            <a:off x="820908" y="727362"/>
            <a:ext cx="334817" cy="230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937" y="21600"/>
                  <a:pt x="25324" y="0"/>
                  <a:pt x="35751" y="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6821517" name=""/>
          <p:cNvSpPr/>
          <p:nvPr/>
        </p:nvSpPr>
        <p:spPr bwMode="auto">
          <a:xfrm>
            <a:off x="393726" y="1177635"/>
            <a:ext cx="392545" cy="4618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894" y="0"/>
                </a:moveTo>
                <a:cubicBezTo>
                  <a:pt x="12705" y="12960"/>
                  <a:pt x="16517" y="27000"/>
                  <a:pt x="16517" y="32400"/>
                </a:cubicBezTo>
                <a:cubicBezTo>
                  <a:pt x="12705" y="29160"/>
                  <a:pt x="3811" y="21600"/>
                  <a:pt x="0" y="18360"/>
                </a:cubicBezTo>
                <a:cubicBezTo>
                  <a:pt x="8894" y="30240"/>
                  <a:pt x="17788" y="38880"/>
                  <a:pt x="22870" y="43200"/>
                </a:cubicBezTo>
                <a:lnTo>
                  <a:pt x="43200" y="2268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104917" name=""/>
          <p:cNvSpPr/>
          <p:nvPr/>
        </p:nvSpPr>
        <p:spPr bwMode="auto">
          <a:xfrm>
            <a:off x="5323635" y="69271"/>
            <a:ext cx="473362" cy="5310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0019" y="10330"/>
                </a:moveTo>
                <a:cubicBezTo>
                  <a:pt x="15804" y="13147"/>
                  <a:pt x="10536" y="15965"/>
                  <a:pt x="5268" y="22539"/>
                </a:cubicBezTo>
                <a:cubicBezTo>
                  <a:pt x="1053" y="27234"/>
                  <a:pt x="0" y="31930"/>
                  <a:pt x="1053" y="36626"/>
                </a:cubicBezTo>
                <a:cubicBezTo>
                  <a:pt x="7375" y="41321"/>
                  <a:pt x="18965" y="43200"/>
                  <a:pt x="26341" y="42260"/>
                </a:cubicBezTo>
                <a:cubicBezTo>
                  <a:pt x="34770" y="32869"/>
                  <a:pt x="42146" y="16904"/>
                  <a:pt x="43200" y="6573"/>
                </a:cubicBezTo>
                <a:cubicBezTo>
                  <a:pt x="41092" y="0"/>
                  <a:pt x="34770" y="939"/>
                  <a:pt x="31609" y="375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0997576" name=""/>
          <p:cNvSpPr/>
          <p:nvPr/>
        </p:nvSpPr>
        <p:spPr bwMode="auto">
          <a:xfrm>
            <a:off x="5473726" y="115453"/>
            <a:ext cx="150090" cy="1731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9907" y="11520"/>
                  <a:pt x="19938" y="23040"/>
                  <a:pt x="9969" y="34560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679278" name=""/>
          <p:cNvSpPr/>
          <p:nvPr/>
        </p:nvSpPr>
        <p:spPr bwMode="auto">
          <a:xfrm>
            <a:off x="2575817" y="2297545"/>
            <a:ext cx="946726" cy="738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7921" y="8774"/>
                </a:moveTo>
                <a:cubicBezTo>
                  <a:pt x="33190" y="15525"/>
                  <a:pt x="40565" y="24975"/>
                  <a:pt x="42673" y="27674"/>
                </a:cubicBezTo>
                <a:cubicBezTo>
                  <a:pt x="38458" y="16200"/>
                  <a:pt x="35824" y="6750"/>
                  <a:pt x="34770" y="2699"/>
                </a:cubicBezTo>
                <a:cubicBezTo>
                  <a:pt x="33717" y="0"/>
                  <a:pt x="37931" y="9450"/>
                  <a:pt x="42146" y="20925"/>
                </a:cubicBezTo>
                <a:cubicBezTo>
                  <a:pt x="43200" y="23625"/>
                  <a:pt x="42146" y="26325"/>
                  <a:pt x="28975" y="32400"/>
                </a:cubicBezTo>
                <a:quadBezTo>
                  <a:pt x="11590" y="39150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527995" name=""/>
          <p:cNvSpPr/>
          <p:nvPr/>
        </p:nvSpPr>
        <p:spPr bwMode="auto">
          <a:xfrm>
            <a:off x="6097181" y="-69271"/>
            <a:ext cx="958271" cy="4733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8985"/>
                </a:moveTo>
                <a:cubicBezTo>
                  <a:pt x="6766" y="43200"/>
                  <a:pt x="29667" y="22126"/>
                  <a:pt x="41118" y="4214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575896" name=""/>
          <p:cNvSpPr/>
          <p:nvPr/>
        </p:nvSpPr>
        <p:spPr bwMode="auto">
          <a:xfrm>
            <a:off x="7090090" y="150090"/>
            <a:ext cx="646545" cy="357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9509"/>
                </a:moveTo>
                <a:cubicBezTo>
                  <a:pt x="6942" y="19509"/>
                  <a:pt x="23142" y="19509"/>
                  <a:pt x="36257" y="19509"/>
                </a:cubicBezTo>
                <a:cubicBezTo>
                  <a:pt x="40885" y="19509"/>
                  <a:pt x="33171" y="8361"/>
                  <a:pt x="23914" y="2787"/>
                </a:cubicBezTo>
                <a:cubicBezTo>
                  <a:pt x="19285" y="0"/>
                  <a:pt x="23914" y="4180"/>
                  <a:pt x="37799" y="15329"/>
                </a:cubicBezTo>
                <a:cubicBezTo>
                  <a:pt x="43200" y="22296"/>
                  <a:pt x="43200" y="29264"/>
                  <a:pt x="33171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787484" name=""/>
          <p:cNvSpPr/>
          <p:nvPr/>
        </p:nvSpPr>
        <p:spPr bwMode="auto">
          <a:xfrm>
            <a:off x="8082998" y="265545"/>
            <a:ext cx="23090" cy="461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9163464" name=""/>
          <p:cNvSpPr/>
          <p:nvPr/>
        </p:nvSpPr>
        <p:spPr bwMode="auto">
          <a:xfrm>
            <a:off x="7863635" y="196272"/>
            <a:ext cx="507998" cy="611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8654" y="2445"/>
                </a:moveTo>
                <a:cubicBezTo>
                  <a:pt x="22581" y="0"/>
                  <a:pt x="22581" y="8150"/>
                  <a:pt x="17672" y="30973"/>
                </a:cubicBezTo>
                <a:cubicBezTo>
                  <a:pt x="15709" y="43200"/>
                  <a:pt x="5890" y="39939"/>
                  <a:pt x="0" y="36679"/>
                </a:cubicBezTo>
                <a:cubicBezTo>
                  <a:pt x="15709" y="32603"/>
                  <a:pt x="37309" y="31788"/>
                  <a:pt x="43200" y="29343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4627625" name=""/>
          <p:cNvSpPr/>
          <p:nvPr/>
        </p:nvSpPr>
        <p:spPr bwMode="auto">
          <a:xfrm>
            <a:off x="5127362" y="3590635"/>
            <a:ext cx="311726" cy="1731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0320"/>
                </a:moveTo>
                <a:cubicBezTo>
                  <a:pt x="11200" y="43200"/>
                  <a:pt x="20800" y="43200"/>
                  <a:pt x="27200" y="37439"/>
                </a:cubicBezTo>
                <a:cubicBezTo>
                  <a:pt x="31999" y="25920"/>
                  <a:pt x="38400" y="1440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1746389" name=""/>
          <p:cNvSpPr/>
          <p:nvPr/>
        </p:nvSpPr>
        <p:spPr bwMode="auto">
          <a:xfrm>
            <a:off x="5900907" y="2967181"/>
            <a:ext cx="542635" cy="5541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26655" y="1889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5272935" name=""/>
          <p:cNvSpPr/>
          <p:nvPr/>
        </p:nvSpPr>
        <p:spPr bwMode="auto">
          <a:xfrm>
            <a:off x="6662907" y="3128817"/>
            <a:ext cx="173181" cy="1847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0159" y="29700"/>
                  <a:pt x="28799" y="18899"/>
                  <a:pt x="37439" y="1080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1580823" name=""/>
          <p:cNvSpPr/>
          <p:nvPr/>
        </p:nvSpPr>
        <p:spPr bwMode="auto">
          <a:xfrm>
            <a:off x="7378726" y="3232726"/>
            <a:ext cx="277090" cy="1847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6200" y="29699"/>
                  <a:pt x="27000" y="18900"/>
                  <a:pt x="37800" y="809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7619691" name=""/>
          <p:cNvSpPr/>
          <p:nvPr/>
        </p:nvSpPr>
        <p:spPr bwMode="auto">
          <a:xfrm>
            <a:off x="7990635" y="3140362"/>
            <a:ext cx="242453" cy="808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2342" y="37028"/>
                  <a:pt x="30857" y="12342"/>
                  <a:pt x="43199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1066251" name=""/>
          <p:cNvSpPr/>
          <p:nvPr/>
        </p:nvSpPr>
        <p:spPr bwMode="auto">
          <a:xfrm>
            <a:off x="10692271" y="507998"/>
            <a:ext cx="761999" cy="8543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9340"/>
                </a:moveTo>
                <a:cubicBezTo>
                  <a:pt x="6545" y="7005"/>
                  <a:pt x="19636" y="4086"/>
                  <a:pt x="36000" y="1751"/>
                </a:cubicBezTo>
                <a:cubicBezTo>
                  <a:pt x="43200" y="0"/>
                  <a:pt x="39927" y="2918"/>
                  <a:pt x="26181" y="17513"/>
                </a:cubicBezTo>
                <a:quadBezTo>
                  <a:pt x="10472" y="37362"/>
                  <a:pt x="7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1944122" name=""/>
          <p:cNvSpPr/>
          <p:nvPr/>
        </p:nvSpPr>
        <p:spPr bwMode="auto">
          <a:xfrm>
            <a:off x="174362" y="6199907"/>
            <a:ext cx="623453" cy="54263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8272"/>
                </a:moveTo>
                <a:cubicBezTo>
                  <a:pt x="4000" y="17463"/>
                  <a:pt x="5600" y="22978"/>
                  <a:pt x="6399" y="28493"/>
                </a:cubicBezTo>
                <a:cubicBezTo>
                  <a:pt x="7200" y="20221"/>
                  <a:pt x="8799" y="11948"/>
                  <a:pt x="10400" y="6434"/>
                </a:cubicBezTo>
                <a:cubicBezTo>
                  <a:pt x="11999" y="2757"/>
                  <a:pt x="15199" y="0"/>
                  <a:pt x="24000" y="919"/>
                </a:cubicBezTo>
                <a:cubicBezTo>
                  <a:pt x="32799" y="5514"/>
                  <a:pt x="37600" y="11948"/>
                  <a:pt x="40000" y="18382"/>
                </a:cubicBezTo>
                <a:cubicBezTo>
                  <a:pt x="40799" y="22978"/>
                  <a:pt x="41600" y="27574"/>
                  <a:pt x="41600" y="32170"/>
                </a:cubicBezTo>
                <a:quadBezTo>
                  <a:pt x="43200" y="38604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0981484" name=""/>
          <p:cNvSpPr/>
          <p:nvPr/>
        </p:nvSpPr>
        <p:spPr bwMode="auto">
          <a:xfrm>
            <a:off x="1132635" y="6430817"/>
            <a:ext cx="392545" cy="115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6517" y="0"/>
                  <a:pt x="26682" y="0"/>
                  <a:pt x="35576" y="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0288781" name=""/>
          <p:cNvSpPr/>
          <p:nvPr/>
        </p:nvSpPr>
        <p:spPr bwMode="auto">
          <a:xfrm>
            <a:off x="1317362" y="6569362"/>
            <a:ext cx="184726" cy="808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6171"/>
                </a:moveTo>
                <a:cubicBezTo>
                  <a:pt x="24299" y="0"/>
                  <a:pt x="40499" y="12342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688163" name=""/>
          <p:cNvSpPr/>
          <p:nvPr/>
        </p:nvSpPr>
        <p:spPr bwMode="auto">
          <a:xfrm>
            <a:off x="1836907" y="6084453"/>
            <a:ext cx="565726" cy="6465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8791" y="0"/>
                </a:moveTo>
                <a:cubicBezTo>
                  <a:pt x="33502" y="1542"/>
                  <a:pt x="21159" y="3857"/>
                  <a:pt x="7934" y="8485"/>
                </a:cubicBezTo>
                <a:cubicBezTo>
                  <a:pt x="1763" y="11571"/>
                  <a:pt x="0" y="14657"/>
                  <a:pt x="18514" y="23914"/>
                </a:cubicBezTo>
                <a:cubicBezTo>
                  <a:pt x="38791" y="30857"/>
                  <a:pt x="43200" y="31628"/>
                  <a:pt x="38791" y="37799"/>
                </a:cubicBezTo>
                <a:cubicBezTo>
                  <a:pt x="25567" y="42428"/>
                  <a:pt x="17632" y="43200"/>
                  <a:pt x="19395" y="38571"/>
                </a:cubicBezTo>
                <a:cubicBezTo>
                  <a:pt x="28212" y="30857"/>
                  <a:pt x="31738" y="26999"/>
                  <a:pt x="34383" y="21599"/>
                </a:cubicBezTo>
                <a:cubicBezTo>
                  <a:pt x="35265" y="12342"/>
                  <a:pt x="34383" y="6171"/>
                  <a:pt x="33502" y="2314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4297307" name=""/>
          <p:cNvSpPr/>
          <p:nvPr/>
        </p:nvSpPr>
        <p:spPr bwMode="auto">
          <a:xfrm>
            <a:off x="10403635" y="1385453"/>
            <a:ext cx="946726" cy="1731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3160" y="37440"/>
                  <a:pt x="21073" y="20159"/>
                  <a:pt x="33190" y="17280"/>
                </a:cubicBezTo>
                <a:quadBezTo>
                  <a:pt x="39512" y="1152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3331662" name=""/>
          <p:cNvSpPr/>
          <p:nvPr/>
        </p:nvSpPr>
        <p:spPr bwMode="auto">
          <a:xfrm>
            <a:off x="10022635" y="658090"/>
            <a:ext cx="2389907" cy="105063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0918"/>
                </a:moveTo>
                <a:cubicBezTo>
                  <a:pt x="1043" y="14241"/>
                  <a:pt x="4382" y="26584"/>
                  <a:pt x="6469" y="35129"/>
                </a:cubicBezTo>
                <a:cubicBezTo>
                  <a:pt x="7721" y="40826"/>
                  <a:pt x="8765" y="43200"/>
                  <a:pt x="13356" y="40826"/>
                </a:cubicBezTo>
                <a:cubicBezTo>
                  <a:pt x="34434" y="15665"/>
                  <a:pt x="42365" y="1898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90212" name=""/>
          <p:cNvSpPr/>
          <p:nvPr/>
        </p:nvSpPr>
        <p:spPr bwMode="auto">
          <a:xfrm>
            <a:off x="1201907" y="369453"/>
            <a:ext cx="704271" cy="66963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249" y="14896"/>
                  <a:pt x="6373" y="23089"/>
                  <a:pt x="7081" y="26813"/>
                </a:cubicBezTo>
                <a:cubicBezTo>
                  <a:pt x="9914" y="24579"/>
                  <a:pt x="15580" y="22344"/>
                  <a:pt x="30452" y="20110"/>
                </a:cubicBezTo>
                <a:cubicBezTo>
                  <a:pt x="40367" y="22344"/>
                  <a:pt x="43200" y="24579"/>
                  <a:pt x="38242" y="30537"/>
                </a:cubicBezTo>
                <a:quadBezTo>
                  <a:pt x="24786" y="39475"/>
                  <a:pt x="16288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472047" name=""/>
          <p:cNvSpPr/>
          <p:nvPr/>
        </p:nvSpPr>
        <p:spPr bwMode="auto">
          <a:xfrm>
            <a:off x="1155726" y="334817"/>
            <a:ext cx="542635" cy="3463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353" y="14399"/>
                  <a:pt x="23897" y="43200"/>
                  <a:pt x="38604" y="432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9183547" name=""/>
          <p:cNvSpPr/>
          <p:nvPr/>
        </p:nvSpPr>
        <p:spPr bwMode="auto">
          <a:xfrm>
            <a:off x="9329907" y="2782453"/>
            <a:ext cx="1547090" cy="7735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5146"/>
                </a:moveTo>
                <a:cubicBezTo>
                  <a:pt x="1611" y="36107"/>
                  <a:pt x="4191" y="42555"/>
                  <a:pt x="11928" y="43200"/>
                </a:cubicBezTo>
                <a:cubicBezTo>
                  <a:pt x="32561" y="17408"/>
                  <a:pt x="40298" y="3223"/>
                  <a:pt x="43200" y="0"/>
                </a:cubicBezTo>
                <a:lnTo>
                  <a:pt x="43200" y="386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3626571" name=""/>
          <p:cNvSpPr/>
          <p:nvPr/>
        </p:nvSpPr>
        <p:spPr bwMode="auto">
          <a:xfrm>
            <a:off x="3349362" y="3936999"/>
            <a:ext cx="946726" cy="19627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741" y="10164"/>
                </a:moveTo>
                <a:cubicBezTo>
                  <a:pt x="19492" y="17788"/>
                  <a:pt x="28975" y="17788"/>
                  <a:pt x="34770" y="17788"/>
                </a:cubicBezTo>
                <a:cubicBezTo>
                  <a:pt x="40039" y="17788"/>
                  <a:pt x="43200" y="17788"/>
                  <a:pt x="27395" y="2541"/>
                </a:cubicBezTo>
                <a:cubicBezTo>
                  <a:pt x="11590" y="0"/>
                  <a:pt x="3687" y="2541"/>
                  <a:pt x="0" y="2541"/>
                </a:cubicBezTo>
                <a:cubicBezTo>
                  <a:pt x="6848" y="15247"/>
                  <a:pt x="33717" y="38117"/>
                  <a:pt x="37931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0332623" name="Google Shape;717;p122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Θ(log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Θ(1)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9823204" name="Google Shape;722;p123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Θ(log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Θ(1)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3809587" name="Google Shape;727;p124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bubble sort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594326" name="Google Shape;732;p12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0  1  2  3  4  5  6  7</a:t>
            </a:r>
            <a:endParaRPr>
              <a:latin typeface="Consolas"/>
              <a:ea typeface="Consolas"/>
              <a:cs typeface="Consolas"/>
            </a:endParaRPr>
          </a:p>
        </p:txBody>
      </p:sp>
      <p:sp>
        <p:nvSpPr>
          <p:cNvPr id="1808758761" name=""/>
          <p:cNvSpPr/>
          <p:nvPr/>
        </p:nvSpPr>
        <p:spPr bwMode="auto">
          <a:xfrm>
            <a:off x="2968362" y="2551545"/>
            <a:ext cx="473362" cy="5772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804" y="0"/>
                </a:moveTo>
                <a:cubicBezTo>
                  <a:pt x="17912" y="3455"/>
                  <a:pt x="23180" y="12096"/>
                  <a:pt x="28448" y="19872"/>
                </a:cubicBezTo>
                <a:cubicBezTo>
                  <a:pt x="30556" y="23328"/>
                  <a:pt x="22126" y="26784"/>
                  <a:pt x="11590" y="24192"/>
                </a:cubicBezTo>
                <a:cubicBezTo>
                  <a:pt x="3160" y="22464"/>
                  <a:pt x="0" y="25056"/>
                  <a:pt x="8429" y="36288"/>
                </a:cubicBezTo>
                <a:cubicBezTo>
                  <a:pt x="12643" y="40608"/>
                  <a:pt x="15804" y="43200"/>
                  <a:pt x="20019" y="41472"/>
                </a:cubicBezTo>
                <a:cubicBezTo>
                  <a:pt x="26341" y="33696"/>
                  <a:pt x="32663" y="21600"/>
                  <a:pt x="38985" y="13823"/>
                </a:cubicBezTo>
                <a:lnTo>
                  <a:pt x="43200" y="1123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764124" name=""/>
          <p:cNvSpPr/>
          <p:nvPr/>
        </p:nvSpPr>
        <p:spPr bwMode="auto">
          <a:xfrm>
            <a:off x="3568726" y="3960090"/>
            <a:ext cx="888999" cy="3694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5399"/>
                </a:moveTo>
                <a:cubicBezTo>
                  <a:pt x="3927" y="14849"/>
                  <a:pt x="11220" y="28350"/>
                  <a:pt x="19075" y="37800"/>
                </a:cubicBezTo>
                <a:cubicBezTo>
                  <a:pt x="25246" y="41850"/>
                  <a:pt x="28051" y="43200"/>
                  <a:pt x="31418" y="43200"/>
                </a:cubicBezTo>
                <a:cubicBezTo>
                  <a:pt x="33662" y="37800"/>
                  <a:pt x="37589" y="25649"/>
                  <a:pt x="41516" y="12149"/>
                </a:cubicBezTo>
                <a:quadBezTo>
                  <a:pt x="42638" y="675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0606889" name="Google Shape;737;p126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Repeat n times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For i from 0 to n-2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    If numbers[i] and numbers[i+1] out of order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57664167" name=""/>
          <p:cNvSpPr/>
          <p:nvPr/>
        </p:nvSpPr>
        <p:spPr bwMode="auto">
          <a:xfrm>
            <a:off x="2737453" y="1835726"/>
            <a:ext cx="1316181" cy="8081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8879"/>
                </a:moveTo>
                <a:cubicBezTo>
                  <a:pt x="1136" y="41348"/>
                  <a:pt x="2652" y="42582"/>
                  <a:pt x="4547" y="43200"/>
                </a:cubicBezTo>
                <a:cubicBezTo>
                  <a:pt x="16294" y="33942"/>
                  <a:pt x="31831" y="15428"/>
                  <a:pt x="40168" y="4319"/>
                </a:cubicBezTo>
                <a:quadBezTo>
                  <a:pt x="42063" y="1851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6423059" name="Google Shape;742;p127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0" i="0" u="none" strike="noStrike" cap="none" spc="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Repeat n-1 times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For i from 0 to n-2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    If numbers[i] and numbers[i+1] out of order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822687138" name=""/>
          <p:cNvSpPr/>
          <p:nvPr/>
        </p:nvSpPr>
        <p:spPr bwMode="auto">
          <a:xfrm>
            <a:off x="3176181" y="2124362"/>
            <a:ext cx="1339272" cy="5541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5100"/>
                </a:moveTo>
                <a:cubicBezTo>
                  <a:pt x="1862" y="37799"/>
                  <a:pt x="3724" y="42299"/>
                  <a:pt x="8193" y="43200"/>
                </a:cubicBezTo>
                <a:cubicBezTo>
                  <a:pt x="17875" y="36000"/>
                  <a:pt x="35379" y="12599"/>
                  <a:pt x="41710" y="270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457148" name=""/>
          <p:cNvSpPr/>
          <p:nvPr/>
        </p:nvSpPr>
        <p:spPr bwMode="auto">
          <a:xfrm>
            <a:off x="5623817" y="1604817"/>
            <a:ext cx="588817" cy="4618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3759"/>
                </a:moveTo>
                <a:cubicBezTo>
                  <a:pt x="5082" y="38879"/>
                  <a:pt x="6776" y="43200"/>
                  <a:pt x="1694" y="22680"/>
                </a:cubicBezTo>
                <a:cubicBezTo>
                  <a:pt x="1694" y="15119"/>
                  <a:pt x="2541" y="6480"/>
                  <a:pt x="5082" y="2160"/>
                </a:cubicBezTo>
                <a:cubicBezTo>
                  <a:pt x="16941" y="0"/>
                  <a:pt x="33035" y="8639"/>
                  <a:pt x="38964" y="15119"/>
                </a:cubicBezTo>
                <a:quadBezTo>
                  <a:pt x="41505" y="20519"/>
                  <a:pt x="43200" y="2483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781681" name=""/>
          <p:cNvSpPr/>
          <p:nvPr/>
        </p:nvSpPr>
        <p:spPr bwMode="auto">
          <a:xfrm>
            <a:off x="6628271" y="1408545"/>
            <a:ext cx="369453" cy="16163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449" y="33942"/>
                  <a:pt x="29700" y="15428"/>
                  <a:pt x="37799" y="6171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2030286" name=""/>
          <p:cNvSpPr/>
          <p:nvPr/>
        </p:nvSpPr>
        <p:spPr bwMode="auto">
          <a:xfrm>
            <a:off x="7113181" y="1142998"/>
            <a:ext cx="92362" cy="357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399" y="11148"/>
                  <a:pt x="32400" y="33445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461501" name=""/>
          <p:cNvSpPr/>
          <p:nvPr/>
        </p:nvSpPr>
        <p:spPr bwMode="auto">
          <a:xfrm>
            <a:off x="5335181" y="1523998"/>
            <a:ext cx="519545" cy="66963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919" y="12662"/>
                  <a:pt x="7679" y="22344"/>
                  <a:pt x="15359" y="29793"/>
                </a:cubicBezTo>
                <a:cubicBezTo>
                  <a:pt x="27840" y="37241"/>
                  <a:pt x="37440" y="4171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718538" name=""/>
          <p:cNvSpPr/>
          <p:nvPr/>
        </p:nvSpPr>
        <p:spPr bwMode="auto">
          <a:xfrm>
            <a:off x="682362" y="3105726"/>
            <a:ext cx="1027545" cy="13161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941" y="6063"/>
                  <a:pt x="3883" y="10231"/>
                  <a:pt x="6310" y="14021"/>
                </a:cubicBezTo>
                <a:cubicBezTo>
                  <a:pt x="8251" y="16294"/>
                  <a:pt x="10678" y="18947"/>
                  <a:pt x="14076" y="21978"/>
                </a:cubicBezTo>
                <a:cubicBezTo>
                  <a:pt x="16988" y="24252"/>
                  <a:pt x="18930" y="26147"/>
                  <a:pt x="21357" y="28799"/>
                </a:cubicBezTo>
                <a:cubicBezTo>
                  <a:pt x="22813" y="30315"/>
                  <a:pt x="25725" y="32589"/>
                  <a:pt x="27667" y="33726"/>
                </a:cubicBezTo>
                <a:cubicBezTo>
                  <a:pt x="30094" y="36757"/>
                  <a:pt x="34462" y="39410"/>
                  <a:pt x="39316" y="41305"/>
                </a:cubicBezTo>
                <a:quadBezTo>
                  <a:pt x="41258" y="42442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1150907" name=""/>
          <p:cNvSpPr/>
          <p:nvPr/>
        </p:nvSpPr>
        <p:spPr bwMode="auto">
          <a:xfrm>
            <a:off x="6050998" y="2886362"/>
            <a:ext cx="1293090" cy="13508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857" y="1476"/>
                  <a:pt x="15814" y="7015"/>
                  <a:pt x="20442" y="11076"/>
                </a:cubicBezTo>
                <a:cubicBezTo>
                  <a:pt x="23142" y="15507"/>
                  <a:pt x="27000" y="19938"/>
                  <a:pt x="31628" y="23630"/>
                </a:cubicBezTo>
                <a:cubicBezTo>
                  <a:pt x="33557" y="25107"/>
                  <a:pt x="34328" y="26584"/>
                  <a:pt x="35871" y="28430"/>
                </a:cubicBezTo>
                <a:cubicBezTo>
                  <a:pt x="37028" y="30276"/>
                  <a:pt x="37800" y="32861"/>
                  <a:pt x="39728" y="384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4181653" name=""/>
          <p:cNvSpPr/>
          <p:nvPr/>
        </p:nvSpPr>
        <p:spPr bwMode="auto">
          <a:xfrm>
            <a:off x="7297907" y="877453"/>
            <a:ext cx="138545" cy="4733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8799" y="25287"/>
                  <a:pt x="39599" y="35824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757971" name=""/>
          <p:cNvSpPr/>
          <p:nvPr/>
        </p:nvSpPr>
        <p:spPr bwMode="auto">
          <a:xfrm>
            <a:off x="3487907" y="2666998"/>
            <a:ext cx="1293090" cy="507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9272"/>
                </a:moveTo>
                <a:cubicBezTo>
                  <a:pt x="1542" y="41236"/>
                  <a:pt x="6171" y="43200"/>
                  <a:pt x="21985" y="34363"/>
                </a:cubicBezTo>
                <a:cubicBezTo>
                  <a:pt x="36642" y="14727"/>
                  <a:pt x="42042" y="2945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833508" name=""/>
          <p:cNvSpPr/>
          <p:nvPr/>
        </p:nvSpPr>
        <p:spPr bwMode="auto">
          <a:xfrm>
            <a:off x="1409726" y="3544453"/>
            <a:ext cx="831271" cy="10275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400" y="5824"/>
                  <a:pt x="4800" y="9222"/>
                  <a:pt x="6600" y="11164"/>
                </a:cubicBezTo>
                <a:cubicBezTo>
                  <a:pt x="8399" y="13105"/>
                  <a:pt x="10799" y="15047"/>
                  <a:pt x="12600" y="16988"/>
                </a:cubicBezTo>
                <a:cubicBezTo>
                  <a:pt x="16199" y="22813"/>
                  <a:pt x="19800" y="32521"/>
                  <a:pt x="19800" y="39316"/>
                </a:cubicBezTo>
                <a:cubicBezTo>
                  <a:pt x="23400" y="42714"/>
                  <a:pt x="32999" y="43200"/>
                  <a:pt x="37200" y="42714"/>
                </a:cubicBezTo>
                <a:lnTo>
                  <a:pt x="43200" y="4222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009448" name=""/>
          <p:cNvSpPr/>
          <p:nvPr/>
        </p:nvSpPr>
        <p:spPr bwMode="auto">
          <a:xfrm>
            <a:off x="6593635" y="3613726"/>
            <a:ext cx="242453" cy="5541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2628" y="0"/>
                </a:moveTo>
                <a:cubicBezTo>
                  <a:pt x="26742" y="3599"/>
                  <a:pt x="20571" y="15300"/>
                  <a:pt x="0" y="28799"/>
                </a:cubicBezTo>
                <a:cubicBezTo>
                  <a:pt x="6171" y="33299"/>
                  <a:pt x="34971" y="35099"/>
                  <a:pt x="43199" y="36899"/>
                </a:cubicBezTo>
                <a:lnTo>
                  <a:pt x="39085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2768875" name=""/>
          <p:cNvSpPr/>
          <p:nvPr/>
        </p:nvSpPr>
        <p:spPr bwMode="auto">
          <a:xfrm>
            <a:off x="7471090" y="646545"/>
            <a:ext cx="427181" cy="9351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7362" y="2666"/>
                  <a:pt x="24518" y="7999"/>
                  <a:pt x="10508" y="15999"/>
                </a:cubicBezTo>
                <a:cubicBezTo>
                  <a:pt x="1167" y="25066"/>
                  <a:pt x="0" y="31999"/>
                  <a:pt x="5837" y="38399"/>
                </a:cubicBezTo>
                <a:cubicBezTo>
                  <a:pt x="15178" y="41599"/>
                  <a:pt x="28021" y="43200"/>
                  <a:pt x="37362" y="4266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7677532" name=""/>
          <p:cNvSpPr/>
          <p:nvPr/>
        </p:nvSpPr>
        <p:spPr bwMode="auto">
          <a:xfrm>
            <a:off x="8175362" y="496453"/>
            <a:ext cx="600362" cy="79663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678"/>
                </a:moveTo>
                <a:cubicBezTo>
                  <a:pt x="8307" y="39443"/>
                  <a:pt x="12461" y="43200"/>
                  <a:pt x="10800" y="31304"/>
                </a:cubicBezTo>
                <a:cubicBezTo>
                  <a:pt x="8307" y="10017"/>
                  <a:pt x="9138" y="3130"/>
                  <a:pt x="9969" y="0"/>
                </a:cubicBezTo>
                <a:cubicBezTo>
                  <a:pt x="29076" y="6886"/>
                  <a:pt x="37384" y="12521"/>
                  <a:pt x="40707" y="15026"/>
                </a:cubicBezTo>
                <a:quadBezTo>
                  <a:pt x="43200" y="20660"/>
                  <a:pt x="43200" y="2441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6733309" name=""/>
          <p:cNvSpPr/>
          <p:nvPr/>
        </p:nvSpPr>
        <p:spPr bwMode="auto">
          <a:xfrm>
            <a:off x="9006635" y="600362"/>
            <a:ext cx="346362" cy="1500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3039" y="19938"/>
                  <a:pt x="33119" y="6646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0884344" name=""/>
          <p:cNvSpPr/>
          <p:nvPr/>
        </p:nvSpPr>
        <p:spPr bwMode="auto">
          <a:xfrm>
            <a:off x="9318362" y="311726"/>
            <a:ext cx="150090" cy="484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6615" y="21600"/>
                  <a:pt x="33230" y="34971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544279" name=""/>
          <p:cNvSpPr/>
          <p:nvPr/>
        </p:nvSpPr>
        <p:spPr bwMode="auto">
          <a:xfrm>
            <a:off x="9514635" y="80817"/>
            <a:ext cx="392545" cy="10044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082" y="2979"/>
                  <a:pt x="17788" y="8937"/>
                  <a:pt x="33035" y="16882"/>
                </a:cubicBezTo>
                <a:cubicBezTo>
                  <a:pt x="40658" y="22344"/>
                  <a:pt x="43200" y="25820"/>
                  <a:pt x="41929" y="29793"/>
                </a:cubicBezTo>
                <a:quadBezTo>
                  <a:pt x="31764" y="38731"/>
                  <a:pt x="24141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241704789" name="Google Shape;747;p128"/>
          <p:cNvGraphicFramePr>
            <a:graphicFrameLocks xmlns:a="http://schemas.openxmlformats.org/drawingml/2006/main"/>
          </p:cNvGraphicFramePr>
          <p:nvPr/>
        </p:nvGraphicFramePr>
        <p:xfrm>
          <a:off x="-761999" y="-406399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00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FF0000"/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00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[0]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[1]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[2]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[n-3]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[n-2]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[n-1]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2016716182" name="Google Shape;748;p128"/>
          <p:cNvSpPr/>
          <p:nvPr/>
        </p:nvSpPr>
        <p:spPr bwMode="auto">
          <a:xfrm>
            <a:off x="884431" y="3325599"/>
            <a:ext cx="155999" cy="1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5143586" name="Google Shape;749;p128"/>
          <p:cNvSpPr/>
          <p:nvPr/>
        </p:nvSpPr>
        <p:spPr bwMode="auto">
          <a:xfrm>
            <a:off x="2457031" y="3325599"/>
            <a:ext cx="155999" cy="1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6234712" name="Google Shape;750;p128"/>
          <p:cNvSpPr/>
          <p:nvPr/>
        </p:nvSpPr>
        <p:spPr bwMode="auto">
          <a:xfrm>
            <a:off x="3985098" y="3350999"/>
            <a:ext cx="155999" cy="1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7090006" name="Google Shape;751;p128"/>
          <p:cNvSpPr/>
          <p:nvPr/>
        </p:nvSpPr>
        <p:spPr bwMode="auto">
          <a:xfrm>
            <a:off x="5557699" y="3350999"/>
            <a:ext cx="155999" cy="1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40167882" name="Google Shape;752;p128"/>
          <p:cNvSpPr/>
          <p:nvPr/>
        </p:nvSpPr>
        <p:spPr bwMode="auto">
          <a:xfrm>
            <a:off x="7010431" y="3338299"/>
            <a:ext cx="155999" cy="1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01809195" name="Google Shape;753;p128"/>
          <p:cNvSpPr/>
          <p:nvPr/>
        </p:nvSpPr>
        <p:spPr bwMode="auto">
          <a:xfrm>
            <a:off x="8583031" y="3338299"/>
            <a:ext cx="155999" cy="1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936866" name="Google Shape;754;p128"/>
          <p:cNvSpPr/>
          <p:nvPr/>
        </p:nvSpPr>
        <p:spPr bwMode="auto">
          <a:xfrm>
            <a:off x="10111099" y="3363699"/>
            <a:ext cx="155999" cy="1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8305860" name="Google Shape;763;p130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 ×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5238489" name="Google Shape;768;p13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×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 – 1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+ 1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8672480" name="Google Shape;619;p105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For i from 0 to n-1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Find smallest number between numbers[i] and numbers[n-1]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Swap smallest number with numbers[i]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1773025" name="Google Shape;773;p132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×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 – 2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+ 1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9281411" name=""/>
          <p:cNvSpPr/>
          <p:nvPr/>
        </p:nvSpPr>
        <p:spPr bwMode="auto">
          <a:xfrm>
            <a:off x="878635" y="3232726"/>
            <a:ext cx="1500907" cy="8197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329" y="43200"/>
                </a:moveTo>
                <a:cubicBezTo>
                  <a:pt x="7310" y="41374"/>
                  <a:pt x="14289" y="40157"/>
                  <a:pt x="21932" y="38940"/>
                </a:cubicBezTo>
                <a:cubicBezTo>
                  <a:pt x="26916" y="38332"/>
                  <a:pt x="33563" y="37115"/>
                  <a:pt x="36886" y="36507"/>
                </a:cubicBezTo>
                <a:cubicBezTo>
                  <a:pt x="39212" y="36507"/>
                  <a:pt x="41206" y="35898"/>
                  <a:pt x="42867" y="35898"/>
                </a:cubicBezTo>
                <a:cubicBezTo>
                  <a:pt x="43200" y="31030"/>
                  <a:pt x="41870" y="23121"/>
                  <a:pt x="40541" y="15819"/>
                </a:cubicBezTo>
                <a:cubicBezTo>
                  <a:pt x="39544" y="10952"/>
                  <a:pt x="38880" y="7301"/>
                  <a:pt x="37218" y="3042"/>
                </a:cubicBezTo>
                <a:cubicBezTo>
                  <a:pt x="36221" y="608"/>
                  <a:pt x="34227" y="0"/>
                  <a:pt x="27913" y="3042"/>
                </a:cubicBezTo>
                <a:cubicBezTo>
                  <a:pt x="21267" y="5476"/>
                  <a:pt x="18941" y="6692"/>
                  <a:pt x="16283" y="8518"/>
                </a:cubicBezTo>
                <a:cubicBezTo>
                  <a:pt x="8972" y="17036"/>
                  <a:pt x="5981" y="20078"/>
                  <a:pt x="4319" y="21904"/>
                </a:cubicBezTo>
                <a:cubicBezTo>
                  <a:pt x="2326" y="23121"/>
                  <a:pt x="0" y="24338"/>
                  <a:pt x="996" y="30422"/>
                </a:cubicBezTo>
                <a:cubicBezTo>
                  <a:pt x="2326" y="33464"/>
                  <a:pt x="3323" y="35290"/>
                  <a:pt x="4652" y="3833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2527664" name="Google Shape;778;p133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×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 2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73288" name="Google Shape;783;p13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271499" name="Google Shape;788;p135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bubble sort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0574661" name="Google Shape;793;p136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For i from 0 to n-2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    If numbers[i] and numbers[i+1] out of order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23311" name="Google Shape;798;p137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Repeat n-1 times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For i from 0 to n-2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    If numbers[i] and numbers[i+1] out of order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If no swaps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    Quit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3629676" name="Google Shape;803;p138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0781303" name="Google Shape;808;p139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bubble sort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888329841" name="Google Shape;624;p106"/>
          <p:cNvGraphicFramePr>
            <a:graphicFrameLocks xmlns:a="http://schemas.openxmlformats.org/drawingml/2006/main"/>
          </p:cNvGraphicFramePr>
          <p:nvPr/>
        </p:nvGraphicFramePr>
        <p:xfrm>
          <a:off x="-761999" y="-406399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00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FF0000"/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00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[0]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[1]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[2]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[n-3]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[n-2]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[n-1]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580117853" name="Google Shape;625;p106"/>
          <p:cNvSpPr/>
          <p:nvPr/>
        </p:nvSpPr>
        <p:spPr bwMode="auto">
          <a:xfrm>
            <a:off x="884431" y="3325599"/>
            <a:ext cx="155999" cy="1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62324698" name="Google Shape;626;p106"/>
          <p:cNvSpPr/>
          <p:nvPr/>
        </p:nvSpPr>
        <p:spPr bwMode="auto">
          <a:xfrm>
            <a:off x="2457031" y="3325599"/>
            <a:ext cx="155999" cy="1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8123931" name="Google Shape;627;p106"/>
          <p:cNvSpPr/>
          <p:nvPr/>
        </p:nvSpPr>
        <p:spPr bwMode="auto">
          <a:xfrm>
            <a:off x="3985098" y="3350999"/>
            <a:ext cx="155999" cy="1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0420922" name="Google Shape;628;p106"/>
          <p:cNvSpPr/>
          <p:nvPr/>
        </p:nvSpPr>
        <p:spPr bwMode="auto">
          <a:xfrm>
            <a:off x="5557699" y="3350999"/>
            <a:ext cx="155999" cy="1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2473879" name="Google Shape;629;p106"/>
          <p:cNvSpPr/>
          <p:nvPr/>
        </p:nvSpPr>
        <p:spPr bwMode="auto">
          <a:xfrm>
            <a:off x="7010431" y="3338299"/>
            <a:ext cx="155999" cy="1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4232055" name="Google Shape;630;p106"/>
          <p:cNvSpPr/>
          <p:nvPr/>
        </p:nvSpPr>
        <p:spPr bwMode="auto">
          <a:xfrm>
            <a:off x="8583031" y="3338299"/>
            <a:ext cx="155999" cy="1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17196313" name="Google Shape;631;p106"/>
          <p:cNvSpPr/>
          <p:nvPr/>
        </p:nvSpPr>
        <p:spPr bwMode="auto">
          <a:xfrm>
            <a:off x="10111099" y="3363699"/>
            <a:ext cx="155999" cy="1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6395603" name="Google Shape;640;p108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4689520" name="Google Shape;645;p109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 +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2)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4087979" name="Google Shape;650;p110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 +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2)</a:t>
            </a:r>
            <a:r>
              <a:rPr lang="en">
                <a:solidFill>
                  <a:schemeClr val="dk1"/>
                </a:solidFill>
              </a:rPr>
              <a:t> + 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– 3)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1035848" name="Google Shape;655;p11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 +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2)</a:t>
            </a:r>
            <a:r>
              <a:rPr lang="en">
                <a:solidFill>
                  <a:schemeClr val="dk1"/>
                </a:solidFill>
              </a:rPr>
              <a:t> + 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– 3)</a:t>
            </a:r>
            <a:r>
              <a:rPr lang="en">
                <a:solidFill>
                  <a:srgbClr val="FFFFFF"/>
                </a:solidFill>
              </a:rPr>
              <a:t> + ... + 1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37</Slides>
  <Notes>37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2024-05-29T13:32:39Z</dcterms:modified>
  <cp:category/>
  <cp:contentStatus/>
  <cp:version/>
</cp:coreProperties>
</file>