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 /><Relationship Id="rId56" Type="http://schemas.openxmlformats.org/officeDocument/2006/relationships/tableStyles" Target="tableStyles.xml" /><Relationship Id="rId5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DDAA1B-8857-BC6B-2BD7-DC17FC89D2D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3DC219-ED76-8F6F-328A-ECA90925B86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7340E0-48B3-FCF6-DA9D-D3706864077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9CA14-E8D7-CE36-60E1-7E5EEF943A2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E201C9-159D-2CFB-BF32-3DF20C15767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B13974-3D82-9113-D6E6-9E7EE82417A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609782-53C2-9F25-5D84-82E12AB65363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8B4E9A-6E71-983B-9DEB-D03E1156AE6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258204-C06A-DB3E-813E-577E8F06F094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9E51A5-CEA1-C1CE-42C0-7230B8D5B6BC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99B3C5-AA12-185A-0CFD-AB22E69AA63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9840A5-756C-02B1-8704-6F77BD9CFB8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FE5A6A-E925-6A8E-F31B-56043FB68418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307F2-E587-D924-B6C5-3D88648CF7C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300FC8-144F-C3F0-8297-975957444B98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D67205-E224-4EC5-F688-9058045B7C15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C97337-78B2-C77E-28C5-A7558D2AD445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879B9E-5723-770B-D3C4-5729EF2438D9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B3C1A0-551C-EE03-4D5E-2DA006F284E2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E73587-BE6C-821F-B232-ABD450C24F71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7F2E9E-3422-5DC5-5CD4-54420BF85568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036D2-602A-7142-499D-C9720B84006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ECAF4E-009F-9771-1748-8DF7FC2E74C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128A46-722F-2FEC-96AB-2185A1165F03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AEADB2-DF14-F391-9BA1-E338665B4049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197379-F981-1E85-C652-CF6C9EA79A07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EEEDCC-50CC-2130-D07E-033C9C838099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919FA5-FA49-C006-09A0-C20B8322A275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0A356F-FA28-23DB-A21F-CD9D865CA581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B0633B-0EE3-098F-A4BF-51DC32208DF6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696EC3-E9B8-83BB-F4C8-59E2EFEEA864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C03190-D2BC-69EE-2911-2385D9DD3C56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0BC680-90DA-17E0-0B71-E39A7F150DC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AA1C2F-1E19-BB9F-C8A5-423CA32FA194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EB6D33-AF5A-470D-2DB1-AABA421188DC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E3C816-315D-110F-0AFF-0D8DD5E74549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289D0-E844-2FC3-0547-AC750C3F22E4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6AD5DA-0323-A050-DBED-631B0D3FA6DD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321DD8-D524-A2E7-878A-05298235B147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8162E1-E845-D920-534A-CB9FF816D3D7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10BF57-8EE8-88DF-57E9-DB1E9610A195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180EC8-D026-0BA8-B1E7-F34864AFB5BD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393076-77B4-A7F6-A420-EF36CD3E2991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19E1B3-F268-7BD9-3980-FD5DE4F94CB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B1507-9486-316A-9013-AC5C9DCC3C3C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C53439-5F3C-E83B-7541-DEDAC170726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8D08E2-EB95-6162-5145-7F0F24FB1FC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B81238-825B-31A2-D670-3C4F83086C2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8CD917-0665-CF86-78C8-C5311927334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CB743B-D047-42F0-86FD-59EE43CDE61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496225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836068447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37799858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4A3EDEE-1C3E-A737-C78E-D00744A17AF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150740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98519813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1513354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61D3A1F-B0B4-6DCA-3E2B-072383CDAAA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877779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C706BE5-C92B-08DB-8678-2B274897812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326198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04589872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887FF23-81E7-4F4E-2AC4-01E41C2232D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315296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5158371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5311296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6B5C958-3192-0342-3852-932284A6212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446883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2575306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52441086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108515724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C1EDB30-1076-047F-63F0-24170328C96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3648997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4522867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41A221D-A23B-6A4B-FED6-D7543E5C3F7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503561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597453836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45120211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D1CE5FB-A0BB-582B-87A2-F2B92C34F71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2279373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032467021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B3FC43-2084-A5BE-7CA6-41B52650EAB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514710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7212758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3446195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99507804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0793958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C658B38-37C1-A068-0888-153E01509CD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2559905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46667211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DA49AC0-1930-AE9A-760E-48A21911DDF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032189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50073295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3714605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514D9D2-872E-6A19-75AB-55A350DA0913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94503" name="Google Shape;352;p6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693338" name="Google Shape;397;p77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748232728" name=""/>
          <p:cNvSpPr/>
          <p:nvPr/>
        </p:nvSpPr>
        <p:spPr bwMode="auto">
          <a:xfrm>
            <a:off x="1610398" y="33865"/>
            <a:ext cx="1253066" cy="8127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172" y="34200"/>
                </a:moveTo>
                <a:cubicBezTo>
                  <a:pt x="11675" y="36000"/>
                  <a:pt x="22767" y="37800"/>
                  <a:pt x="29189" y="37800"/>
                </a:cubicBezTo>
                <a:cubicBezTo>
                  <a:pt x="33859" y="36900"/>
                  <a:pt x="36778" y="36000"/>
                  <a:pt x="38529" y="35100"/>
                </a:cubicBezTo>
                <a:cubicBezTo>
                  <a:pt x="40281" y="34200"/>
                  <a:pt x="40864" y="31500"/>
                  <a:pt x="41448" y="27900"/>
                </a:cubicBezTo>
                <a:cubicBezTo>
                  <a:pt x="42032" y="17100"/>
                  <a:pt x="43200" y="8100"/>
                  <a:pt x="43200" y="4500"/>
                </a:cubicBezTo>
                <a:cubicBezTo>
                  <a:pt x="43200" y="1800"/>
                  <a:pt x="41448" y="899"/>
                  <a:pt x="36194" y="0"/>
                </a:cubicBezTo>
                <a:cubicBezTo>
                  <a:pt x="27437" y="2700"/>
                  <a:pt x="19848" y="6300"/>
                  <a:pt x="16345" y="8100"/>
                </a:cubicBezTo>
                <a:cubicBezTo>
                  <a:pt x="12843" y="9000"/>
                  <a:pt x="11091" y="9000"/>
                  <a:pt x="9340" y="9000"/>
                </a:cubicBezTo>
                <a:cubicBezTo>
                  <a:pt x="7589" y="9000"/>
                  <a:pt x="5837" y="9000"/>
                  <a:pt x="3502" y="9000"/>
                </a:cubicBezTo>
                <a:cubicBezTo>
                  <a:pt x="1751" y="9000"/>
                  <a:pt x="0" y="10800"/>
                  <a:pt x="583" y="14400"/>
                </a:cubicBezTo>
                <a:cubicBezTo>
                  <a:pt x="1167" y="17100"/>
                  <a:pt x="2335" y="22500"/>
                  <a:pt x="4086" y="27900"/>
                </a:cubicBezTo>
                <a:cubicBezTo>
                  <a:pt x="5837" y="32400"/>
                  <a:pt x="7589" y="37800"/>
                  <a:pt x="8756" y="40500"/>
                </a:cubicBezTo>
                <a:lnTo>
                  <a:pt x="934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290826" name="Google Shape;402;p78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3225911" name="Google Shape;403;p78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865280360" name="Google Shape;404;p7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66" y="2988987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696015449" name="Google Shape;405;p78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434303092" name=""/>
          <p:cNvSpPr/>
          <p:nvPr/>
        </p:nvSpPr>
        <p:spPr bwMode="auto">
          <a:xfrm>
            <a:off x="4201198" y="965198"/>
            <a:ext cx="1981199" cy="2472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92" y="3550"/>
                </a:moveTo>
                <a:cubicBezTo>
                  <a:pt x="1846" y="15978"/>
                  <a:pt x="1107" y="25150"/>
                  <a:pt x="369" y="34027"/>
                </a:cubicBezTo>
                <a:cubicBezTo>
                  <a:pt x="369" y="39353"/>
                  <a:pt x="369" y="41424"/>
                  <a:pt x="0" y="42608"/>
                </a:cubicBezTo>
                <a:cubicBezTo>
                  <a:pt x="1107" y="43200"/>
                  <a:pt x="3692" y="42312"/>
                  <a:pt x="10707" y="40241"/>
                </a:cubicBezTo>
                <a:cubicBezTo>
                  <a:pt x="17723" y="38761"/>
                  <a:pt x="24369" y="38169"/>
                  <a:pt x="29169" y="38169"/>
                </a:cubicBezTo>
                <a:cubicBezTo>
                  <a:pt x="34338" y="38169"/>
                  <a:pt x="36184" y="38169"/>
                  <a:pt x="38030" y="38169"/>
                </a:cubicBezTo>
                <a:cubicBezTo>
                  <a:pt x="39876" y="37873"/>
                  <a:pt x="41353" y="36986"/>
                  <a:pt x="43199" y="31956"/>
                </a:cubicBezTo>
                <a:cubicBezTo>
                  <a:pt x="42830" y="22487"/>
                  <a:pt x="41723" y="17161"/>
                  <a:pt x="40984" y="14498"/>
                </a:cubicBezTo>
                <a:cubicBezTo>
                  <a:pt x="40246" y="13315"/>
                  <a:pt x="39507" y="11835"/>
                  <a:pt x="38769" y="10947"/>
                </a:cubicBezTo>
                <a:cubicBezTo>
                  <a:pt x="38030" y="9172"/>
                  <a:pt x="37661" y="7989"/>
                  <a:pt x="37661" y="7101"/>
                </a:cubicBezTo>
                <a:cubicBezTo>
                  <a:pt x="36553" y="5326"/>
                  <a:pt x="31753" y="2958"/>
                  <a:pt x="24369" y="1479"/>
                </a:cubicBezTo>
                <a:cubicBezTo>
                  <a:pt x="18461" y="591"/>
                  <a:pt x="15138" y="295"/>
                  <a:pt x="12923" y="0"/>
                </a:cubicBezTo>
                <a:cubicBezTo>
                  <a:pt x="11076" y="0"/>
                  <a:pt x="9600" y="0"/>
                  <a:pt x="8492" y="0"/>
                </a:cubicBezTo>
                <a:cubicBezTo>
                  <a:pt x="7384" y="0"/>
                  <a:pt x="5907" y="1183"/>
                  <a:pt x="5169" y="2071"/>
                </a:cubicBezTo>
                <a:lnTo>
                  <a:pt x="4800" y="295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8017142" name=""/>
          <p:cNvSpPr/>
          <p:nvPr/>
        </p:nvSpPr>
        <p:spPr bwMode="auto">
          <a:xfrm>
            <a:off x="4285865" y="2201331"/>
            <a:ext cx="1828798" cy="169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999" y="38879"/>
                  <a:pt x="10000" y="30239"/>
                  <a:pt x="18799" y="30239"/>
                </a:cubicBezTo>
                <a:cubicBezTo>
                  <a:pt x="25599" y="30239"/>
                  <a:pt x="29600" y="30239"/>
                  <a:pt x="31600" y="30239"/>
                </a:cubicBezTo>
                <a:cubicBezTo>
                  <a:pt x="32800" y="30239"/>
                  <a:pt x="33999" y="30239"/>
                  <a:pt x="35200" y="25920"/>
                </a:cubicBezTo>
                <a:cubicBezTo>
                  <a:pt x="37599" y="17280"/>
                  <a:pt x="40000" y="12959"/>
                  <a:pt x="41600" y="431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799812" name=""/>
          <p:cNvSpPr/>
          <p:nvPr/>
        </p:nvSpPr>
        <p:spPr bwMode="auto">
          <a:xfrm>
            <a:off x="4997065" y="1320799"/>
            <a:ext cx="457198" cy="677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840"/>
                </a:moveTo>
                <a:cubicBezTo>
                  <a:pt x="4800" y="18360"/>
                  <a:pt x="9599" y="7559"/>
                  <a:pt x="11200" y="3239"/>
                </a:cubicBezTo>
                <a:cubicBezTo>
                  <a:pt x="12800" y="0"/>
                  <a:pt x="14399" y="6479"/>
                  <a:pt x="15999" y="18360"/>
                </a:cubicBezTo>
                <a:cubicBezTo>
                  <a:pt x="15999" y="23759"/>
                  <a:pt x="15999" y="27000"/>
                  <a:pt x="17600" y="30239"/>
                </a:cubicBezTo>
                <a:cubicBezTo>
                  <a:pt x="15999" y="34560"/>
                  <a:pt x="11200" y="36720"/>
                  <a:pt x="6400" y="38880"/>
                </a:cubicBezTo>
                <a:cubicBezTo>
                  <a:pt x="1599" y="41040"/>
                  <a:pt x="6400" y="43200"/>
                  <a:pt x="23999" y="41040"/>
                </a:cubicBezTo>
                <a:quadBezTo>
                  <a:pt x="36799" y="37800"/>
                  <a:pt x="43200" y="3672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986103" name=""/>
          <p:cNvSpPr/>
          <p:nvPr/>
        </p:nvSpPr>
        <p:spPr bwMode="auto">
          <a:xfrm>
            <a:off x="4590665" y="2709333"/>
            <a:ext cx="33866" cy="3217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6821"/>
                  <a:pt x="21599" y="15915"/>
                  <a:pt x="43200" y="25010"/>
                </a:cubicBezTo>
                <a:quadBezTo>
                  <a:pt x="43200" y="36378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7403637" name=""/>
          <p:cNvSpPr/>
          <p:nvPr/>
        </p:nvSpPr>
        <p:spPr bwMode="auto">
          <a:xfrm>
            <a:off x="4556798" y="2709333"/>
            <a:ext cx="406398" cy="4910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99" y="0"/>
                </a:moveTo>
                <a:cubicBezTo>
                  <a:pt x="0" y="5958"/>
                  <a:pt x="0" y="11917"/>
                  <a:pt x="0" y="16386"/>
                </a:cubicBezTo>
                <a:cubicBezTo>
                  <a:pt x="0" y="25324"/>
                  <a:pt x="3599" y="34262"/>
                  <a:pt x="14399" y="41710"/>
                </a:cubicBezTo>
                <a:cubicBezTo>
                  <a:pt x="21599" y="43200"/>
                  <a:pt x="28799" y="43200"/>
                  <a:pt x="34200" y="43200"/>
                </a:cubicBezTo>
                <a:cubicBezTo>
                  <a:pt x="39600" y="40220"/>
                  <a:pt x="43200" y="32772"/>
                  <a:pt x="43200" y="26813"/>
                </a:cubicBezTo>
                <a:cubicBezTo>
                  <a:pt x="39600" y="22344"/>
                  <a:pt x="35999" y="17875"/>
                  <a:pt x="28799" y="11917"/>
                </a:cubicBezTo>
                <a:cubicBezTo>
                  <a:pt x="23400" y="7448"/>
                  <a:pt x="14399" y="7448"/>
                  <a:pt x="8999" y="7448"/>
                </a:cubicBezTo>
                <a:lnTo>
                  <a:pt x="1799" y="297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154806" name=""/>
          <p:cNvSpPr/>
          <p:nvPr/>
        </p:nvSpPr>
        <p:spPr bwMode="auto">
          <a:xfrm>
            <a:off x="5064798" y="2743198"/>
            <a:ext cx="220131" cy="169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292" y="12960"/>
                  <a:pt x="26584" y="17280"/>
                  <a:pt x="33230" y="3024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5262858" name=""/>
          <p:cNvSpPr/>
          <p:nvPr/>
        </p:nvSpPr>
        <p:spPr bwMode="auto">
          <a:xfrm>
            <a:off x="5064798" y="2743198"/>
            <a:ext cx="237065" cy="2201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3942" y="6646"/>
                  <a:pt x="27771" y="16615"/>
                  <a:pt x="18514" y="23261"/>
                </a:cubicBezTo>
                <a:quadBezTo>
                  <a:pt x="9257" y="3323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4714370" name=""/>
          <p:cNvSpPr/>
          <p:nvPr/>
        </p:nvSpPr>
        <p:spPr bwMode="auto">
          <a:xfrm>
            <a:off x="5437332" y="2624665"/>
            <a:ext cx="287865" cy="4063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800"/>
                </a:moveTo>
                <a:cubicBezTo>
                  <a:pt x="2541" y="5400"/>
                  <a:pt x="2541" y="0"/>
                  <a:pt x="2541" y="9000"/>
                </a:cubicBezTo>
                <a:cubicBezTo>
                  <a:pt x="5082" y="21600"/>
                  <a:pt x="5082" y="28800"/>
                  <a:pt x="5082" y="34199"/>
                </a:cubicBezTo>
                <a:cubicBezTo>
                  <a:pt x="7623" y="39600"/>
                  <a:pt x="0" y="43200"/>
                  <a:pt x="7623" y="43200"/>
                </a:cubicBezTo>
                <a:cubicBezTo>
                  <a:pt x="17788" y="41399"/>
                  <a:pt x="27952" y="39600"/>
                  <a:pt x="35576" y="39600"/>
                </a:cubicBezTo>
                <a:lnTo>
                  <a:pt x="43200" y="39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982870" name=""/>
          <p:cNvSpPr/>
          <p:nvPr/>
        </p:nvSpPr>
        <p:spPr bwMode="auto">
          <a:xfrm>
            <a:off x="5691331" y="2523065"/>
            <a:ext cx="253998" cy="4402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599"/>
                </a:moveTo>
                <a:cubicBezTo>
                  <a:pt x="2879" y="14953"/>
                  <a:pt x="5759" y="8307"/>
                  <a:pt x="8640" y="3323"/>
                </a:cubicBezTo>
                <a:cubicBezTo>
                  <a:pt x="17279" y="0"/>
                  <a:pt x="25920" y="3323"/>
                  <a:pt x="28800" y="14953"/>
                </a:cubicBezTo>
                <a:cubicBezTo>
                  <a:pt x="23040" y="26584"/>
                  <a:pt x="11520" y="38215"/>
                  <a:pt x="5759" y="43200"/>
                </a:cubicBezTo>
                <a:cubicBezTo>
                  <a:pt x="25920" y="41538"/>
                  <a:pt x="34560" y="39876"/>
                  <a:pt x="43200" y="398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441776" name=""/>
          <p:cNvSpPr/>
          <p:nvPr/>
        </p:nvSpPr>
        <p:spPr bwMode="auto">
          <a:xfrm>
            <a:off x="6097731" y="2590798"/>
            <a:ext cx="423331" cy="5418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368" y="0"/>
                  <a:pt x="22464" y="0"/>
                  <a:pt x="32832" y="0"/>
                </a:cubicBezTo>
                <a:cubicBezTo>
                  <a:pt x="38015" y="0"/>
                  <a:pt x="43200" y="0"/>
                  <a:pt x="38015" y="6750"/>
                </a:cubicBezTo>
                <a:cubicBezTo>
                  <a:pt x="32832" y="10800"/>
                  <a:pt x="27648" y="14849"/>
                  <a:pt x="22464" y="18900"/>
                </a:cubicBezTo>
                <a:cubicBezTo>
                  <a:pt x="31104" y="20249"/>
                  <a:pt x="38015" y="21600"/>
                  <a:pt x="43200" y="21600"/>
                </a:cubicBezTo>
                <a:cubicBezTo>
                  <a:pt x="41472" y="27000"/>
                  <a:pt x="31104" y="32400"/>
                  <a:pt x="13824" y="40499"/>
                </a:cubicBezTo>
                <a:lnTo>
                  <a:pt x="1727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8131464" name="Google Shape;410;p79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8598354" name="Google Shape;411;p79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876093440" name="Google Shape;412;p7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66" y="2988987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83608860" name="Google Shape;413;p79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*list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751247471" name=""/>
          <p:cNvSpPr/>
          <p:nvPr/>
        </p:nvSpPr>
        <p:spPr bwMode="auto">
          <a:xfrm>
            <a:off x="-15199" y="2946398"/>
            <a:ext cx="1557866" cy="1608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8640"/>
                </a:moveTo>
                <a:cubicBezTo>
                  <a:pt x="38973" y="7275"/>
                  <a:pt x="33808" y="5002"/>
                  <a:pt x="24886" y="2273"/>
                </a:cubicBezTo>
                <a:cubicBezTo>
                  <a:pt x="20191" y="454"/>
                  <a:pt x="16904" y="0"/>
                  <a:pt x="14086" y="0"/>
                </a:cubicBezTo>
                <a:cubicBezTo>
                  <a:pt x="11739" y="454"/>
                  <a:pt x="7043" y="5002"/>
                  <a:pt x="1878" y="16825"/>
                </a:cubicBezTo>
                <a:cubicBezTo>
                  <a:pt x="0" y="26374"/>
                  <a:pt x="1878" y="34105"/>
                  <a:pt x="5634" y="39562"/>
                </a:cubicBezTo>
                <a:cubicBezTo>
                  <a:pt x="13147" y="42745"/>
                  <a:pt x="23008" y="43200"/>
                  <a:pt x="31930" y="40016"/>
                </a:cubicBezTo>
                <a:cubicBezTo>
                  <a:pt x="35686" y="36833"/>
                  <a:pt x="38034" y="30467"/>
                  <a:pt x="37565" y="21827"/>
                </a:cubicBezTo>
                <a:cubicBezTo>
                  <a:pt x="33808" y="9549"/>
                  <a:pt x="31460" y="5002"/>
                  <a:pt x="28173" y="2273"/>
                </a:cubicBezTo>
                <a:lnTo>
                  <a:pt x="22539" y="181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086912" name="Google Shape;418;p8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5109729" name="Google Shape;419;p8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75390456" name="Google Shape;420;p80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*list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809996416" name=""/>
          <p:cNvSpPr/>
          <p:nvPr/>
        </p:nvSpPr>
        <p:spPr bwMode="auto">
          <a:xfrm>
            <a:off x="3168265" y="609599"/>
            <a:ext cx="2235198" cy="5587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272"/>
                </a:moveTo>
                <a:cubicBezTo>
                  <a:pt x="6872" y="35345"/>
                  <a:pt x="16363" y="31418"/>
                  <a:pt x="25527" y="30109"/>
                </a:cubicBezTo>
                <a:cubicBezTo>
                  <a:pt x="29454" y="27490"/>
                  <a:pt x="37309" y="23563"/>
                  <a:pt x="39599" y="20945"/>
                </a:cubicBezTo>
                <a:cubicBezTo>
                  <a:pt x="41236" y="19636"/>
                  <a:pt x="42218" y="18327"/>
                  <a:pt x="43200" y="17018"/>
                </a:cubicBezTo>
                <a:cubicBezTo>
                  <a:pt x="42218" y="14400"/>
                  <a:pt x="34690" y="15709"/>
                  <a:pt x="27818" y="19636"/>
                </a:cubicBezTo>
                <a:cubicBezTo>
                  <a:pt x="22581" y="23563"/>
                  <a:pt x="18654" y="27490"/>
                  <a:pt x="14727" y="28799"/>
                </a:cubicBezTo>
                <a:cubicBezTo>
                  <a:pt x="11127" y="31418"/>
                  <a:pt x="8181" y="34036"/>
                  <a:pt x="6545" y="35345"/>
                </a:cubicBezTo>
                <a:cubicBezTo>
                  <a:pt x="5563" y="35345"/>
                  <a:pt x="9818" y="39272"/>
                  <a:pt x="25527" y="37963"/>
                </a:cubicBezTo>
                <a:cubicBezTo>
                  <a:pt x="36654" y="35345"/>
                  <a:pt x="38945" y="34036"/>
                  <a:pt x="32400" y="27490"/>
                </a:cubicBezTo>
                <a:cubicBezTo>
                  <a:pt x="20618" y="28799"/>
                  <a:pt x="7199" y="37963"/>
                  <a:pt x="3272" y="41890"/>
                </a:cubicBezTo>
                <a:cubicBezTo>
                  <a:pt x="2290" y="43200"/>
                  <a:pt x="4909" y="40581"/>
                  <a:pt x="19636" y="28799"/>
                </a:cubicBezTo>
                <a:cubicBezTo>
                  <a:pt x="36327" y="11781"/>
                  <a:pt x="40581" y="5236"/>
                  <a:pt x="41563" y="2618"/>
                </a:cubicBezTo>
                <a:lnTo>
                  <a:pt x="40581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507406" name=""/>
          <p:cNvSpPr/>
          <p:nvPr/>
        </p:nvSpPr>
        <p:spPr bwMode="auto">
          <a:xfrm>
            <a:off x="1915198" y="3064933"/>
            <a:ext cx="524931" cy="1693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3690" y="43200"/>
                </a:moveTo>
                <a:cubicBezTo>
                  <a:pt x="32051" y="34560"/>
                  <a:pt x="37625" y="30240"/>
                  <a:pt x="43200" y="25919"/>
                </a:cubicBezTo>
                <a:cubicBezTo>
                  <a:pt x="32051" y="25919"/>
                  <a:pt x="13935" y="17280"/>
                  <a:pt x="4180" y="8639"/>
                </a:cubicBezTo>
                <a:cubicBezTo>
                  <a:pt x="0" y="4319"/>
                  <a:pt x="6967" y="0"/>
                  <a:pt x="19509" y="8639"/>
                </a:cubicBezTo>
                <a:cubicBezTo>
                  <a:pt x="30658" y="12960"/>
                  <a:pt x="34838" y="17280"/>
                  <a:pt x="40412" y="17280"/>
                </a:cubicBezTo>
                <a:lnTo>
                  <a:pt x="40412" y="3024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0988429" name=""/>
          <p:cNvSpPr/>
          <p:nvPr/>
        </p:nvSpPr>
        <p:spPr bwMode="auto">
          <a:xfrm>
            <a:off x="3879465" y="1608666"/>
            <a:ext cx="1794933" cy="17610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298" y="6230"/>
                </a:moveTo>
                <a:cubicBezTo>
                  <a:pt x="6113" y="12046"/>
                  <a:pt x="7335" y="20769"/>
                  <a:pt x="8150" y="28246"/>
                </a:cubicBezTo>
                <a:cubicBezTo>
                  <a:pt x="8966" y="34061"/>
                  <a:pt x="9781" y="38630"/>
                  <a:pt x="10596" y="41123"/>
                </a:cubicBezTo>
                <a:cubicBezTo>
                  <a:pt x="10596" y="39876"/>
                  <a:pt x="8558" y="31153"/>
                  <a:pt x="5705" y="18692"/>
                </a:cubicBezTo>
                <a:cubicBezTo>
                  <a:pt x="4890" y="12876"/>
                  <a:pt x="4890" y="10800"/>
                  <a:pt x="4890" y="9553"/>
                </a:cubicBezTo>
                <a:cubicBezTo>
                  <a:pt x="6928" y="8307"/>
                  <a:pt x="15486" y="6230"/>
                  <a:pt x="28935" y="2907"/>
                </a:cubicBezTo>
                <a:cubicBezTo>
                  <a:pt x="35049" y="830"/>
                  <a:pt x="36679" y="0"/>
                  <a:pt x="39124" y="7476"/>
                </a:cubicBezTo>
                <a:cubicBezTo>
                  <a:pt x="41569" y="23676"/>
                  <a:pt x="42384" y="29907"/>
                  <a:pt x="43200" y="31984"/>
                </a:cubicBezTo>
                <a:cubicBezTo>
                  <a:pt x="43200" y="33230"/>
                  <a:pt x="42792" y="34476"/>
                  <a:pt x="37086" y="36553"/>
                </a:cubicBezTo>
                <a:cubicBezTo>
                  <a:pt x="22415" y="40707"/>
                  <a:pt x="12226" y="41953"/>
                  <a:pt x="4075" y="43200"/>
                </a:cubicBezTo>
                <a:quadBezTo>
                  <a:pt x="1222" y="43200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292251" name=""/>
          <p:cNvSpPr/>
          <p:nvPr/>
        </p:nvSpPr>
        <p:spPr bwMode="auto">
          <a:xfrm>
            <a:off x="4302798" y="2336798"/>
            <a:ext cx="1236133" cy="253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876" y="23040"/>
                  <a:pt x="17161" y="11520"/>
                  <a:pt x="32547" y="0"/>
                </a:cubicBezTo>
                <a:cubicBezTo>
                  <a:pt x="38465" y="0"/>
                  <a:pt x="41424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923216" name="Google Shape;425;p8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6417006" name="Google Shape;426;p8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48340722" name="Google Shape;427;p81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657937423" name=""/>
          <p:cNvSpPr/>
          <p:nvPr/>
        </p:nvSpPr>
        <p:spPr bwMode="auto">
          <a:xfrm>
            <a:off x="1034665" y="84666"/>
            <a:ext cx="1219198" cy="11514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799" y="12070"/>
                </a:moveTo>
                <a:cubicBezTo>
                  <a:pt x="30600" y="7623"/>
                  <a:pt x="25799" y="3176"/>
                  <a:pt x="22800" y="1270"/>
                </a:cubicBezTo>
                <a:cubicBezTo>
                  <a:pt x="19200" y="0"/>
                  <a:pt x="14400" y="0"/>
                  <a:pt x="7799" y="1905"/>
                </a:cubicBezTo>
                <a:cubicBezTo>
                  <a:pt x="4799" y="3176"/>
                  <a:pt x="3000" y="4447"/>
                  <a:pt x="0" y="7623"/>
                </a:cubicBezTo>
                <a:cubicBezTo>
                  <a:pt x="0" y="15247"/>
                  <a:pt x="3600" y="26047"/>
                  <a:pt x="10199" y="35576"/>
                </a:cubicBezTo>
                <a:cubicBezTo>
                  <a:pt x="18000" y="41929"/>
                  <a:pt x="22800" y="43200"/>
                  <a:pt x="26400" y="43200"/>
                </a:cubicBezTo>
                <a:cubicBezTo>
                  <a:pt x="30000" y="42564"/>
                  <a:pt x="33599" y="39388"/>
                  <a:pt x="37800" y="36211"/>
                </a:cubicBezTo>
                <a:cubicBezTo>
                  <a:pt x="40800" y="33035"/>
                  <a:pt x="43200" y="29858"/>
                  <a:pt x="43200" y="27952"/>
                </a:cubicBezTo>
                <a:cubicBezTo>
                  <a:pt x="40200" y="19694"/>
                  <a:pt x="34799" y="12705"/>
                  <a:pt x="30000" y="8894"/>
                </a:cubicBezTo>
                <a:cubicBezTo>
                  <a:pt x="28200" y="8258"/>
                  <a:pt x="26400" y="7623"/>
                  <a:pt x="24599" y="762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4021019" name=""/>
          <p:cNvSpPr/>
          <p:nvPr/>
        </p:nvSpPr>
        <p:spPr bwMode="auto">
          <a:xfrm>
            <a:off x="408132" y="829731"/>
            <a:ext cx="829731" cy="6265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23351"/>
                </a:moveTo>
                <a:cubicBezTo>
                  <a:pt x="41436" y="26854"/>
                  <a:pt x="37028" y="32691"/>
                  <a:pt x="27330" y="40864"/>
                </a:cubicBezTo>
                <a:cubicBezTo>
                  <a:pt x="22922" y="43200"/>
                  <a:pt x="16751" y="43200"/>
                  <a:pt x="13224" y="39697"/>
                </a:cubicBezTo>
                <a:cubicBezTo>
                  <a:pt x="8816" y="32691"/>
                  <a:pt x="6171" y="21016"/>
                  <a:pt x="5289" y="15178"/>
                </a:cubicBezTo>
                <a:cubicBezTo>
                  <a:pt x="4408" y="9340"/>
                  <a:pt x="2644" y="17513"/>
                  <a:pt x="1763" y="25686"/>
                </a:cubicBezTo>
                <a:cubicBezTo>
                  <a:pt x="881" y="29189"/>
                  <a:pt x="881" y="23351"/>
                  <a:pt x="881" y="11675"/>
                </a:cubicBezTo>
                <a:cubicBezTo>
                  <a:pt x="0" y="4670"/>
                  <a:pt x="0" y="0"/>
                  <a:pt x="4408" y="2335"/>
                </a:cubicBezTo>
                <a:quadBezTo>
                  <a:pt x="9697" y="5837"/>
                  <a:pt x="18514" y="700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965215" name="Google Shape;432;p8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0690454" name="Google Shape;433;p8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38551139" name="Google Shape;434;p82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255976705" name="Google Shape;435;p82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8999388" name="Google Shape;436;p82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185932310" name="Google Shape;437;p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66" y="5636353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07754538" name=""/>
          <p:cNvSpPr/>
          <p:nvPr/>
        </p:nvSpPr>
        <p:spPr bwMode="auto">
          <a:xfrm>
            <a:off x="35598" y="-101598"/>
            <a:ext cx="2082798" cy="1015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673" y="38880"/>
                </a:moveTo>
                <a:cubicBezTo>
                  <a:pt x="8429" y="39600"/>
                  <a:pt x="21775" y="41040"/>
                  <a:pt x="28448" y="42480"/>
                </a:cubicBezTo>
                <a:cubicBezTo>
                  <a:pt x="32663" y="42480"/>
                  <a:pt x="35121" y="43200"/>
                  <a:pt x="36526" y="43200"/>
                </a:cubicBezTo>
                <a:cubicBezTo>
                  <a:pt x="37580" y="43200"/>
                  <a:pt x="38985" y="43200"/>
                  <a:pt x="40390" y="43200"/>
                </a:cubicBezTo>
                <a:cubicBezTo>
                  <a:pt x="41795" y="42480"/>
                  <a:pt x="42497" y="38160"/>
                  <a:pt x="42497" y="35280"/>
                </a:cubicBezTo>
                <a:cubicBezTo>
                  <a:pt x="42497" y="30960"/>
                  <a:pt x="42497" y="27360"/>
                  <a:pt x="43200" y="21600"/>
                </a:cubicBezTo>
                <a:cubicBezTo>
                  <a:pt x="43200" y="18000"/>
                  <a:pt x="43200" y="15120"/>
                  <a:pt x="43200" y="12959"/>
                </a:cubicBezTo>
                <a:cubicBezTo>
                  <a:pt x="43200" y="10800"/>
                  <a:pt x="43200" y="8640"/>
                  <a:pt x="41795" y="5040"/>
                </a:cubicBezTo>
                <a:cubicBezTo>
                  <a:pt x="39687" y="2160"/>
                  <a:pt x="35473" y="719"/>
                  <a:pt x="30204" y="0"/>
                </a:cubicBezTo>
                <a:cubicBezTo>
                  <a:pt x="24936" y="719"/>
                  <a:pt x="21424" y="2160"/>
                  <a:pt x="17912" y="2879"/>
                </a:cubicBezTo>
                <a:cubicBezTo>
                  <a:pt x="16507" y="3599"/>
                  <a:pt x="15102" y="4320"/>
                  <a:pt x="12995" y="5040"/>
                </a:cubicBezTo>
                <a:cubicBezTo>
                  <a:pt x="11590" y="5760"/>
                  <a:pt x="9482" y="6479"/>
                  <a:pt x="8078" y="7200"/>
                </a:cubicBezTo>
                <a:cubicBezTo>
                  <a:pt x="6321" y="8640"/>
                  <a:pt x="4917" y="9360"/>
                  <a:pt x="3863" y="10800"/>
                </a:cubicBezTo>
                <a:cubicBezTo>
                  <a:pt x="2107" y="11520"/>
                  <a:pt x="1053" y="12240"/>
                  <a:pt x="351" y="15120"/>
                </a:cubicBezTo>
                <a:cubicBezTo>
                  <a:pt x="351" y="19440"/>
                  <a:pt x="0" y="26640"/>
                  <a:pt x="351" y="32400"/>
                </a:cubicBezTo>
                <a:cubicBezTo>
                  <a:pt x="1053" y="36000"/>
                  <a:pt x="1756" y="38880"/>
                  <a:pt x="2809" y="41040"/>
                </a:cubicBezTo>
                <a:cubicBezTo>
                  <a:pt x="4214" y="40320"/>
                  <a:pt x="6321" y="39600"/>
                  <a:pt x="8078" y="38880"/>
                </a:cubicBezTo>
                <a:quadBezTo>
                  <a:pt x="9482" y="38160"/>
                  <a:pt x="10536" y="3816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588034" name="Google Shape;442;p8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6213928" name="Google Shape;443;p8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96716186" name="Google Shape;444;p83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97488331" name="Google Shape;445;p83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238176" name="Google Shape;446;p83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pic>
        <p:nvPicPr>
          <p:cNvPr id="1000629527" name="Google Shape;447;p8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49" y="4258386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922058" name="Google Shape;448;p8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66" y="5329569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585169" name="Google Shape;449;p83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9457214" name="Google Shape;450;p83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139562214" name="Google Shape;451;p8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66" y="5636353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58640982" name="Google Shape;452;p83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40921475" name="Google Shape;453;p83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8600522" name=""/>
          <p:cNvSpPr/>
          <p:nvPr/>
        </p:nvSpPr>
        <p:spPr bwMode="auto">
          <a:xfrm>
            <a:off x="-32133" y="-152399"/>
            <a:ext cx="2319865" cy="1015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414" y="39600"/>
                </a:moveTo>
                <a:cubicBezTo>
                  <a:pt x="7883" y="40320"/>
                  <a:pt x="10405" y="41760"/>
                  <a:pt x="15766" y="43200"/>
                </a:cubicBezTo>
                <a:cubicBezTo>
                  <a:pt x="20181" y="43200"/>
                  <a:pt x="25541" y="42480"/>
                  <a:pt x="27118" y="41760"/>
                </a:cubicBezTo>
                <a:cubicBezTo>
                  <a:pt x="28064" y="41760"/>
                  <a:pt x="29325" y="41760"/>
                  <a:pt x="30902" y="41760"/>
                </a:cubicBezTo>
                <a:cubicBezTo>
                  <a:pt x="32478" y="41760"/>
                  <a:pt x="35001" y="41760"/>
                  <a:pt x="36262" y="41040"/>
                </a:cubicBezTo>
                <a:cubicBezTo>
                  <a:pt x="37524" y="40320"/>
                  <a:pt x="39416" y="37440"/>
                  <a:pt x="40362" y="36000"/>
                </a:cubicBezTo>
                <a:cubicBezTo>
                  <a:pt x="41308" y="34560"/>
                  <a:pt x="42569" y="31680"/>
                  <a:pt x="43200" y="29520"/>
                </a:cubicBezTo>
                <a:cubicBezTo>
                  <a:pt x="42884" y="24480"/>
                  <a:pt x="41308" y="14400"/>
                  <a:pt x="40677" y="11520"/>
                </a:cubicBezTo>
                <a:cubicBezTo>
                  <a:pt x="40046" y="7200"/>
                  <a:pt x="39416" y="4320"/>
                  <a:pt x="38785" y="1440"/>
                </a:cubicBezTo>
                <a:cubicBezTo>
                  <a:pt x="36893" y="0"/>
                  <a:pt x="35316" y="720"/>
                  <a:pt x="32794" y="2880"/>
                </a:cubicBezTo>
                <a:cubicBezTo>
                  <a:pt x="31532" y="3600"/>
                  <a:pt x="29956" y="5040"/>
                  <a:pt x="28694" y="6480"/>
                </a:cubicBezTo>
                <a:cubicBezTo>
                  <a:pt x="27118" y="7200"/>
                  <a:pt x="25226" y="7920"/>
                  <a:pt x="23334" y="7920"/>
                </a:cubicBezTo>
                <a:cubicBezTo>
                  <a:pt x="21442" y="7920"/>
                  <a:pt x="20496" y="7920"/>
                  <a:pt x="18919" y="7920"/>
                </a:cubicBezTo>
                <a:cubicBezTo>
                  <a:pt x="17658" y="7920"/>
                  <a:pt x="15451" y="8640"/>
                  <a:pt x="12928" y="10080"/>
                </a:cubicBezTo>
                <a:cubicBezTo>
                  <a:pt x="9775" y="11520"/>
                  <a:pt x="7567" y="12240"/>
                  <a:pt x="5991" y="12240"/>
                </a:cubicBezTo>
                <a:cubicBezTo>
                  <a:pt x="4729" y="12960"/>
                  <a:pt x="3153" y="12960"/>
                  <a:pt x="2207" y="12960"/>
                </a:cubicBezTo>
                <a:cubicBezTo>
                  <a:pt x="945" y="13680"/>
                  <a:pt x="0" y="17280"/>
                  <a:pt x="0" y="20880"/>
                </a:cubicBezTo>
                <a:cubicBezTo>
                  <a:pt x="0" y="24480"/>
                  <a:pt x="630" y="28800"/>
                  <a:pt x="1261" y="30960"/>
                </a:cubicBezTo>
                <a:cubicBezTo>
                  <a:pt x="1891" y="33120"/>
                  <a:pt x="2837" y="36000"/>
                  <a:pt x="4099" y="38160"/>
                </a:cubicBezTo>
                <a:cubicBezTo>
                  <a:pt x="5045" y="39600"/>
                  <a:pt x="6621" y="41760"/>
                  <a:pt x="7567" y="42480"/>
                </a:cubicBezTo>
                <a:lnTo>
                  <a:pt x="8513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2584486" name=""/>
          <p:cNvSpPr/>
          <p:nvPr/>
        </p:nvSpPr>
        <p:spPr bwMode="auto">
          <a:xfrm>
            <a:off x="5911465" y="3251198"/>
            <a:ext cx="1083733" cy="9821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074" y="8193"/>
                  <a:pt x="11475" y="14896"/>
                  <a:pt x="22949" y="29048"/>
                </a:cubicBezTo>
                <a:cubicBezTo>
                  <a:pt x="29025" y="35006"/>
                  <a:pt x="31050" y="37241"/>
                  <a:pt x="25650" y="35751"/>
                </a:cubicBezTo>
                <a:cubicBezTo>
                  <a:pt x="18225" y="31282"/>
                  <a:pt x="14850" y="29793"/>
                  <a:pt x="12149" y="27558"/>
                </a:cubicBezTo>
                <a:cubicBezTo>
                  <a:pt x="22949" y="35006"/>
                  <a:pt x="31724" y="40220"/>
                  <a:pt x="37124" y="43200"/>
                </a:cubicBezTo>
                <a:cubicBezTo>
                  <a:pt x="39149" y="43200"/>
                  <a:pt x="41174" y="40965"/>
                  <a:pt x="43200" y="30537"/>
                </a:cubicBezTo>
                <a:quadBezTo>
                  <a:pt x="43200" y="25324"/>
                  <a:pt x="43200" y="2308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52210" name=""/>
          <p:cNvSpPr/>
          <p:nvPr/>
        </p:nvSpPr>
        <p:spPr bwMode="auto">
          <a:xfrm>
            <a:off x="1999865" y="3589865"/>
            <a:ext cx="4030133" cy="2031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20160"/>
                </a:moveTo>
                <a:cubicBezTo>
                  <a:pt x="42655" y="19080"/>
                  <a:pt x="38662" y="12240"/>
                  <a:pt x="34487" y="5400"/>
                </a:cubicBezTo>
                <a:cubicBezTo>
                  <a:pt x="32672" y="3240"/>
                  <a:pt x="30312" y="1440"/>
                  <a:pt x="27045" y="0"/>
                </a:cubicBezTo>
                <a:cubicBezTo>
                  <a:pt x="23778" y="0"/>
                  <a:pt x="20510" y="1800"/>
                  <a:pt x="17606" y="4679"/>
                </a:cubicBezTo>
                <a:cubicBezTo>
                  <a:pt x="15065" y="7920"/>
                  <a:pt x="13613" y="10080"/>
                  <a:pt x="12887" y="11520"/>
                </a:cubicBezTo>
                <a:cubicBezTo>
                  <a:pt x="11979" y="13680"/>
                  <a:pt x="11253" y="16200"/>
                  <a:pt x="9983" y="21600"/>
                </a:cubicBezTo>
                <a:cubicBezTo>
                  <a:pt x="9075" y="25920"/>
                  <a:pt x="7805" y="29520"/>
                  <a:pt x="6897" y="31320"/>
                </a:cubicBezTo>
                <a:cubicBezTo>
                  <a:pt x="5989" y="33120"/>
                  <a:pt x="5445" y="34560"/>
                  <a:pt x="4719" y="35640"/>
                </a:cubicBezTo>
                <a:cubicBezTo>
                  <a:pt x="4174" y="36720"/>
                  <a:pt x="3811" y="37800"/>
                  <a:pt x="3267" y="38880"/>
                </a:cubicBezTo>
                <a:cubicBezTo>
                  <a:pt x="2359" y="38880"/>
                  <a:pt x="1815" y="38880"/>
                  <a:pt x="1089" y="38880"/>
                </a:cubicBezTo>
                <a:cubicBezTo>
                  <a:pt x="0" y="38880"/>
                  <a:pt x="1270" y="36000"/>
                  <a:pt x="1815" y="34200"/>
                </a:cubicBezTo>
                <a:cubicBezTo>
                  <a:pt x="2178" y="32760"/>
                  <a:pt x="2359" y="31680"/>
                  <a:pt x="1270" y="36360"/>
                </a:cubicBezTo>
                <a:cubicBezTo>
                  <a:pt x="726" y="38880"/>
                  <a:pt x="544" y="40320"/>
                  <a:pt x="544" y="41400"/>
                </a:cubicBezTo>
                <a:quadBezTo>
                  <a:pt x="1633" y="42480"/>
                  <a:pt x="235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279794" name="Google Shape;458;p8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8962283" name="Google Shape;459;p8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35646444" name="Google Shape;460;p8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84596072" name="Google Shape;461;p8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4219356" name="Google Shape;462;p84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pic>
        <p:nvPicPr>
          <p:cNvPr id="775936986" name="Google Shape;463;p8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49" y="4258386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92934" name="Google Shape;464;p8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66" y="5329569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24798704" name="Google Shape;465;p84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622382" name="Google Shape;466;p84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03309929" name="Google Shape;467;p84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05696739" name="Google Shape;468;p84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535397665" name="Google Shape;469;p84"/>
          <p:cNvCxnSpPr>
            <a:cxnSpLocks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6328827" name=""/>
          <p:cNvSpPr/>
          <p:nvPr/>
        </p:nvSpPr>
        <p:spPr bwMode="auto">
          <a:xfrm>
            <a:off x="8519198" y="4080931"/>
            <a:ext cx="1236132" cy="8127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600"/>
                </a:moveTo>
                <a:cubicBezTo>
                  <a:pt x="2367" y="5400"/>
                  <a:pt x="3550" y="2700"/>
                  <a:pt x="4142" y="0"/>
                </a:cubicBezTo>
                <a:cubicBezTo>
                  <a:pt x="8284" y="7200"/>
                  <a:pt x="13019" y="30600"/>
                  <a:pt x="14202" y="38700"/>
                </a:cubicBezTo>
                <a:cubicBezTo>
                  <a:pt x="14202" y="41400"/>
                  <a:pt x="11243" y="42300"/>
                  <a:pt x="8876" y="41400"/>
                </a:cubicBezTo>
                <a:cubicBezTo>
                  <a:pt x="31956" y="43200"/>
                  <a:pt x="41424" y="41400"/>
                  <a:pt x="43200" y="404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387607" name=""/>
          <p:cNvSpPr/>
          <p:nvPr/>
        </p:nvSpPr>
        <p:spPr bwMode="auto">
          <a:xfrm>
            <a:off x="1745865" y="863598"/>
            <a:ext cx="237065" cy="67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5428" y="32400"/>
                  <a:pt x="24685" y="21600"/>
                  <a:pt x="33942" y="108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3717813" name=""/>
          <p:cNvSpPr txBox="1"/>
          <p:nvPr/>
        </p:nvSpPr>
        <p:spPr bwMode="auto">
          <a:xfrm flipH="0" flipV="0">
            <a:off x="187998" y="1269999"/>
            <a:ext cx="5790933" cy="691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person chanchal;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person chanchal.number = 123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16275317" name=""/>
          <p:cNvSpPr/>
          <p:nvPr/>
        </p:nvSpPr>
        <p:spPr bwMode="auto">
          <a:xfrm>
            <a:off x="1187065" y="-16931"/>
            <a:ext cx="1134531" cy="12191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014" y="6000"/>
                </a:moveTo>
                <a:cubicBezTo>
                  <a:pt x="21277" y="2400"/>
                  <a:pt x="16119" y="600"/>
                  <a:pt x="13540" y="0"/>
                </a:cubicBezTo>
                <a:cubicBezTo>
                  <a:pt x="11605" y="0"/>
                  <a:pt x="9026" y="600"/>
                  <a:pt x="5802" y="3600"/>
                </a:cubicBezTo>
                <a:cubicBezTo>
                  <a:pt x="1934" y="8400"/>
                  <a:pt x="0" y="13199"/>
                  <a:pt x="0" y="18000"/>
                </a:cubicBezTo>
                <a:cubicBezTo>
                  <a:pt x="1934" y="24000"/>
                  <a:pt x="5158" y="32399"/>
                  <a:pt x="8382" y="38400"/>
                </a:cubicBezTo>
                <a:cubicBezTo>
                  <a:pt x="11605" y="41400"/>
                  <a:pt x="16119" y="43200"/>
                  <a:pt x="25146" y="42000"/>
                </a:cubicBezTo>
                <a:cubicBezTo>
                  <a:pt x="34817" y="36600"/>
                  <a:pt x="38686" y="32999"/>
                  <a:pt x="41265" y="29999"/>
                </a:cubicBezTo>
                <a:cubicBezTo>
                  <a:pt x="43200" y="27599"/>
                  <a:pt x="43200" y="24000"/>
                  <a:pt x="41265" y="18600"/>
                </a:cubicBezTo>
                <a:cubicBezTo>
                  <a:pt x="32238" y="9000"/>
                  <a:pt x="24501" y="4800"/>
                  <a:pt x="21277" y="3600"/>
                </a:cubicBezTo>
                <a:lnTo>
                  <a:pt x="19343" y="24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49086" name="Google Shape;474;p8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040654" name="Google Shape;475;p8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96549925" name="Google Shape;476;p85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32666244" name="Google Shape;477;p85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21091315" name="Google Shape;478;p85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*n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).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pic>
        <p:nvPicPr>
          <p:cNvPr id="1615434818" name="Google Shape;479;p8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49" y="4258386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000450" name="Google Shape;480;p8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66" y="5329569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580161912" name="Google Shape;481;p85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9567146" name="Google Shape;482;p85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07122112" name="Google Shape;483;p85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90448020" name="Google Shape;484;p85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891484231" name="Google Shape;485;p85"/>
          <p:cNvCxnSpPr>
            <a:cxnSpLocks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5515994" name=""/>
          <p:cNvSpPr/>
          <p:nvPr/>
        </p:nvSpPr>
        <p:spPr bwMode="auto">
          <a:xfrm>
            <a:off x="509731" y="626533"/>
            <a:ext cx="338666" cy="677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40" y="32400"/>
                  <a:pt x="15120" y="32400"/>
                  <a:pt x="21600" y="21600"/>
                </a:cubicBezTo>
                <a:cubicBezTo>
                  <a:pt x="28080" y="21600"/>
                  <a:pt x="36720" y="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3835921" name=""/>
          <p:cNvSpPr/>
          <p:nvPr/>
        </p:nvSpPr>
        <p:spPr bwMode="auto">
          <a:xfrm>
            <a:off x="966931" y="118531"/>
            <a:ext cx="2133599" cy="592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142" y="41965"/>
                </a:moveTo>
                <a:cubicBezTo>
                  <a:pt x="6514" y="41965"/>
                  <a:pt x="7885" y="41965"/>
                  <a:pt x="10285" y="43200"/>
                </a:cubicBezTo>
                <a:cubicBezTo>
                  <a:pt x="13028" y="43200"/>
                  <a:pt x="15771" y="43200"/>
                  <a:pt x="18514" y="41965"/>
                </a:cubicBezTo>
                <a:cubicBezTo>
                  <a:pt x="20571" y="40731"/>
                  <a:pt x="23657" y="39497"/>
                  <a:pt x="26399" y="38262"/>
                </a:cubicBezTo>
                <a:cubicBezTo>
                  <a:pt x="29485" y="38262"/>
                  <a:pt x="31542" y="37028"/>
                  <a:pt x="34285" y="35794"/>
                </a:cubicBezTo>
                <a:cubicBezTo>
                  <a:pt x="36685" y="34560"/>
                  <a:pt x="38399" y="34560"/>
                  <a:pt x="39771" y="33325"/>
                </a:cubicBezTo>
                <a:cubicBezTo>
                  <a:pt x="41142" y="32091"/>
                  <a:pt x="42171" y="32091"/>
                  <a:pt x="43200" y="32091"/>
                </a:cubicBezTo>
                <a:cubicBezTo>
                  <a:pt x="42857" y="27154"/>
                  <a:pt x="42514" y="22217"/>
                  <a:pt x="42514" y="18514"/>
                </a:cubicBezTo>
                <a:cubicBezTo>
                  <a:pt x="42171" y="13577"/>
                  <a:pt x="41828" y="9874"/>
                  <a:pt x="41485" y="4937"/>
                </a:cubicBezTo>
                <a:cubicBezTo>
                  <a:pt x="39771" y="0"/>
                  <a:pt x="37028" y="0"/>
                  <a:pt x="33942" y="0"/>
                </a:cubicBezTo>
                <a:cubicBezTo>
                  <a:pt x="29142" y="2468"/>
                  <a:pt x="26399" y="2468"/>
                  <a:pt x="21257" y="4937"/>
                </a:cubicBezTo>
                <a:cubicBezTo>
                  <a:pt x="18857" y="4937"/>
                  <a:pt x="14742" y="4937"/>
                  <a:pt x="11314" y="4937"/>
                </a:cubicBezTo>
                <a:cubicBezTo>
                  <a:pt x="8228" y="4937"/>
                  <a:pt x="5828" y="4937"/>
                  <a:pt x="4114" y="4937"/>
                </a:cubicBezTo>
                <a:cubicBezTo>
                  <a:pt x="2742" y="4937"/>
                  <a:pt x="1028" y="6171"/>
                  <a:pt x="0" y="7405"/>
                </a:cubicBezTo>
                <a:cubicBezTo>
                  <a:pt x="0" y="11108"/>
                  <a:pt x="1371" y="14811"/>
                  <a:pt x="3085" y="18514"/>
                </a:cubicBezTo>
                <a:cubicBezTo>
                  <a:pt x="5485" y="24685"/>
                  <a:pt x="6514" y="29622"/>
                  <a:pt x="7542" y="33325"/>
                </a:cubicBezTo>
                <a:lnTo>
                  <a:pt x="8571" y="3579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672745" name=""/>
          <p:cNvSpPr/>
          <p:nvPr/>
        </p:nvSpPr>
        <p:spPr bwMode="auto">
          <a:xfrm>
            <a:off x="340398" y="931331"/>
            <a:ext cx="711199" cy="1015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285" y="14400"/>
                  <a:pt x="22628" y="36000"/>
                  <a:pt x="37028" y="43200"/>
                </a:cubicBezTo>
                <a:quadBezTo>
                  <a:pt x="40114" y="432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300366" name="Google Shape;490;p8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2721477" name="Google Shape;491;p8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32341748" name="Google Shape;492;p86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66630600" name="Google Shape;493;p86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106733" name="Google Shape;494;p86"/>
          <p:cNvSpPr txBox="1"/>
          <p:nvPr>
            <p:ph type="title" idx="4294967295"/>
          </p:nvPr>
        </p:nvSpPr>
        <p:spPr bwMode="auto">
          <a:xfrm>
            <a:off x="0" y="0"/>
            <a:ext cx="12202558" cy="813239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(*n).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pic>
        <p:nvPicPr>
          <p:cNvPr id="1214000830" name="Google Shape;495;p8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66" y="5329569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191214199" name="Google Shape;496;p86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6204699" name="Google Shape;497;p86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42943099" name="Google Shape;498;p86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52794542" name="Google Shape;499;p86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540175337" name="Google Shape;500;p86"/>
          <p:cNvCxnSpPr>
            <a:cxnSpLocks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308214" name="Google Shape;357;p6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char *name;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char *number;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888665" name="Google Shape;505;p87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7259729" name="Google Shape;506;p87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51294024" name="Google Shape;507;p87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61626665" name="Google Shape;508;p87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3937802" name="Google Shape;509;p87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number = 1;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pic>
        <p:nvPicPr>
          <p:cNvPr id="1202869895" name="Google Shape;510;p8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66" y="5329569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4214214" name="Google Shape;511;p87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5240743" name="Google Shape;512;p87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10743141" name="Google Shape;513;p87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75381291" name="Google Shape;514;p87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608634350" name="Google Shape;515;p87"/>
          <p:cNvCxnSpPr>
            <a:cxnSpLocks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1211495" name=""/>
          <p:cNvSpPr/>
          <p:nvPr/>
        </p:nvSpPr>
        <p:spPr bwMode="auto">
          <a:xfrm>
            <a:off x="5234131" y="3031066"/>
            <a:ext cx="3640666" cy="3809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055" y="6335"/>
                </a:moveTo>
                <a:cubicBezTo>
                  <a:pt x="9041" y="9216"/>
                  <a:pt x="3616" y="16128"/>
                  <a:pt x="401" y="22271"/>
                </a:cubicBezTo>
                <a:cubicBezTo>
                  <a:pt x="0" y="25728"/>
                  <a:pt x="602" y="28992"/>
                  <a:pt x="2009" y="32832"/>
                </a:cubicBezTo>
                <a:cubicBezTo>
                  <a:pt x="3616" y="36672"/>
                  <a:pt x="5425" y="39359"/>
                  <a:pt x="8439" y="41856"/>
                </a:cubicBezTo>
                <a:cubicBezTo>
                  <a:pt x="12457" y="43200"/>
                  <a:pt x="16677" y="43008"/>
                  <a:pt x="21298" y="42048"/>
                </a:cubicBezTo>
                <a:cubicBezTo>
                  <a:pt x="26522" y="40895"/>
                  <a:pt x="33354" y="39359"/>
                  <a:pt x="37975" y="37824"/>
                </a:cubicBezTo>
                <a:cubicBezTo>
                  <a:pt x="40989" y="35712"/>
                  <a:pt x="42798" y="33216"/>
                  <a:pt x="43200" y="28415"/>
                </a:cubicBezTo>
                <a:cubicBezTo>
                  <a:pt x="41592" y="21503"/>
                  <a:pt x="39583" y="17088"/>
                  <a:pt x="35564" y="11520"/>
                </a:cubicBezTo>
                <a:cubicBezTo>
                  <a:pt x="29737" y="4992"/>
                  <a:pt x="25317" y="1152"/>
                  <a:pt x="20896" y="0"/>
                </a:cubicBezTo>
                <a:cubicBezTo>
                  <a:pt x="16275" y="1152"/>
                  <a:pt x="13663" y="3071"/>
                  <a:pt x="12658" y="5760"/>
                </a:cubicBezTo>
                <a:cubicBezTo>
                  <a:pt x="12055" y="10560"/>
                  <a:pt x="11453" y="13632"/>
                  <a:pt x="11051" y="15167"/>
                </a:cubicBezTo>
                <a:lnTo>
                  <a:pt x="10649" y="1574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623164" name=""/>
          <p:cNvSpPr/>
          <p:nvPr/>
        </p:nvSpPr>
        <p:spPr bwMode="auto">
          <a:xfrm>
            <a:off x="865332" y="592666"/>
            <a:ext cx="1540931" cy="507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595" y="28800"/>
                  <a:pt x="14241" y="28800"/>
                  <a:pt x="19938" y="28800"/>
                </a:cubicBezTo>
                <a:cubicBezTo>
                  <a:pt x="23261" y="28800"/>
                  <a:pt x="25160" y="28800"/>
                  <a:pt x="26584" y="28800"/>
                </a:cubicBezTo>
                <a:cubicBezTo>
                  <a:pt x="28483" y="28800"/>
                  <a:pt x="30382" y="28800"/>
                  <a:pt x="33230" y="28800"/>
                </a:cubicBezTo>
                <a:cubicBezTo>
                  <a:pt x="34654" y="28800"/>
                  <a:pt x="37028" y="28800"/>
                  <a:pt x="39876" y="0"/>
                </a:cubicBezTo>
                <a:quadBezTo>
                  <a:pt x="41775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60818" name=""/>
          <p:cNvSpPr/>
          <p:nvPr/>
        </p:nvSpPr>
        <p:spPr bwMode="auto">
          <a:xfrm>
            <a:off x="6233198" y="5164665"/>
            <a:ext cx="1303866" cy="14562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589" y="5525"/>
                </a:moveTo>
                <a:cubicBezTo>
                  <a:pt x="34784" y="4520"/>
                  <a:pt x="28051" y="2009"/>
                  <a:pt x="23002" y="1004"/>
                </a:cubicBezTo>
                <a:cubicBezTo>
                  <a:pt x="19075" y="1004"/>
                  <a:pt x="12903" y="3013"/>
                  <a:pt x="6732" y="7032"/>
                </a:cubicBezTo>
                <a:cubicBezTo>
                  <a:pt x="2805" y="12558"/>
                  <a:pt x="561" y="17079"/>
                  <a:pt x="0" y="21097"/>
                </a:cubicBezTo>
                <a:cubicBezTo>
                  <a:pt x="1122" y="25116"/>
                  <a:pt x="3927" y="32148"/>
                  <a:pt x="9537" y="39683"/>
                </a:cubicBezTo>
                <a:cubicBezTo>
                  <a:pt x="15709" y="43200"/>
                  <a:pt x="26368" y="42697"/>
                  <a:pt x="35345" y="38176"/>
                </a:cubicBezTo>
                <a:cubicBezTo>
                  <a:pt x="42077" y="31646"/>
                  <a:pt x="43200" y="27627"/>
                  <a:pt x="43200" y="23106"/>
                </a:cubicBezTo>
                <a:cubicBezTo>
                  <a:pt x="38711" y="11553"/>
                  <a:pt x="33101" y="5023"/>
                  <a:pt x="29735" y="1506"/>
                </a:cubicBezTo>
                <a:cubicBezTo>
                  <a:pt x="25807" y="0"/>
                  <a:pt x="21319" y="1004"/>
                  <a:pt x="18514" y="200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9681271" name=""/>
          <p:cNvSpPr/>
          <p:nvPr/>
        </p:nvSpPr>
        <p:spPr bwMode="auto">
          <a:xfrm>
            <a:off x="7587865" y="5384798"/>
            <a:ext cx="863599" cy="7281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164" y="40186"/>
                </a:moveTo>
                <a:cubicBezTo>
                  <a:pt x="12705" y="40186"/>
                  <a:pt x="21176" y="40186"/>
                  <a:pt x="27952" y="40186"/>
                </a:cubicBezTo>
                <a:cubicBezTo>
                  <a:pt x="32188" y="39181"/>
                  <a:pt x="34729" y="39181"/>
                  <a:pt x="37270" y="38176"/>
                </a:cubicBezTo>
                <a:cubicBezTo>
                  <a:pt x="40658" y="36167"/>
                  <a:pt x="42352" y="32148"/>
                  <a:pt x="43200" y="27125"/>
                </a:cubicBezTo>
                <a:cubicBezTo>
                  <a:pt x="42352" y="21097"/>
                  <a:pt x="41505" y="15069"/>
                  <a:pt x="40658" y="11051"/>
                </a:cubicBezTo>
                <a:cubicBezTo>
                  <a:pt x="38964" y="7032"/>
                  <a:pt x="33882" y="2009"/>
                  <a:pt x="27952" y="1004"/>
                </a:cubicBezTo>
                <a:cubicBezTo>
                  <a:pt x="23717" y="0"/>
                  <a:pt x="18635" y="0"/>
                  <a:pt x="15247" y="0"/>
                </a:cubicBezTo>
                <a:cubicBezTo>
                  <a:pt x="11011" y="1004"/>
                  <a:pt x="7623" y="2009"/>
                  <a:pt x="5082" y="3013"/>
                </a:cubicBezTo>
                <a:cubicBezTo>
                  <a:pt x="1694" y="6027"/>
                  <a:pt x="847" y="11051"/>
                  <a:pt x="0" y="21097"/>
                </a:cubicBezTo>
                <a:cubicBezTo>
                  <a:pt x="0" y="29134"/>
                  <a:pt x="0" y="33153"/>
                  <a:pt x="1694" y="37172"/>
                </a:cubicBezTo>
                <a:cubicBezTo>
                  <a:pt x="5082" y="41190"/>
                  <a:pt x="10164" y="42195"/>
                  <a:pt x="16094" y="43200"/>
                </a:cubicBezTo>
                <a:cubicBezTo>
                  <a:pt x="20329" y="43200"/>
                  <a:pt x="24564" y="43200"/>
                  <a:pt x="27952" y="41190"/>
                </a:cubicBezTo>
                <a:lnTo>
                  <a:pt x="29647" y="3717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423171" name=""/>
          <p:cNvSpPr/>
          <p:nvPr/>
        </p:nvSpPr>
        <p:spPr bwMode="auto">
          <a:xfrm>
            <a:off x="255731" y="863598"/>
            <a:ext cx="2777066" cy="5249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3" y="0"/>
                </a:moveTo>
                <a:cubicBezTo>
                  <a:pt x="4478" y="6967"/>
                  <a:pt x="9482" y="13935"/>
                  <a:pt x="14224" y="16722"/>
                </a:cubicBezTo>
                <a:cubicBezTo>
                  <a:pt x="17648" y="16722"/>
                  <a:pt x="20546" y="15329"/>
                  <a:pt x="23707" y="13935"/>
                </a:cubicBezTo>
                <a:cubicBezTo>
                  <a:pt x="28448" y="13935"/>
                  <a:pt x="31082" y="13935"/>
                  <a:pt x="35824" y="11148"/>
                </a:cubicBezTo>
                <a:cubicBezTo>
                  <a:pt x="40302" y="11148"/>
                  <a:pt x="42146" y="9754"/>
                  <a:pt x="43200" y="8361"/>
                </a:cubicBezTo>
                <a:cubicBezTo>
                  <a:pt x="41092" y="8361"/>
                  <a:pt x="26341" y="12541"/>
                  <a:pt x="16858" y="12541"/>
                </a:cubicBezTo>
                <a:cubicBezTo>
                  <a:pt x="8429" y="8361"/>
                  <a:pt x="1843" y="5574"/>
                  <a:pt x="0" y="4180"/>
                </a:cubicBezTo>
                <a:cubicBezTo>
                  <a:pt x="16331" y="13935"/>
                  <a:pt x="31346" y="19509"/>
                  <a:pt x="35824" y="25083"/>
                </a:cubicBezTo>
                <a:cubicBezTo>
                  <a:pt x="36614" y="25083"/>
                  <a:pt x="32399" y="34838"/>
                  <a:pt x="24234" y="41806"/>
                </a:cubicBezTo>
                <a:cubicBezTo>
                  <a:pt x="22653" y="43200"/>
                  <a:pt x="21863" y="43200"/>
                  <a:pt x="26078" y="36232"/>
                </a:cubicBezTo>
                <a:cubicBezTo>
                  <a:pt x="36351" y="33445"/>
                  <a:pt x="38458" y="33445"/>
                  <a:pt x="36878" y="41806"/>
                </a:cubicBezTo>
                <a:lnTo>
                  <a:pt x="36087" y="4180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346724" name="Google Shape;520;p88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6074916" name="Google Shape;521;p88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45096258" name="Google Shape;522;p88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39691324" name="Google Shape;523;p88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3684890" name="Google Shape;524;p88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pic>
        <p:nvPicPr>
          <p:cNvPr id="346154415" name="Google Shape;525;p8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462166" y="5329569"/>
            <a:ext cx="450433" cy="969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63030061" name="Google Shape;526;p88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2448624" name="Google Shape;527;p88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82759588" name="Google Shape;528;p88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50149815" name="Google Shape;529;p88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971636724" name="Google Shape;530;p88"/>
          <p:cNvCxnSpPr>
            <a:cxnSpLocks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157710" name="Google Shape;535;p89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486997" name="Google Shape;536;p89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2514106" name="Google Shape;537;p89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16459147" name="Google Shape;538;p89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8128680" name="Google Shape;539;p89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298251207" name="Google Shape;540;p89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0737066" name="Google Shape;541;p89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99076101" name="Google Shape;542;p89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51791227" name="Google Shape;543;p89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48823766" name="Google Shape;544;p89"/>
          <p:cNvCxnSpPr>
            <a:cxnSpLocks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239339" name="Google Shape;549;p9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4331396" name="Google Shape;550;p9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88752131" name="Google Shape;551;p90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93981378" name="Google Shape;552;p90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8962834" name="Google Shape;553;p90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935580010" name="Google Shape;554;p90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1747900" name="Google Shape;555;p90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55736887" name="Google Shape;556;p90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24624972" name="Google Shape;557;p90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526654465" name="Google Shape;558;p90"/>
          <p:cNvCxnSpPr>
            <a:cxnSpLocks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98954" name=""/>
          <p:cNvSpPr/>
          <p:nvPr/>
        </p:nvSpPr>
        <p:spPr bwMode="auto">
          <a:xfrm>
            <a:off x="5589731" y="3403599"/>
            <a:ext cx="3166531" cy="3217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158" y="5684"/>
                </a:moveTo>
                <a:cubicBezTo>
                  <a:pt x="3003" y="10686"/>
                  <a:pt x="2079" y="15915"/>
                  <a:pt x="1386" y="20917"/>
                </a:cubicBezTo>
                <a:cubicBezTo>
                  <a:pt x="1155" y="23646"/>
                  <a:pt x="2079" y="27511"/>
                  <a:pt x="6699" y="34559"/>
                </a:cubicBezTo>
                <a:cubicBezTo>
                  <a:pt x="12012" y="40016"/>
                  <a:pt x="15478" y="42290"/>
                  <a:pt x="20560" y="43200"/>
                </a:cubicBezTo>
                <a:cubicBezTo>
                  <a:pt x="27259" y="42063"/>
                  <a:pt x="32804" y="40926"/>
                  <a:pt x="37424" y="39562"/>
                </a:cubicBezTo>
                <a:cubicBezTo>
                  <a:pt x="41582" y="36378"/>
                  <a:pt x="43200" y="29557"/>
                  <a:pt x="41813" y="22509"/>
                </a:cubicBezTo>
                <a:cubicBezTo>
                  <a:pt x="36500" y="9322"/>
                  <a:pt x="31880" y="2273"/>
                  <a:pt x="27721" y="0"/>
                </a:cubicBezTo>
                <a:cubicBezTo>
                  <a:pt x="19867" y="682"/>
                  <a:pt x="6237" y="3637"/>
                  <a:pt x="1617" y="5002"/>
                </a:cubicBezTo>
                <a:cubicBezTo>
                  <a:pt x="0" y="6821"/>
                  <a:pt x="0" y="10231"/>
                  <a:pt x="0" y="1091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137059" name=""/>
          <p:cNvSpPr/>
          <p:nvPr/>
        </p:nvSpPr>
        <p:spPr bwMode="auto">
          <a:xfrm>
            <a:off x="-319999" y="4487331"/>
            <a:ext cx="3014131" cy="215053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608" y="7483"/>
                </a:moveTo>
                <a:cubicBezTo>
                  <a:pt x="27182" y="5102"/>
                  <a:pt x="21357" y="1360"/>
                  <a:pt x="17716" y="0"/>
                </a:cubicBezTo>
                <a:cubicBezTo>
                  <a:pt x="15532" y="0"/>
                  <a:pt x="12134" y="2381"/>
                  <a:pt x="7280" y="9524"/>
                </a:cubicBezTo>
                <a:cubicBezTo>
                  <a:pt x="3640" y="18028"/>
                  <a:pt x="1941" y="22110"/>
                  <a:pt x="485" y="26532"/>
                </a:cubicBezTo>
                <a:cubicBezTo>
                  <a:pt x="0" y="29933"/>
                  <a:pt x="0" y="32995"/>
                  <a:pt x="4853" y="39458"/>
                </a:cubicBezTo>
                <a:cubicBezTo>
                  <a:pt x="17716" y="43200"/>
                  <a:pt x="30579" y="42519"/>
                  <a:pt x="40287" y="36737"/>
                </a:cubicBezTo>
                <a:cubicBezTo>
                  <a:pt x="43200" y="32655"/>
                  <a:pt x="42957" y="28573"/>
                  <a:pt x="37375" y="15987"/>
                </a:cubicBezTo>
                <a:cubicBezTo>
                  <a:pt x="25240" y="4762"/>
                  <a:pt x="19901" y="4422"/>
                  <a:pt x="17959" y="54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4580541" name=""/>
          <p:cNvSpPr/>
          <p:nvPr/>
        </p:nvSpPr>
        <p:spPr bwMode="auto">
          <a:xfrm>
            <a:off x="-99866" y="1388531"/>
            <a:ext cx="2793998" cy="2861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923" y="8691"/>
                </a:moveTo>
                <a:cubicBezTo>
                  <a:pt x="12567" y="9457"/>
                  <a:pt x="9949" y="10736"/>
                  <a:pt x="6807" y="13292"/>
                </a:cubicBezTo>
                <a:cubicBezTo>
                  <a:pt x="2356" y="21472"/>
                  <a:pt x="785" y="27351"/>
                  <a:pt x="0" y="31697"/>
                </a:cubicBezTo>
                <a:cubicBezTo>
                  <a:pt x="261" y="35020"/>
                  <a:pt x="2356" y="39110"/>
                  <a:pt x="8640" y="43200"/>
                </a:cubicBezTo>
                <a:cubicBezTo>
                  <a:pt x="31941" y="43200"/>
                  <a:pt x="41367" y="39110"/>
                  <a:pt x="43200" y="35531"/>
                </a:cubicBezTo>
                <a:cubicBezTo>
                  <a:pt x="39796" y="25817"/>
                  <a:pt x="27752" y="9713"/>
                  <a:pt x="17018" y="0"/>
                </a:cubicBezTo>
                <a:cubicBezTo>
                  <a:pt x="9425" y="255"/>
                  <a:pt x="3665" y="6901"/>
                  <a:pt x="2880" y="945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295657" name="Google Shape;563;p9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8372642" name="Google Shape;564;p9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65418346" name="Google Shape;565;p91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46240759" name="Google Shape;566;p91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1855100" name="Google Shape;567;p91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402969624" name="Google Shape;568;p91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9131308" name="Google Shape;569;p91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79170163" name="Google Shape;570;p91"/>
          <p:cNvSpPr txBox="1"/>
          <p:nvPr/>
        </p:nvSpPr>
        <p:spPr bwMode="auto">
          <a:xfrm>
            <a:off x="7505566" y="4465699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11458032" name="Google Shape;571;p91"/>
          <p:cNvSpPr txBox="1"/>
          <p:nvPr/>
        </p:nvSpPr>
        <p:spPr bwMode="auto">
          <a:xfrm>
            <a:off x="7505566" y="5554733"/>
            <a:ext cx="1413999" cy="5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next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2034152876" name="Google Shape;572;p91"/>
          <p:cNvCxnSpPr>
            <a:cxnSpLocks/>
            <a:endCxn id="1365418346" idx="1"/>
          </p:cNvCxnSpPr>
          <p:nvPr/>
        </p:nvCxnSpPr>
        <p:spPr bwMode="auto">
          <a:xfrm rot="10799990" flipH="1">
            <a:off x="1801150" y="4743299"/>
            <a:ext cx="4068000" cy="1327199"/>
          </a:xfrm>
          <a:prstGeom prst="curvedConnector3">
            <a:avLst>
              <a:gd name="adj1" fmla="val 7842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1093317" name="Google Shape;573;p91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750288" name="Google Shape;578;p9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94476565" name="Google Shape;579;p9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59533840" name="Google Shape;580;p92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17660500" name="Google Shape;581;p92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5348583" name="Google Shape;582;p92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88684681" name="Google Shape;583;p92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135658670" name=""/>
          <p:cNvSpPr/>
          <p:nvPr/>
        </p:nvSpPr>
        <p:spPr bwMode="auto">
          <a:xfrm>
            <a:off x="6995198" y="5435598"/>
            <a:ext cx="2015066" cy="8974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822"/>
                </a:moveTo>
                <a:cubicBezTo>
                  <a:pt x="2904" y="27713"/>
                  <a:pt x="7986" y="35049"/>
                  <a:pt x="13794" y="41569"/>
                </a:cubicBezTo>
                <a:cubicBezTo>
                  <a:pt x="18877" y="43200"/>
                  <a:pt x="30494" y="36679"/>
                  <a:pt x="37754" y="29343"/>
                </a:cubicBezTo>
                <a:cubicBezTo>
                  <a:pt x="41384" y="22822"/>
                  <a:pt x="42473" y="19562"/>
                  <a:pt x="43200" y="17116"/>
                </a:cubicBezTo>
                <a:cubicBezTo>
                  <a:pt x="42836" y="13856"/>
                  <a:pt x="39932" y="4890"/>
                  <a:pt x="38480" y="1630"/>
                </a:cubicBezTo>
                <a:cubicBezTo>
                  <a:pt x="37391" y="0"/>
                  <a:pt x="39932" y="4075"/>
                  <a:pt x="41747" y="7335"/>
                </a:cubicBezTo>
                <a:cubicBezTo>
                  <a:pt x="42473" y="10596"/>
                  <a:pt x="42836" y="19562"/>
                  <a:pt x="42110" y="30973"/>
                </a:cubicBezTo>
                <a:lnTo>
                  <a:pt x="40658" y="3830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385179" name=""/>
          <p:cNvSpPr/>
          <p:nvPr/>
        </p:nvSpPr>
        <p:spPr bwMode="auto">
          <a:xfrm>
            <a:off x="9230398" y="5079999"/>
            <a:ext cx="423331" cy="8805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191" y="0"/>
                </a:moveTo>
                <a:cubicBezTo>
                  <a:pt x="8640" y="14123"/>
                  <a:pt x="0" y="24092"/>
                  <a:pt x="0" y="34061"/>
                </a:cubicBezTo>
                <a:cubicBezTo>
                  <a:pt x="10367" y="40707"/>
                  <a:pt x="20735" y="43200"/>
                  <a:pt x="31104" y="42369"/>
                </a:cubicBezTo>
                <a:cubicBezTo>
                  <a:pt x="38015" y="39046"/>
                  <a:pt x="43200" y="25753"/>
                  <a:pt x="41472" y="6646"/>
                </a:cubicBezTo>
                <a:quadBezTo>
                  <a:pt x="38015" y="0"/>
                  <a:pt x="31104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050012" name=""/>
          <p:cNvSpPr/>
          <p:nvPr/>
        </p:nvSpPr>
        <p:spPr bwMode="auto">
          <a:xfrm>
            <a:off x="10144798" y="5198531"/>
            <a:ext cx="50799" cy="507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848262" name=""/>
          <p:cNvSpPr/>
          <p:nvPr/>
        </p:nvSpPr>
        <p:spPr bwMode="auto">
          <a:xfrm>
            <a:off x="10009332" y="5079999"/>
            <a:ext cx="507999" cy="3555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080" y="10285"/>
                  <a:pt x="27359" y="28799"/>
                  <a:pt x="38879" y="39085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58330" name=""/>
          <p:cNvSpPr/>
          <p:nvPr/>
        </p:nvSpPr>
        <p:spPr bwMode="auto">
          <a:xfrm>
            <a:off x="10212531" y="5046131"/>
            <a:ext cx="270933" cy="4063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6999" y="18000"/>
                  <a:pt x="13499" y="30599"/>
                  <a:pt x="8100" y="37799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359284" name=""/>
          <p:cNvSpPr/>
          <p:nvPr/>
        </p:nvSpPr>
        <p:spPr bwMode="auto">
          <a:xfrm>
            <a:off x="10805198" y="4470398"/>
            <a:ext cx="643466" cy="11683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231" y="3756"/>
                </a:moveTo>
                <a:cubicBezTo>
                  <a:pt x="6821" y="7513"/>
                  <a:pt x="2273" y="15026"/>
                  <a:pt x="0" y="20660"/>
                </a:cubicBezTo>
                <a:cubicBezTo>
                  <a:pt x="0" y="25669"/>
                  <a:pt x="2273" y="31304"/>
                  <a:pt x="6821" y="36939"/>
                </a:cubicBezTo>
                <a:cubicBezTo>
                  <a:pt x="12505" y="41321"/>
                  <a:pt x="19326" y="43200"/>
                  <a:pt x="27284" y="41947"/>
                </a:cubicBezTo>
                <a:cubicBezTo>
                  <a:pt x="36378" y="36313"/>
                  <a:pt x="43200" y="23165"/>
                  <a:pt x="39789" y="13773"/>
                </a:cubicBezTo>
                <a:cubicBezTo>
                  <a:pt x="30694" y="5008"/>
                  <a:pt x="25010" y="1878"/>
                  <a:pt x="19326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9699007" name="Google Shape;588;p9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1631717" name="Google Shape;589;p9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40795244" name="Google Shape;590;p93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39625538" name="Google Shape;591;p93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655010" name="Google Shape;592;p93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6134391" name="Google Shape;593;p93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915681" name="Google Shape;598;p9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0247135" name="Google Shape;599;p9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95314338" name="Google Shape;600;p9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94169404" name="Google Shape;601;p9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9450064" name="Google Shape;602;p94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413194" name="Google Shape;603;p94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881286591" name="Google Shape;604;p94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6176388" name="Google Shape;605;p94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527619531" name="Google Shape;606;p9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49" y="5585686"/>
            <a:ext cx="450433" cy="96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161385" name="Google Shape;611;p9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917054" name="Google Shape;612;p9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0604888" name="Google Shape;613;p95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59708007" name="Google Shape;614;p95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9911689" name="Google Shape;615;p95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61184093" name="Google Shape;616;p95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642857780" name="Google Shape;617;p95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34408420" name="Google Shape;618;p95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129852" name="Google Shape;619;p95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27992982" name="Google Shape;620;p95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265513703" name="Google Shape;621;p9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799" y="24084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354350" name="Google Shape;622;p9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9878072" name="Google Shape;623;p9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7749" y="5585686"/>
            <a:ext cx="450433" cy="96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642223" name="Google Shape;628;p9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293736" name="Google Shape;629;p9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73409312" name="Google Shape;630;p96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19053725" name="Google Shape;631;p96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5814417" name="Google Shape;632;p96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6104062" name="Google Shape;633;p96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node *n = malloc(sizeof(node));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958473782" name="Google Shape;634;p96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17873248" name="Google Shape;635;p96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7159789" name="Google Shape;636;p96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1430048" name="Google Shape;637;p96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244711923" name="Google Shape;638;p9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799" y="24084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849326" name="Google Shape;639;p9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570452" name="Google Shape;640;p96"/>
          <p:cNvCxnSpPr>
            <a:cxnSpLocks/>
            <a:stCxn id="1197159789" idx="3"/>
            <a:endCxn id="958473782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386590" name="Google Shape;362;p7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080459" name="Google Shape;645;p97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0988978" name="Google Shape;646;p97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59331445" name="Google Shape;647;p97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05376004" name="Google Shape;648;p97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0873535" name="Google Shape;649;p97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2404218" name="Google Shape;650;p97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872385775" name="Google Shape;651;p97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04562117" name="Google Shape;652;p97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8375876" name="Google Shape;653;p97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0567334" name="Google Shape;654;p97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4574418" name="Google Shape;655;p9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799" y="2408469"/>
            <a:ext cx="450433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9249366" name="Google Shape;656;p9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4842628" name="Google Shape;657;p97"/>
          <p:cNvCxnSpPr>
            <a:cxnSpLocks/>
            <a:stCxn id="1758375876" idx="3"/>
            <a:endCxn id="1872385775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272113" name="Google Shape;662;p98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6619647" name="Google Shape;663;p98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52748084" name="Google Shape;664;p98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595537" name="Google Shape;665;p98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94175392" name="Google Shape;666;p98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8884569" name="Google Shape;667;p98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n-&gt;number = 2;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452101404" name="Google Shape;668;p98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52051244" name="Google Shape;669;p98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2015827" name="Google Shape;670;p98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0952644" name="Google Shape;671;p98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891956910" name="Google Shape;672;p9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0477971" name="Google Shape;673;p98"/>
          <p:cNvCxnSpPr>
            <a:cxnSpLocks/>
            <a:stCxn id="362015827" idx="3"/>
            <a:endCxn id="452101404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199501" name="Google Shape;678;p99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1797139" name="Google Shape;679;p99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51417148" name="Google Shape;680;p99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67696272" name="Google Shape;681;p99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6810113" name="Google Shape;682;p99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5663224" name="Google Shape;683;p99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925537763" name="Google Shape;684;p99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83419776" name="Google Shape;685;p99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4252311" name="Google Shape;686;p99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3160479" name="Google Shape;687;p99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511118347" name="Google Shape;688;p9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91815" y="3479669"/>
            <a:ext cx="450433" cy="969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814465" name="Google Shape;689;p99"/>
          <p:cNvCxnSpPr>
            <a:cxnSpLocks/>
            <a:stCxn id="794252311" idx="3"/>
            <a:endCxn id="925537763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2661711" name=""/>
          <p:cNvSpPr/>
          <p:nvPr/>
        </p:nvSpPr>
        <p:spPr bwMode="auto">
          <a:xfrm>
            <a:off x="2396961" y="-64302"/>
            <a:ext cx="1527214" cy="11735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911" y="35506"/>
                </a:moveTo>
                <a:cubicBezTo>
                  <a:pt x="11368" y="35506"/>
                  <a:pt x="19098" y="35506"/>
                  <a:pt x="23646" y="36098"/>
                </a:cubicBezTo>
                <a:cubicBezTo>
                  <a:pt x="27738" y="36690"/>
                  <a:pt x="31376" y="36690"/>
                  <a:pt x="33195" y="37282"/>
                </a:cubicBezTo>
                <a:cubicBezTo>
                  <a:pt x="35014" y="37282"/>
                  <a:pt x="36833" y="37282"/>
                  <a:pt x="38197" y="36690"/>
                </a:cubicBezTo>
                <a:cubicBezTo>
                  <a:pt x="40471" y="33731"/>
                  <a:pt x="41381" y="30772"/>
                  <a:pt x="42745" y="22487"/>
                </a:cubicBezTo>
                <a:cubicBezTo>
                  <a:pt x="43200" y="18345"/>
                  <a:pt x="43200" y="15386"/>
                  <a:pt x="43200" y="11243"/>
                </a:cubicBezTo>
                <a:cubicBezTo>
                  <a:pt x="43200" y="9468"/>
                  <a:pt x="42745" y="7101"/>
                  <a:pt x="41835" y="5326"/>
                </a:cubicBezTo>
                <a:cubicBezTo>
                  <a:pt x="40926" y="3550"/>
                  <a:pt x="39562" y="1775"/>
                  <a:pt x="38197" y="591"/>
                </a:cubicBezTo>
                <a:cubicBezTo>
                  <a:pt x="35924" y="0"/>
                  <a:pt x="32286" y="0"/>
                  <a:pt x="28193" y="1183"/>
                </a:cubicBezTo>
                <a:cubicBezTo>
                  <a:pt x="23191" y="2958"/>
                  <a:pt x="20917" y="3550"/>
                  <a:pt x="18189" y="4734"/>
                </a:cubicBezTo>
                <a:cubicBezTo>
                  <a:pt x="15006" y="5917"/>
                  <a:pt x="13187" y="5917"/>
                  <a:pt x="10458" y="7101"/>
                </a:cubicBezTo>
                <a:cubicBezTo>
                  <a:pt x="9094" y="7101"/>
                  <a:pt x="7275" y="7693"/>
                  <a:pt x="5911" y="8284"/>
                </a:cubicBezTo>
                <a:cubicBezTo>
                  <a:pt x="4547" y="8284"/>
                  <a:pt x="2728" y="10060"/>
                  <a:pt x="909" y="11835"/>
                </a:cubicBezTo>
                <a:cubicBezTo>
                  <a:pt x="454" y="14794"/>
                  <a:pt x="0" y="16569"/>
                  <a:pt x="0" y="21304"/>
                </a:cubicBezTo>
                <a:cubicBezTo>
                  <a:pt x="454" y="24854"/>
                  <a:pt x="909" y="28405"/>
                  <a:pt x="1364" y="30772"/>
                </a:cubicBezTo>
                <a:cubicBezTo>
                  <a:pt x="2273" y="33139"/>
                  <a:pt x="3183" y="34915"/>
                  <a:pt x="3637" y="36690"/>
                </a:cubicBezTo>
                <a:cubicBezTo>
                  <a:pt x="4092" y="39057"/>
                  <a:pt x="5911" y="41424"/>
                  <a:pt x="8640" y="42608"/>
                </a:cubicBezTo>
                <a:cubicBezTo>
                  <a:pt x="10004" y="42608"/>
                  <a:pt x="12277" y="43200"/>
                  <a:pt x="13642" y="43200"/>
                </a:cubicBezTo>
                <a:lnTo>
                  <a:pt x="15461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9173794" name=""/>
          <p:cNvSpPr/>
          <p:nvPr/>
        </p:nvSpPr>
        <p:spPr bwMode="auto">
          <a:xfrm>
            <a:off x="146327" y="1044936"/>
            <a:ext cx="2234556" cy="2572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53" y="8100"/>
                </a:moveTo>
                <a:cubicBezTo>
                  <a:pt x="3729" y="5399"/>
                  <a:pt x="17404" y="5399"/>
                  <a:pt x="22687" y="8100"/>
                </a:cubicBezTo>
                <a:cubicBezTo>
                  <a:pt x="26106" y="10800"/>
                  <a:pt x="30146" y="16200"/>
                  <a:pt x="31389" y="18900"/>
                </a:cubicBezTo>
                <a:cubicBezTo>
                  <a:pt x="33876" y="24299"/>
                  <a:pt x="35430" y="24299"/>
                  <a:pt x="36984" y="24299"/>
                </a:cubicBezTo>
                <a:cubicBezTo>
                  <a:pt x="39159" y="24299"/>
                  <a:pt x="40402" y="24299"/>
                  <a:pt x="41956" y="24299"/>
                </a:cubicBezTo>
                <a:cubicBezTo>
                  <a:pt x="43200" y="24299"/>
                  <a:pt x="41956" y="16200"/>
                  <a:pt x="36984" y="10800"/>
                </a:cubicBezTo>
                <a:cubicBezTo>
                  <a:pt x="31079" y="5399"/>
                  <a:pt x="25174" y="2699"/>
                  <a:pt x="21444" y="0"/>
                </a:cubicBezTo>
                <a:cubicBezTo>
                  <a:pt x="18336" y="0"/>
                  <a:pt x="15228" y="0"/>
                  <a:pt x="13364" y="0"/>
                </a:cubicBezTo>
                <a:cubicBezTo>
                  <a:pt x="11188" y="0"/>
                  <a:pt x="9012" y="2699"/>
                  <a:pt x="7148" y="5399"/>
                </a:cubicBezTo>
                <a:cubicBezTo>
                  <a:pt x="5905" y="8100"/>
                  <a:pt x="4351" y="10800"/>
                  <a:pt x="2797" y="13500"/>
                </a:cubicBezTo>
                <a:cubicBezTo>
                  <a:pt x="1243" y="16200"/>
                  <a:pt x="0" y="18900"/>
                  <a:pt x="2175" y="29700"/>
                </a:cubicBezTo>
                <a:cubicBezTo>
                  <a:pt x="5594" y="35100"/>
                  <a:pt x="7769" y="40500"/>
                  <a:pt x="10256" y="40500"/>
                </a:cubicBezTo>
                <a:cubicBezTo>
                  <a:pt x="11810" y="43200"/>
                  <a:pt x="13674" y="43200"/>
                  <a:pt x="15228" y="40500"/>
                </a:cubicBezTo>
                <a:cubicBezTo>
                  <a:pt x="17715" y="37800"/>
                  <a:pt x="18958" y="35100"/>
                  <a:pt x="20512" y="32400"/>
                </a:cubicBezTo>
                <a:cubicBezTo>
                  <a:pt x="22066" y="29700"/>
                  <a:pt x="22998" y="29700"/>
                  <a:pt x="24241" y="297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588289" name=""/>
          <p:cNvSpPr/>
          <p:nvPr/>
        </p:nvSpPr>
        <p:spPr bwMode="auto">
          <a:xfrm>
            <a:off x="2027214" y="-176834"/>
            <a:ext cx="2363163" cy="16879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444" y="32502"/>
                </a:moveTo>
                <a:cubicBezTo>
                  <a:pt x="29093" y="33737"/>
                  <a:pt x="27918" y="34148"/>
                  <a:pt x="27036" y="34560"/>
                </a:cubicBezTo>
                <a:cubicBezTo>
                  <a:pt x="25861" y="34971"/>
                  <a:pt x="24979" y="34971"/>
                  <a:pt x="24097" y="34971"/>
                </a:cubicBezTo>
                <a:cubicBezTo>
                  <a:pt x="21746" y="34971"/>
                  <a:pt x="18808" y="34560"/>
                  <a:pt x="15281" y="33737"/>
                </a:cubicBezTo>
                <a:cubicBezTo>
                  <a:pt x="12930" y="33325"/>
                  <a:pt x="12048" y="33325"/>
                  <a:pt x="11167" y="33325"/>
                </a:cubicBezTo>
                <a:cubicBezTo>
                  <a:pt x="10285" y="33325"/>
                  <a:pt x="9404" y="32914"/>
                  <a:pt x="8228" y="32502"/>
                </a:cubicBezTo>
                <a:cubicBezTo>
                  <a:pt x="6759" y="31680"/>
                  <a:pt x="4995" y="30034"/>
                  <a:pt x="2057" y="25919"/>
                </a:cubicBezTo>
                <a:cubicBezTo>
                  <a:pt x="881" y="23040"/>
                  <a:pt x="0" y="16868"/>
                  <a:pt x="0" y="13165"/>
                </a:cubicBezTo>
                <a:cubicBezTo>
                  <a:pt x="0" y="11108"/>
                  <a:pt x="0" y="9874"/>
                  <a:pt x="0" y="8640"/>
                </a:cubicBezTo>
                <a:cubicBezTo>
                  <a:pt x="587" y="6994"/>
                  <a:pt x="1175" y="4937"/>
                  <a:pt x="3820" y="2880"/>
                </a:cubicBezTo>
                <a:cubicBezTo>
                  <a:pt x="6759" y="1645"/>
                  <a:pt x="14693" y="411"/>
                  <a:pt x="17926" y="0"/>
                </a:cubicBezTo>
                <a:cubicBezTo>
                  <a:pt x="21159" y="0"/>
                  <a:pt x="24097" y="0"/>
                  <a:pt x="25861" y="0"/>
                </a:cubicBezTo>
                <a:cubicBezTo>
                  <a:pt x="29387" y="0"/>
                  <a:pt x="31151" y="411"/>
                  <a:pt x="33502" y="1234"/>
                </a:cubicBezTo>
                <a:cubicBezTo>
                  <a:pt x="34677" y="2057"/>
                  <a:pt x="35559" y="2468"/>
                  <a:pt x="36440" y="2880"/>
                </a:cubicBezTo>
                <a:cubicBezTo>
                  <a:pt x="37616" y="5348"/>
                  <a:pt x="38791" y="11931"/>
                  <a:pt x="39379" y="16868"/>
                </a:cubicBezTo>
                <a:cubicBezTo>
                  <a:pt x="40555" y="26742"/>
                  <a:pt x="41730" y="33325"/>
                  <a:pt x="42906" y="39085"/>
                </a:cubicBezTo>
                <a:cubicBezTo>
                  <a:pt x="43200" y="41554"/>
                  <a:pt x="43200" y="42788"/>
                  <a:pt x="41142" y="43200"/>
                </a:cubicBezTo>
                <a:cubicBezTo>
                  <a:pt x="37910" y="42788"/>
                  <a:pt x="32620" y="41554"/>
                  <a:pt x="29387" y="41554"/>
                </a:cubicBezTo>
                <a:cubicBezTo>
                  <a:pt x="25273" y="41554"/>
                  <a:pt x="23510" y="41554"/>
                  <a:pt x="21453" y="41554"/>
                </a:cubicBezTo>
                <a:cubicBezTo>
                  <a:pt x="18808" y="41554"/>
                  <a:pt x="17044" y="41142"/>
                  <a:pt x="15281" y="40731"/>
                </a:cubicBezTo>
                <a:cubicBezTo>
                  <a:pt x="14399" y="40731"/>
                  <a:pt x="13224" y="40731"/>
                  <a:pt x="12342" y="40731"/>
                </a:cubicBezTo>
                <a:lnTo>
                  <a:pt x="11461" y="403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9653" name=""/>
          <p:cNvSpPr/>
          <p:nvPr/>
        </p:nvSpPr>
        <p:spPr bwMode="auto">
          <a:xfrm>
            <a:off x="210631" y="2459619"/>
            <a:ext cx="1109239" cy="401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4417" y="15551"/>
                  <a:pt x="15652" y="24191"/>
                  <a:pt x="8139" y="31103"/>
                </a:cubicBezTo>
                <a:cubicBezTo>
                  <a:pt x="3756" y="36287"/>
                  <a:pt x="1878" y="36287"/>
                  <a:pt x="0" y="38015"/>
                </a:cubicBezTo>
                <a:lnTo>
                  <a:pt x="0" y="431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070685" name="Google Shape;694;p10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5788516" name="Google Shape;695;p10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23031265" name="Google Shape;696;p100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24039830" name="Google Shape;697;p100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0704234" name="Google Shape;698;p100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16940472" name="Google Shape;699;p100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NULL;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882660236" name="Google Shape;700;p100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31547333" name="Google Shape;701;p100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1956325" name="Google Shape;702;p100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3446859" name="Google Shape;703;p100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2070961957" name="Google Shape;704;p100"/>
          <p:cNvCxnSpPr>
            <a:cxnSpLocks/>
            <a:stCxn id="1521956325" idx="3"/>
            <a:endCxn id="1882660236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690102" name="Google Shape;709;p10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1668585" name="Google Shape;710;p10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41323064" name="Google Shape;711;p101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51647559" name="Google Shape;712;p101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2873379" name="Google Shape;714;p101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735081141" name="Google Shape;715;p101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50574937" name="Google Shape;716;p101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2623607" name="Google Shape;717;p101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6897910" name="Google Shape;718;p101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224925156" name="Google Shape;719;p101"/>
          <p:cNvCxnSpPr>
            <a:cxnSpLocks/>
            <a:stCxn id="1762623607" idx="3"/>
            <a:endCxn id="735081141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716562" name=""/>
          <p:cNvSpPr/>
          <p:nvPr/>
        </p:nvSpPr>
        <p:spPr bwMode="auto">
          <a:xfrm>
            <a:off x="1802150" y="2668606"/>
            <a:ext cx="1768353" cy="5626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731"/>
                </a:moveTo>
                <a:cubicBezTo>
                  <a:pt x="3141" y="39497"/>
                  <a:pt x="7069" y="38262"/>
                  <a:pt x="12960" y="34559"/>
                </a:cubicBezTo>
                <a:cubicBezTo>
                  <a:pt x="16494" y="29622"/>
                  <a:pt x="18458" y="25919"/>
                  <a:pt x="20421" y="19748"/>
                </a:cubicBezTo>
                <a:cubicBezTo>
                  <a:pt x="22385" y="16045"/>
                  <a:pt x="23563" y="12342"/>
                  <a:pt x="25134" y="6171"/>
                </a:cubicBezTo>
                <a:cubicBezTo>
                  <a:pt x="26705" y="2468"/>
                  <a:pt x="27883" y="1234"/>
                  <a:pt x="29061" y="1234"/>
                </a:cubicBezTo>
                <a:cubicBezTo>
                  <a:pt x="31418" y="2468"/>
                  <a:pt x="32989" y="6171"/>
                  <a:pt x="34560" y="9874"/>
                </a:cubicBezTo>
                <a:cubicBezTo>
                  <a:pt x="35345" y="14811"/>
                  <a:pt x="37309" y="19748"/>
                  <a:pt x="38094" y="23451"/>
                </a:cubicBezTo>
                <a:cubicBezTo>
                  <a:pt x="39272" y="25919"/>
                  <a:pt x="40058" y="29622"/>
                  <a:pt x="39665" y="25919"/>
                </a:cubicBezTo>
                <a:cubicBezTo>
                  <a:pt x="38094" y="20982"/>
                  <a:pt x="36916" y="18514"/>
                  <a:pt x="36130" y="14811"/>
                </a:cubicBezTo>
                <a:cubicBezTo>
                  <a:pt x="34952" y="9874"/>
                  <a:pt x="33774" y="4937"/>
                  <a:pt x="32989" y="0"/>
                </a:cubicBezTo>
                <a:cubicBezTo>
                  <a:pt x="34167" y="4937"/>
                  <a:pt x="35345" y="9874"/>
                  <a:pt x="36130" y="13577"/>
                </a:cubicBezTo>
                <a:cubicBezTo>
                  <a:pt x="36916" y="17279"/>
                  <a:pt x="37701" y="20982"/>
                  <a:pt x="38880" y="23451"/>
                </a:cubicBezTo>
                <a:cubicBezTo>
                  <a:pt x="40843" y="27154"/>
                  <a:pt x="42021" y="30857"/>
                  <a:pt x="43200" y="34559"/>
                </a:cubicBezTo>
                <a:cubicBezTo>
                  <a:pt x="42021" y="39497"/>
                  <a:pt x="39272" y="41965"/>
                  <a:pt x="37309" y="41965"/>
                </a:cubicBezTo>
                <a:quadBezTo>
                  <a:pt x="35738" y="43200"/>
                  <a:pt x="3456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913703" name=""/>
          <p:cNvSpPr/>
          <p:nvPr/>
        </p:nvSpPr>
        <p:spPr bwMode="auto">
          <a:xfrm>
            <a:off x="5145949" y="2893670"/>
            <a:ext cx="1189620" cy="2363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51" y="4995"/>
                </a:moveTo>
                <a:cubicBezTo>
                  <a:pt x="7005" y="3526"/>
                  <a:pt x="12259" y="2057"/>
                  <a:pt x="16345" y="1175"/>
                </a:cubicBezTo>
                <a:cubicBezTo>
                  <a:pt x="21016" y="587"/>
                  <a:pt x="23351" y="0"/>
                  <a:pt x="25686" y="0"/>
                </a:cubicBezTo>
                <a:cubicBezTo>
                  <a:pt x="28605" y="0"/>
                  <a:pt x="33859" y="1763"/>
                  <a:pt x="36778" y="4702"/>
                </a:cubicBezTo>
                <a:cubicBezTo>
                  <a:pt x="40281" y="9991"/>
                  <a:pt x="41448" y="12930"/>
                  <a:pt x="42616" y="17044"/>
                </a:cubicBezTo>
                <a:cubicBezTo>
                  <a:pt x="42616" y="19395"/>
                  <a:pt x="43200" y="21453"/>
                  <a:pt x="43200" y="22334"/>
                </a:cubicBezTo>
                <a:cubicBezTo>
                  <a:pt x="43200" y="23216"/>
                  <a:pt x="38529" y="24097"/>
                  <a:pt x="34443" y="24685"/>
                </a:cubicBezTo>
                <a:cubicBezTo>
                  <a:pt x="28605" y="25861"/>
                  <a:pt x="18681" y="27918"/>
                  <a:pt x="14010" y="29387"/>
                </a:cubicBezTo>
                <a:cubicBezTo>
                  <a:pt x="9340" y="31151"/>
                  <a:pt x="7005" y="32032"/>
                  <a:pt x="4086" y="33502"/>
                </a:cubicBezTo>
                <a:cubicBezTo>
                  <a:pt x="2335" y="34677"/>
                  <a:pt x="583" y="35559"/>
                  <a:pt x="0" y="36440"/>
                </a:cubicBezTo>
                <a:cubicBezTo>
                  <a:pt x="2335" y="37028"/>
                  <a:pt x="4086" y="37028"/>
                  <a:pt x="8172" y="37028"/>
                </a:cubicBezTo>
                <a:cubicBezTo>
                  <a:pt x="11675" y="36440"/>
                  <a:pt x="15762" y="36146"/>
                  <a:pt x="21016" y="35559"/>
                </a:cubicBezTo>
                <a:cubicBezTo>
                  <a:pt x="23935" y="35559"/>
                  <a:pt x="20432" y="35853"/>
                  <a:pt x="16345" y="35853"/>
                </a:cubicBezTo>
                <a:cubicBezTo>
                  <a:pt x="14594" y="36146"/>
                  <a:pt x="12843" y="36146"/>
                  <a:pt x="9924" y="36440"/>
                </a:cubicBezTo>
                <a:cubicBezTo>
                  <a:pt x="7589" y="36734"/>
                  <a:pt x="7589" y="37616"/>
                  <a:pt x="10508" y="39085"/>
                </a:cubicBezTo>
                <a:cubicBezTo>
                  <a:pt x="12843" y="39673"/>
                  <a:pt x="15178" y="40261"/>
                  <a:pt x="17513" y="40848"/>
                </a:cubicBezTo>
                <a:cubicBezTo>
                  <a:pt x="19848" y="41142"/>
                  <a:pt x="21016" y="39673"/>
                  <a:pt x="21016" y="37616"/>
                </a:cubicBezTo>
                <a:cubicBezTo>
                  <a:pt x="19848" y="35559"/>
                  <a:pt x="19848" y="34677"/>
                  <a:pt x="19848" y="36440"/>
                </a:cubicBezTo>
                <a:cubicBezTo>
                  <a:pt x="20432" y="39673"/>
                  <a:pt x="20432" y="41730"/>
                  <a:pt x="20432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728540" name="Google Shape;724;p10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2941900" name="Google Shape;725;p10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84680808" name="Google Shape;726;p102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79122176" name="Google Shape;727;p102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1540981" name="Google Shape;728;p102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14508305" name="Google Shape;729;p102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2055982419" name="Google Shape;730;p102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34404360" name="Google Shape;731;p102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5081290" name="Google Shape;732;p102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0541956" name="Google Shape;733;p102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330100836" name="Google Shape;734;p102"/>
          <p:cNvCxnSpPr>
            <a:cxnSpLocks/>
            <a:stCxn id="1045081290" idx="3"/>
            <a:endCxn id="2055982419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2072885" name=""/>
          <p:cNvSpPr/>
          <p:nvPr/>
        </p:nvSpPr>
        <p:spPr bwMode="auto">
          <a:xfrm>
            <a:off x="2043290" y="2427467"/>
            <a:ext cx="1687974" cy="11574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600"/>
                </a:moveTo>
                <a:cubicBezTo>
                  <a:pt x="822" y="15599"/>
                  <a:pt x="2879" y="10800"/>
                  <a:pt x="5759" y="5399"/>
                </a:cubicBezTo>
                <a:cubicBezTo>
                  <a:pt x="8639" y="1799"/>
                  <a:pt x="11108" y="599"/>
                  <a:pt x="13577" y="0"/>
                </a:cubicBezTo>
                <a:cubicBezTo>
                  <a:pt x="16868" y="1199"/>
                  <a:pt x="20982" y="4199"/>
                  <a:pt x="25097" y="10200"/>
                </a:cubicBezTo>
                <a:cubicBezTo>
                  <a:pt x="28799" y="20400"/>
                  <a:pt x="30445" y="25800"/>
                  <a:pt x="32502" y="33600"/>
                </a:cubicBezTo>
                <a:cubicBezTo>
                  <a:pt x="33325" y="37800"/>
                  <a:pt x="34148" y="41400"/>
                  <a:pt x="34559" y="43200"/>
                </a:cubicBezTo>
                <a:cubicBezTo>
                  <a:pt x="33325" y="39600"/>
                  <a:pt x="32091" y="34800"/>
                  <a:pt x="29622" y="24600"/>
                </a:cubicBezTo>
                <a:cubicBezTo>
                  <a:pt x="29211" y="22200"/>
                  <a:pt x="28388" y="20400"/>
                  <a:pt x="27977" y="18600"/>
                </a:cubicBezTo>
                <a:cubicBezTo>
                  <a:pt x="27565" y="16800"/>
                  <a:pt x="29211" y="16200"/>
                  <a:pt x="32091" y="16800"/>
                </a:cubicBezTo>
                <a:cubicBezTo>
                  <a:pt x="34971" y="17400"/>
                  <a:pt x="38262" y="18600"/>
                  <a:pt x="40731" y="19200"/>
                </a:cubicBezTo>
                <a:cubicBezTo>
                  <a:pt x="41965" y="19200"/>
                  <a:pt x="43200" y="19200"/>
                  <a:pt x="42377" y="17400"/>
                </a:cubicBezTo>
                <a:cubicBezTo>
                  <a:pt x="40731" y="14999"/>
                  <a:pt x="39085" y="13799"/>
                  <a:pt x="37439" y="12599"/>
                </a:cubicBezTo>
                <a:cubicBezTo>
                  <a:pt x="35794" y="11399"/>
                  <a:pt x="35382" y="14399"/>
                  <a:pt x="37028" y="20400"/>
                </a:cubicBezTo>
                <a:cubicBezTo>
                  <a:pt x="38674" y="25199"/>
                  <a:pt x="39085" y="27000"/>
                  <a:pt x="39908" y="28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6670734" name=""/>
          <p:cNvSpPr/>
          <p:nvPr/>
        </p:nvSpPr>
        <p:spPr bwMode="auto">
          <a:xfrm>
            <a:off x="2509493" y="2556074"/>
            <a:ext cx="1221771" cy="1093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423"/>
                </a:moveTo>
                <a:cubicBezTo>
                  <a:pt x="2842" y="20329"/>
                  <a:pt x="9663" y="24776"/>
                  <a:pt x="22736" y="34305"/>
                </a:cubicBezTo>
                <a:cubicBezTo>
                  <a:pt x="27284" y="38117"/>
                  <a:pt x="31831" y="41929"/>
                  <a:pt x="33536" y="43200"/>
                </a:cubicBezTo>
                <a:cubicBezTo>
                  <a:pt x="35810" y="40023"/>
                  <a:pt x="37515" y="34941"/>
                  <a:pt x="40357" y="23505"/>
                </a:cubicBezTo>
                <a:cubicBezTo>
                  <a:pt x="42063" y="13341"/>
                  <a:pt x="43200" y="4447"/>
                  <a:pt x="43200" y="1905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5104789" name=""/>
          <p:cNvSpPr/>
          <p:nvPr/>
        </p:nvSpPr>
        <p:spPr bwMode="auto">
          <a:xfrm>
            <a:off x="4518986" y="4147594"/>
            <a:ext cx="1109239" cy="221847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139" y="0"/>
                </a:moveTo>
                <a:cubicBezTo>
                  <a:pt x="3756" y="4695"/>
                  <a:pt x="1878" y="7826"/>
                  <a:pt x="1252" y="10330"/>
                </a:cubicBezTo>
                <a:cubicBezTo>
                  <a:pt x="0" y="14713"/>
                  <a:pt x="626" y="17530"/>
                  <a:pt x="2504" y="20660"/>
                </a:cubicBezTo>
                <a:cubicBezTo>
                  <a:pt x="4382" y="22852"/>
                  <a:pt x="8139" y="24730"/>
                  <a:pt x="11895" y="25982"/>
                </a:cubicBezTo>
                <a:cubicBezTo>
                  <a:pt x="21286" y="27860"/>
                  <a:pt x="25669" y="28173"/>
                  <a:pt x="29426" y="28486"/>
                </a:cubicBezTo>
                <a:cubicBezTo>
                  <a:pt x="31304" y="28486"/>
                  <a:pt x="33182" y="28173"/>
                  <a:pt x="33182" y="26295"/>
                </a:cubicBezTo>
                <a:cubicBezTo>
                  <a:pt x="33808" y="23478"/>
                  <a:pt x="33182" y="20347"/>
                  <a:pt x="32556" y="18782"/>
                </a:cubicBezTo>
                <a:cubicBezTo>
                  <a:pt x="36313" y="22539"/>
                  <a:pt x="39443" y="25669"/>
                  <a:pt x="41947" y="28173"/>
                </a:cubicBezTo>
                <a:cubicBezTo>
                  <a:pt x="43200" y="29113"/>
                  <a:pt x="38817" y="28799"/>
                  <a:pt x="35686" y="28799"/>
                </a:cubicBezTo>
                <a:cubicBezTo>
                  <a:pt x="33182" y="29426"/>
                  <a:pt x="31304" y="31304"/>
                  <a:pt x="30052" y="34434"/>
                </a:cubicBezTo>
                <a:cubicBezTo>
                  <a:pt x="28800" y="38817"/>
                  <a:pt x="28173" y="41634"/>
                  <a:pt x="27547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47501" name=""/>
          <p:cNvSpPr/>
          <p:nvPr/>
        </p:nvSpPr>
        <p:spPr bwMode="auto">
          <a:xfrm>
            <a:off x="7107214" y="5176454"/>
            <a:ext cx="1929113" cy="8520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569"/>
                </a:moveTo>
                <a:cubicBezTo>
                  <a:pt x="10799" y="43200"/>
                  <a:pt x="17279" y="41569"/>
                  <a:pt x="23039" y="39124"/>
                </a:cubicBezTo>
                <a:cubicBezTo>
                  <a:pt x="26999" y="35049"/>
                  <a:pt x="29879" y="31788"/>
                  <a:pt x="34559" y="23637"/>
                </a:cubicBezTo>
                <a:cubicBezTo>
                  <a:pt x="36719" y="18747"/>
                  <a:pt x="38519" y="14671"/>
                  <a:pt x="39239" y="12226"/>
                </a:cubicBezTo>
                <a:cubicBezTo>
                  <a:pt x="35279" y="8150"/>
                  <a:pt x="30239" y="4890"/>
                  <a:pt x="27719" y="3260"/>
                </a:cubicBezTo>
                <a:cubicBezTo>
                  <a:pt x="26280" y="1630"/>
                  <a:pt x="25199" y="0"/>
                  <a:pt x="29879" y="3260"/>
                </a:cubicBezTo>
                <a:cubicBezTo>
                  <a:pt x="38519" y="13856"/>
                  <a:pt x="40679" y="16301"/>
                  <a:pt x="42119" y="18747"/>
                </a:cubicBezTo>
                <a:cubicBezTo>
                  <a:pt x="43199" y="21192"/>
                  <a:pt x="41760" y="27713"/>
                  <a:pt x="39599" y="3586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943599" name=""/>
          <p:cNvSpPr/>
          <p:nvPr/>
        </p:nvSpPr>
        <p:spPr bwMode="auto">
          <a:xfrm>
            <a:off x="9598986" y="4678099"/>
            <a:ext cx="659113" cy="91632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214" y="6821"/>
                </a:moveTo>
                <a:cubicBezTo>
                  <a:pt x="0" y="14400"/>
                  <a:pt x="1053" y="19705"/>
                  <a:pt x="9482" y="30315"/>
                </a:cubicBezTo>
                <a:cubicBezTo>
                  <a:pt x="15804" y="35621"/>
                  <a:pt x="27395" y="41684"/>
                  <a:pt x="34770" y="43200"/>
                </a:cubicBezTo>
                <a:cubicBezTo>
                  <a:pt x="38985" y="43200"/>
                  <a:pt x="42146" y="40926"/>
                  <a:pt x="43200" y="35621"/>
                </a:cubicBezTo>
                <a:cubicBezTo>
                  <a:pt x="41092" y="22736"/>
                  <a:pt x="37931" y="15157"/>
                  <a:pt x="33717" y="9094"/>
                </a:cubicBezTo>
                <a:cubicBezTo>
                  <a:pt x="26341" y="3031"/>
                  <a:pt x="23180" y="1515"/>
                  <a:pt x="15804" y="0"/>
                </a:cubicBezTo>
                <a:lnTo>
                  <a:pt x="9482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9502059" name=""/>
          <p:cNvSpPr/>
          <p:nvPr/>
        </p:nvSpPr>
        <p:spPr bwMode="auto">
          <a:xfrm>
            <a:off x="10708226" y="4983543"/>
            <a:ext cx="578733" cy="3375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000" y="4114"/>
                  <a:pt x="21600" y="22628"/>
                  <a:pt x="31199" y="32914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46612" name="Google Shape;739;p10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3891020" name="Google Shape;740;p10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73376995" name="Google Shape;741;p103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973726" name="Google Shape;742;p103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5880515" name="Google Shape;743;p103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379300030" name="Google Shape;744;p103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62312529" name="Google Shape;745;p103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2594026" name="Google Shape;746;p103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5384757" name="Google Shape;747;p103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03726146" name="Google Shape;748;p103"/>
          <p:cNvCxnSpPr>
            <a:cxnSpLocks/>
            <a:stCxn id="482594026" idx="3"/>
            <a:endCxn id="1379300030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1752005" name="Google Shape;749;p103"/>
          <p:cNvCxnSpPr>
            <a:cxnSpLocks/>
            <a:stCxn id="210746612" idx="3"/>
            <a:endCxn id="1379300030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7724189" name=""/>
          <p:cNvSpPr/>
          <p:nvPr/>
        </p:nvSpPr>
        <p:spPr bwMode="auto">
          <a:xfrm>
            <a:off x="82023" y="-289366"/>
            <a:ext cx="2797214" cy="1269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75" y="34997"/>
                </a:moveTo>
                <a:cubicBezTo>
                  <a:pt x="4965" y="35544"/>
                  <a:pt x="9931" y="37731"/>
                  <a:pt x="17379" y="40465"/>
                </a:cubicBezTo>
                <a:cubicBezTo>
                  <a:pt x="21103" y="41559"/>
                  <a:pt x="25324" y="41559"/>
                  <a:pt x="28055" y="41012"/>
                </a:cubicBezTo>
                <a:cubicBezTo>
                  <a:pt x="30289" y="40465"/>
                  <a:pt x="33020" y="40465"/>
                  <a:pt x="34262" y="40465"/>
                </a:cubicBezTo>
                <a:cubicBezTo>
                  <a:pt x="35255" y="40465"/>
                  <a:pt x="36744" y="40465"/>
                  <a:pt x="37489" y="40465"/>
                </a:cubicBezTo>
                <a:cubicBezTo>
                  <a:pt x="38482" y="40465"/>
                  <a:pt x="39475" y="40465"/>
                  <a:pt x="40220" y="39372"/>
                </a:cubicBezTo>
                <a:cubicBezTo>
                  <a:pt x="41462" y="34997"/>
                  <a:pt x="42455" y="30075"/>
                  <a:pt x="42951" y="22420"/>
                </a:cubicBezTo>
                <a:cubicBezTo>
                  <a:pt x="43200" y="19686"/>
                  <a:pt x="43200" y="18045"/>
                  <a:pt x="42951" y="15311"/>
                </a:cubicBezTo>
                <a:cubicBezTo>
                  <a:pt x="42951" y="13670"/>
                  <a:pt x="42455" y="12030"/>
                  <a:pt x="42206" y="10389"/>
                </a:cubicBezTo>
                <a:cubicBezTo>
                  <a:pt x="41958" y="8749"/>
                  <a:pt x="41462" y="6015"/>
                  <a:pt x="40965" y="4374"/>
                </a:cubicBezTo>
                <a:cubicBezTo>
                  <a:pt x="40220" y="2734"/>
                  <a:pt x="38731" y="1640"/>
                  <a:pt x="33517" y="546"/>
                </a:cubicBezTo>
                <a:cubicBezTo>
                  <a:pt x="31531" y="546"/>
                  <a:pt x="29296" y="0"/>
                  <a:pt x="28055" y="0"/>
                </a:cubicBezTo>
                <a:cubicBezTo>
                  <a:pt x="25820" y="0"/>
                  <a:pt x="24827" y="546"/>
                  <a:pt x="21848" y="1640"/>
                </a:cubicBezTo>
                <a:cubicBezTo>
                  <a:pt x="19613" y="2734"/>
                  <a:pt x="17875" y="3827"/>
                  <a:pt x="15144" y="5468"/>
                </a:cubicBezTo>
                <a:cubicBezTo>
                  <a:pt x="13655" y="6562"/>
                  <a:pt x="11917" y="7108"/>
                  <a:pt x="10924" y="7655"/>
                </a:cubicBezTo>
                <a:cubicBezTo>
                  <a:pt x="9682" y="7655"/>
                  <a:pt x="7696" y="8202"/>
                  <a:pt x="6951" y="8202"/>
                </a:cubicBezTo>
                <a:cubicBezTo>
                  <a:pt x="6206" y="8202"/>
                  <a:pt x="5462" y="8202"/>
                  <a:pt x="4717" y="8202"/>
                </a:cubicBezTo>
                <a:cubicBezTo>
                  <a:pt x="3724" y="8202"/>
                  <a:pt x="2979" y="8202"/>
                  <a:pt x="2234" y="8202"/>
                </a:cubicBezTo>
                <a:cubicBezTo>
                  <a:pt x="1489" y="9296"/>
                  <a:pt x="496" y="13670"/>
                  <a:pt x="248" y="17498"/>
                </a:cubicBezTo>
                <a:cubicBezTo>
                  <a:pt x="0" y="21873"/>
                  <a:pt x="0" y="29529"/>
                  <a:pt x="0" y="34450"/>
                </a:cubicBezTo>
                <a:cubicBezTo>
                  <a:pt x="0" y="38278"/>
                  <a:pt x="0" y="39918"/>
                  <a:pt x="0" y="41559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349312" name=""/>
          <p:cNvSpPr/>
          <p:nvPr/>
        </p:nvSpPr>
        <p:spPr bwMode="auto">
          <a:xfrm>
            <a:off x="7557341" y="2781138"/>
            <a:ext cx="1157467" cy="7877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567"/>
                </a:moveTo>
                <a:cubicBezTo>
                  <a:pt x="0" y="28212"/>
                  <a:pt x="0" y="30857"/>
                  <a:pt x="0" y="34383"/>
                </a:cubicBezTo>
                <a:cubicBezTo>
                  <a:pt x="600" y="37910"/>
                  <a:pt x="1200" y="40555"/>
                  <a:pt x="3600" y="43200"/>
                </a:cubicBezTo>
                <a:cubicBezTo>
                  <a:pt x="8400" y="39673"/>
                  <a:pt x="27000" y="22040"/>
                  <a:pt x="36000" y="10579"/>
                </a:cubicBezTo>
                <a:quadBezTo>
                  <a:pt x="41400" y="264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914395" name="Google Shape;754;p10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0070285" name="Google Shape;755;p10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327412182" name="Google Shape;756;p10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98409138" name="Google Shape;757;p10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1034888" name="Google Shape;758;p104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FF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036206519" name="Google Shape;759;p104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3093892" name="Google Shape;760;p104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8731851" name="Google Shape;761;p104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0478005" name="Google Shape;762;p104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341732880" name="Google Shape;763;p104"/>
          <p:cNvCxnSpPr>
            <a:cxnSpLocks/>
            <a:stCxn id="1408731851" idx="3"/>
            <a:endCxn id="1036206519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9739101" name="Google Shape;764;p104"/>
          <p:cNvCxnSpPr>
            <a:cxnSpLocks/>
            <a:stCxn id="442914395" idx="3"/>
            <a:endCxn id="1036206519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77260" name="Google Shape;769;p10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4152757" name="Google Shape;770;p10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86013579" name="Google Shape;771;p105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53895586" name="Google Shape;772;p105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7531484" name="Google Shape;773;p105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72164907" name="Google Shape;774;p105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2102931701" name="Google Shape;775;p105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23810454" name="Google Shape;776;p105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65765" name="Google Shape;777;p105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2452130" name="Google Shape;778;p105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746809505" name="Google Shape;779;p105"/>
          <p:cNvCxnSpPr>
            <a:cxnSpLocks/>
            <a:stCxn id="18865765" idx="3"/>
            <a:endCxn id="2102931701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0064382" name="Google Shape;784;p10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5697379" name="Google Shape;785;p10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83688288" name="Google Shape;786;p106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37669686" name="Google Shape;787;p106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5769411" name="Google Shape;788;p106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6090062" name="Google Shape;789;p106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95984267" name="Google Shape;790;p106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875815147" name="Google Shape;791;p106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3975036" name="Google Shape;792;p106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0208387" name="Google Shape;793;p106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886576903" name="Google Shape;794;p106"/>
          <p:cNvCxnSpPr>
            <a:cxnSpLocks/>
            <a:stCxn id="2053975036" idx="3"/>
            <a:endCxn id="195984267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2551660" name=""/>
          <p:cNvSpPr/>
          <p:nvPr/>
        </p:nvSpPr>
        <p:spPr bwMode="auto">
          <a:xfrm>
            <a:off x="4502910" y="3070505"/>
            <a:ext cx="3150885" cy="123784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61" y="42077"/>
                  <a:pt x="3085" y="34784"/>
                  <a:pt x="5069" y="27490"/>
                </a:cubicBezTo>
                <a:cubicBezTo>
                  <a:pt x="7273" y="17953"/>
                  <a:pt x="9257" y="8976"/>
                  <a:pt x="9697" y="6732"/>
                </a:cubicBezTo>
                <a:cubicBezTo>
                  <a:pt x="10138" y="5049"/>
                  <a:pt x="11020" y="3366"/>
                  <a:pt x="12342" y="2244"/>
                </a:cubicBezTo>
                <a:cubicBezTo>
                  <a:pt x="14106" y="1683"/>
                  <a:pt x="16971" y="561"/>
                  <a:pt x="18514" y="0"/>
                </a:cubicBezTo>
                <a:cubicBezTo>
                  <a:pt x="20718" y="0"/>
                  <a:pt x="22261" y="561"/>
                  <a:pt x="24024" y="1122"/>
                </a:cubicBezTo>
                <a:cubicBezTo>
                  <a:pt x="25346" y="1683"/>
                  <a:pt x="26669" y="2805"/>
                  <a:pt x="28653" y="5049"/>
                </a:cubicBezTo>
                <a:cubicBezTo>
                  <a:pt x="29755" y="6732"/>
                  <a:pt x="31077" y="8976"/>
                  <a:pt x="32179" y="10659"/>
                </a:cubicBezTo>
                <a:cubicBezTo>
                  <a:pt x="33722" y="14587"/>
                  <a:pt x="34383" y="17392"/>
                  <a:pt x="35044" y="19636"/>
                </a:cubicBezTo>
                <a:cubicBezTo>
                  <a:pt x="35926" y="23002"/>
                  <a:pt x="36367" y="25246"/>
                  <a:pt x="37028" y="27490"/>
                </a:cubicBezTo>
                <a:cubicBezTo>
                  <a:pt x="37689" y="30296"/>
                  <a:pt x="38130" y="31979"/>
                  <a:pt x="38571" y="34784"/>
                </a:cubicBezTo>
                <a:cubicBezTo>
                  <a:pt x="38791" y="36467"/>
                  <a:pt x="38130" y="28051"/>
                  <a:pt x="37689" y="23002"/>
                </a:cubicBezTo>
                <a:cubicBezTo>
                  <a:pt x="37248" y="19636"/>
                  <a:pt x="37028" y="17953"/>
                  <a:pt x="36367" y="16270"/>
                </a:cubicBezTo>
                <a:cubicBezTo>
                  <a:pt x="37028" y="15148"/>
                  <a:pt x="37689" y="16270"/>
                  <a:pt x="38791" y="19075"/>
                </a:cubicBezTo>
                <a:cubicBezTo>
                  <a:pt x="39453" y="23563"/>
                  <a:pt x="40114" y="30296"/>
                  <a:pt x="40114" y="33101"/>
                </a:cubicBezTo>
                <a:cubicBezTo>
                  <a:pt x="40114" y="34784"/>
                  <a:pt x="40114" y="36467"/>
                  <a:pt x="39453" y="38150"/>
                </a:cubicBezTo>
                <a:cubicBezTo>
                  <a:pt x="37469" y="39272"/>
                  <a:pt x="36146" y="39833"/>
                  <a:pt x="33942" y="40955"/>
                </a:cubicBezTo>
                <a:cubicBezTo>
                  <a:pt x="32840" y="40955"/>
                  <a:pt x="32179" y="40955"/>
                  <a:pt x="31297" y="40955"/>
                </a:cubicBezTo>
                <a:cubicBezTo>
                  <a:pt x="30636" y="40955"/>
                  <a:pt x="29975" y="40955"/>
                  <a:pt x="29093" y="40955"/>
                </a:cubicBezTo>
                <a:cubicBezTo>
                  <a:pt x="28212" y="40955"/>
                  <a:pt x="27330" y="40955"/>
                  <a:pt x="26669" y="40955"/>
                </a:cubicBezTo>
                <a:cubicBezTo>
                  <a:pt x="28653" y="42077"/>
                  <a:pt x="29975" y="42077"/>
                  <a:pt x="31077" y="42077"/>
                </a:cubicBezTo>
                <a:cubicBezTo>
                  <a:pt x="32620" y="42077"/>
                  <a:pt x="33502" y="42077"/>
                  <a:pt x="34824" y="42077"/>
                </a:cubicBezTo>
                <a:cubicBezTo>
                  <a:pt x="35485" y="42077"/>
                  <a:pt x="36146" y="42077"/>
                  <a:pt x="36808" y="42077"/>
                </a:cubicBezTo>
                <a:cubicBezTo>
                  <a:pt x="37469" y="42077"/>
                  <a:pt x="38351" y="42077"/>
                  <a:pt x="39012" y="42077"/>
                </a:cubicBezTo>
                <a:cubicBezTo>
                  <a:pt x="40114" y="38711"/>
                  <a:pt x="41436" y="26929"/>
                  <a:pt x="41877" y="18514"/>
                </a:cubicBezTo>
                <a:cubicBezTo>
                  <a:pt x="42318" y="14025"/>
                  <a:pt x="42318" y="10659"/>
                  <a:pt x="42318" y="7854"/>
                </a:cubicBezTo>
                <a:cubicBezTo>
                  <a:pt x="42318" y="5049"/>
                  <a:pt x="42538" y="3366"/>
                  <a:pt x="42538" y="1683"/>
                </a:cubicBezTo>
                <a:cubicBezTo>
                  <a:pt x="42979" y="6171"/>
                  <a:pt x="43200" y="15148"/>
                  <a:pt x="43200" y="20197"/>
                </a:cubicBezTo>
                <a:cubicBezTo>
                  <a:pt x="43200" y="21880"/>
                  <a:pt x="43200" y="23563"/>
                  <a:pt x="42759" y="25246"/>
                </a:cubicBezTo>
                <a:cubicBezTo>
                  <a:pt x="41877" y="28612"/>
                  <a:pt x="40995" y="31418"/>
                  <a:pt x="39893" y="32540"/>
                </a:cubicBezTo>
                <a:cubicBezTo>
                  <a:pt x="38791" y="33101"/>
                  <a:pt x="37469" y="33662"/>
                  <a:pt x="36367" y="34223"/>
                </a:cubicBezTo>
                <a:quadBezTo>
                  <a:pt x="35044" y="34223"/>
                  <a:pt x="33722" y="3478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626257" name=""/>
          <p:cNvSpPr/>
          <p:nvPr/>
        </p:nvSpPr>
        <p:spPr bwMode="auto">
          <a:xfrm>
            <a:off x="1544935" y="1768353"/>
            <a:ext cx="2218479" cy="18005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185"/>
                </a:moveTo>
                <a:cubicBezTo>
                  <a:pt x="2504" y="41271"/>
                  <a:pt x="3443" y="42428"/>
                  <a:pt x="6260" y="43200"/>
                </a:cubicBezTo>
                <a:cubicBezTo>
                  <a:pt x="8139" y="42814"/>
                  <a:pt x="10643" y="41271"/>
                  <a:pt x="15339" y="36257"/>
                </a:cubicBezTo>
                <a:cubicBezTo>
                  <a:pt x="17843" y="32785"/>
                  <a:pt x="21913" y="24685"/>
                  <a:pt x="24104" y="20442"/>
                </a:cubicBezTo>
                <a:cubicBezTo>
                  <a:pt x="25669" y="16971"/>
                  <a:pt x="26295" y="15042"/>
                  <a:pt x="27234" y="13499"/>
                </a:cubicBezTo>
                <a:cubicBezTo>
                  <a:pt x="27860" y="12342"/>
                  <a:pt x="29113" y="11571"/>
                  <a:pt x="30678" y="11571"/>
                </a:cubicBezTo>
                <a:cubicBezTo>
                  <a:pt x="32243" y="12342"/>
                  <a:pt x="34434" y="13114"/>
                  <a:pt x="35686" y="13885"/>
                </a:cubicBezTo>
                <a:cubicBezTo>
                  <a:pt x="36939" y="15428"/>
                  <a:pt x="38191" y="17742"/>
                  <a:pt x="38817" y="20057"/>
                </a:cubicBezTo>
                <a:cubicBezTo>
                  <a:pt x="39130" y="21214"/>
                  <a:pt x="39443" y="22757"/>
                  <a:pt x="40069" y="23914"/>
                </a:cubicBezTo>
                <a:cubicBezTo>
                  <a:pt x="40382" y="25071"/>
                  <a:pt x="38504" y="21600"/>
                  <a:pt x="36939" y="16971"/>
                </a:cubicBezTo>
                <a:cubicBezTo>
                  <a:pt x="35373" y="12342"/>
                  <a:pt x="34747" y="8871"/>
                  <a:pt x="34121" y="3085"/>
                </a:cubicBezTo>
                <a:cubicBezTo>
                  <a:pt x="34121" y="1542"/>
                  <a:pt x="33808" y="0"/>
                  <a:pt x="36313" y="4628"/>
                </a:cubicBezTo>
                <a:cubicBezTo>
                  <a:pt x="38191" y="10414"/>
                  <a:pt x="40695" y="16971"/>
                  <a:pt x="42573" y="21214"/>
                </a:cubicBezTo>
                <a:cubicBezTo>
                  <a:pt x="42886" y="22371"/>
                  <a:pt x="43200" y="23528"/>
                  <a:pt x="40069" y="25457"/>
                </a:cubicBezTo>
                <a:lnTo>
                  <a:pt x="33182" y="2931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3850604" name="Google Shape;367;p7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799875" name="Google Shape;799;p107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5694631" name="Google Shape;800;p107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287908124" name="Google Shape;801;p107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9042522" name="Google Shape;802;p107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84090" name="Google Shape;803;p107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49409265" name="Google Shape;804;p107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n-&gt;next = list;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708076572" name="Google Shape;805;p107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67496923" name="Google Shape;806;p107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4055604" name="Google Shape;807;p107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1744242" name="Google Shape;808;p107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10748220" name=""/>
          <p:cNvSpPr/>
          <p:nvPr/>
        </p:nvSpPr>
        <p:spPr bwMode="auto">
          <a:xfrm>
            <a:off x="3216834" y="4420885"/>
            <a:ext cx="192910" cy="803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999" y="19871"/>
                </a:moveTo>
                <a:cubicBezTo>
                  <a:pt x="17999" y="17280"/>
                  <a:pt x="17999" y="13824"/>
                  <a:pt x="17999" y="11231"/>
                </a:cubicBezTo>
                <a:cubicBezTo>
                  <a:pt x="7200" y="21600"/>
                  <a:pt x="3599" y="33695"/>
                  <a:pt x="3599" y="40607"/>
                </a:cubicBezTo>
                <a:cubicBezTo>
                  <a:pt x="0" y="43199"/>
                  <a:pt x="10799" y="38879"/>
                  <a:pt x="28800" y="19008"/>
                </a:cubicBezTo>
                <a:cubicBezTo>
                  <a:pt x="39599" y="7776"/>
                  <a:pt x="43200" y="2592"/>
                  <a:pt x="43200" y="0"/>
                </a:cubicBezTo>
                <a:cubicBezTo>
                  <a:pt x="28800" y="13824"/>
                  <a:pt x="21600" y="26784"/>
                  <a:pt x="14400" y="37151"/>
                </a:cubicBezTo>
                <a:quadBezTo>
                  <a:pt x="14400" y="40607"/>
                  <a:pt x="14400" y="431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874485" name=""/>
          <p:cNvSpPr/>
          <p:nvPr/>
        </p:nvSpPr>
        <p:spPr bwMode="auto">
          <a:xfrm>
            <a:off x="1978986" y="3456327"/>
            <a:ext cx="401898" cy="9645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7920"/>
                </a:moveTo>
                <a:cubicBezTo>
                  <a:pt x="34560" y="15840"/>
                  <a:pt x="25920" y="25919"/>
                  <a:pt x="19007" y="30960"/>
                </a:cubicBezTo>
                <a:cubicBezTo>
                  <a:pt x="10367" y="38159"/>
                  <a:pt x="6911" y="40320"/>
                  <a:pt x="1727" y="43199"/>
                </a:cubicBezTo>
                <a:cubicBezTo>
                  <a:pt x="0" y="38880"/>
                  <a:pt x="15551" y="23760"/>
                  <a:pt x="29376" y="10799"/>
                </a:cubicBezTo>
                <a:cubicBezTo>
                  <a:pt x="39744" y="2160"/>
                  <a:pt x="41472" y="0"/>
                  <a:pt x="36288" y="5040"/>
                </a:cubicBezTo>
                <a:cubicBezTo>
                  <a:pt x="25920" y="15119"/>
                  <a:pt x="12095" y="26640"/>
                  <a:pt x="6911" y="30240"/>
                </a:cubicBezTo>
                <a:lnTo>
                  <a:pt x="3455" y="323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81484" name="Google Shape;815;p108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2552626" name="Google Shape;816;p108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98788787" name="Google Shape;817;p108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02598606" name="Google Shape;818;p108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3977848" name="Google Shape;819;p108"/>
          <p:cNvSpPr/>
          <p:nvPr/>
        </p:nvSpPr>
        <p:spPr bwMode="auto">
          <a:xfrm>
            <a:off x="1800999" y="3429000"/>
            <a:ext cx="4067939" cy="1529094"/>
          </a:xfrm>
          <a:custGeom>
            <a:avLst/>
            <a:gdLst/>
            <a:ahLst/>
            <a:cxnLst/>
            <a:rect l="l" t="t" r="r" b="b"/>
            <a:pathLst>
              <a:path w="119493" h="45631" fill="norm" stroke="1" extrusionOk="0">
                <a:moveTo>
                  <a:pt x="0" y="0"/>
                </a:moveTo>
                <a:cubicBezTo>
                  <a:pt x="7468" y="7227"/>
                  <a:pt x="24895" y="36779"/>
                  <a:pt x="44810" y="43364"/>
                </a:cubicBezTo>
                <a:cubicBezTo>
                  <a:pt x="64726" y="49949"/>
                  <a:pt x="107046" y="40152"/>
                  <a:pt x="119493" y="3951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75524749" name="Google Shape;820;p108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514637345" name="Google Shape;821;p108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10466932" name="Google Shape;822;p108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7673022" name="Google Shape;823;p108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3411775" name="Google Shape;824;p108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782643586" name="Google Shape;825;p108"/>
          <p:cNvCxnSpPr>
            <a:cxnSpLocks/>
            <a:stCxn id="607673022" idx="3"/>
            <a:endCxn id="1514637345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2502271" name="Google Shape;826;p108"/>
          <p:cNvCxnSpPr>
            <a:cxnSpLocks/>
            <a:stCxn id="810466932" idx="3"/>
            <a:endCxn id="798788787" idx="1"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7076118" name=""/>
          <p:cNvSpPr/>
          <p:nvPr/>
        </p:nvSpPr>
        <p:spPr bwMode="auto">
          <a:xfrm>
            <a:off x="3313290" y="1687974"/>
            <a:ext cx="2732910" cy="28293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181" y="0"/>
                </a:moveTo>
                <a:cubicBezTo>
                  <a:pt x="9656" y="1227"/>
                  <a:pt x="5082" y="6627"/>
                  <a:pt x="2541" y="9818"/>
                </a:cubicBezTo>
                <a:cubicBezTo>
                  <a:pt x="1270" y="12272"/>
                  <a:pt x="254" y="15463"/>
                  <a:pt x="0" y="17672"/>
                </a:cubicBezTo>
                <a:cubicBezTo>
                  <a:pt x="508" y="21845"/>
                  <a:pt x="1270" y="24300"/>
                  <a:pt x="3049" y="28718"/>
                </a:cubicBezTo>
                <a:cubicBezTo>
                  <a:pt x="5336" y="32890"/>
                  <a:pt x="6861" y="35345"/>
                  <a:pt x="9148" y="38781"/>
                </a:cubicBezTo>
                <a:cubicBezTo>
                  <a:pt x="10164" y="40009"/>
                  <a:pt x="11435" y="41481"/>
                  <a:pt x="12705" y="42218"/>
                </a:cubicBezTo>
                <a:cubicBezTo>
                  <a:pt x="14484" y="42709"/>
                  <a:pt x="19312" y="43200"/>
                  <a:pt x="21854" y="43200"/>
                </a:cubicBezTo>
                <a:cubicBezTo>
                  <a:pt x="26936" y="42463"/>
                  <a:pt x="30494" y="41972"/>
                  <a:pt x="34051" y="40990"/>
                </a:cubicBezTo>
                <a:cubicBezTo>
                  <a:pt x="38625" y="38781"/>
                  <a:pt x="40404" y="37309"/>
                  <a:pt x="42691" y="33136"/>
                </a:cubicBezTo>
                <a:cubicBezTo>
                  <a:pt x="43200" y="29700"/>
                  <a:pt x="43200" y="26263"/>
                  <a:pt x="41421" y="18654"/>
                </a:cubicBezTo>
                <a:cubicBezTo>
                  <a:pt x="40404" y="15709"/>
                  <a:pt x="38880" y="13009"/>
                  <a:pt x="35576" y="9818"/>
                </a:cubicBezTo>
                <a:cubicBezTo>
                  <a:pt x="33797" y="8590"/>
                  <a:pt x="30494" y="7118"/>
                  <a:pt x="27952" y="6381"/>
                </a:cubicBezTo>
                <a:cubicBezTo>
                  <a:pt x="22362" y="5890"/>
                  <a:pt x="18804" y="6136"/>
                  <a:pt x="12959" y="6627"/>
                </a:cubicBezTo>
                <a:cubicBezTo>
                  <a:pt x="9148" y="7118"/>
                  <a:pt x="6098" y="8345"/>
                  <a:pt x="4574" y="8836"/>
                </a:cubicBezTo>
                <a:quadBezTo>
                  <a:pt x="3049" y="10554"/>
                  <a:pt x="2795" y="1178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572166" name="Google Shape;831;p109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9297561" name="Google Shape;832;p109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83715400" name="Google Shape;833;p109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33649065" name="Google Shape;834;p109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555488" name="Google Shape;835;p109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list = n;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39280198" name="Google Shape;836;p109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02360403" name="Google Shape;837;p109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9869471" name="Google Shape;838;p109"/>
          <p:cNvSpPr/>
          <p:nvPr/>
        </p:nvSpPr>
        <p:spPr bwMode="auto">
          <a:xfrm>
            <a:off x="164766" y="5535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1133698" name="Google Shape;839;p109"/>
          <p:cNvSpPr txBox="1"/>
          <p:nvPr/>
        </p:nvSpPr>
        <p:spPr bwMode="auto">
          <a:xfrm>
            <a:off x="410166" y="48199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272349463" name="Google Shape;840;p109"/>
          <p:cNvCxnSpPr>
            <a:cxnSpLocks/>
            <a:stCxn id="879869471" idx="3"/>
            <a:endCxn id="39280198" idx="1"/>
          </p:cNvCxnSpPr>
          <p:nvPr/>
        </p:nvCxnSpPr>
        <p:spPr bwMode="auto">
          <a:xfrm rot="10799990" flipH="1">
            <a:off x="1801166" y="2893399"/>
            <a:ext cx="1897599" cy="31771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365087" name="Google Shape;841;p109"/>
          <p:cNvCxnSpPr>
            <a:cxnSpLocks/>
            <a:stCxn id="1002360403" idx="3"/>
            <a:endCxn id="583715400" idx="1"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436774" name="Google Shape;842;p109"/>
          <p:cNvCxnSpPr>
            <a:cxnSpLocks/>
            <a:stCxn id="1086572166" idx="3"/>
            <a:endCxn id="39280198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433748" name="Google Shape;847;p110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2770796" name="Google Shape;848;p110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7363763" name="Google Shape;849;p110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416835749" name="Google Shape;850;p110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2347916" name="Google Shape;851;p110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  <p:sp>
        <p:nvSpPr>
          <p:cNvPr id="1938836758" name="Google Shape;852;p110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71938004" name="Google Shape;853;p110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04132023" name="Google Shape;854;p110"/>
          <p:cNvCxnSpPr>
            <a:cxnSpLocks/>
            <a:stCxn id="1671938004" idx="3"/>
            <a:endCxn id="167363763" idx="1"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039962" name="Google Shape;855;p110"/>
          <p:cNvCxnSpPr>
            <a:cxnSpLocks/>
            <a:stCxn id="1122433748" idx="3"/>
            <a:endCxn id="1938836758" idx="1"/>
          </p:cNvCxnSpPr>
          <p:nvPr/>
        </p:nvCxnSpPr>
        <p:spPr bwMode="auto">
          <a:xfrm rot="10799990" flipH="1">
            <a:off x="1801166" y="2893399"/>
            <a:ext cx="1897599" cy="535599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2887515" name=""/>
          <p:cNvSpPr/>
          <p:nvPr/>
        </p:nvSpPr>
        <p:spPr bwMode="auto">
          <a:xfrm>
            <a:off x="1914682" y="980631"/>
            <a:ext cx="4324429" cy="16879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1108"/>
                </a:moveTo>
                <a:cubicBezTo>
                  <a:pt x="802" y="12342"/>
                  <a:pt x="2730" y="14811"/>
                  <a:pt x="5620" y="16868"/>
                </a:cubicBezTo>
                <a:cubicBezTo>
                  <a:pt x="6744" y="16868"/>
                  <a:pt x="7708" y="16457"/>
                  <a:pt x="8511" y="15634"/>
                </a:cubicBezTo>
                <a:cubicBezTo>
                  <a:pt x="9314" y="14811"/>
                  <a:pt x="10759" y="12342"/>
                  <a:pt x="11723" y="10285"/>
                </a:cubicBezTo>
                <a:cubicBezTo>
                  <a:pt x="13168" y="6994"/>
                  <a:pt x="14453" y="4114"/>
                  <a:pt x="14935" y="2468"/>
                </a:cubicBezTo>
                <a:cubicBezTo>
                  <a:pt x="15577" y="1645"/>
                  <a:pt x="16541" y="0"/>
                  <a:pt x="17183" y="0"/>
                </a:cubicBezTo>
                <a:cubicBezTo>
                  <a:pt x="18628" y="411"/>
                  <a:pt x="20074" y="2057"/>
                  <a:pt x="22001" y="4114"/>
                </a:cubicBezTo>
                <a:cubicBezTo>
                  <a:pt x="24249" y="6582"/>
                  <a:pt x="25534" y="8640"/>
                  <a:pt x="26819" y="10697"/>
                </a:cubicBezTo>
                <a:cubicBezTo>
                  <a:pt x="28104" y="13577"/>
                  <a:pt x="29388" y="16868"/>
                  <a:pt x="30191" y="18925"/>
                </a:cubicBezTo>
                <a:cubicBezTo>
                  <a:pt x="31476" y="22217"/>
                  <a:pt x="32118" y="23862"/>
                  <a:pt x="32600" y="25508"/>
                </a:cubicBezTo>
                <a:cubicBezTo>
                  <a:pt x="33564" y="27565"/>
                  <a:pt x="34527" y="30034"/>
                  <a:pt x="35170" y="32091"/>
                </a:cubicBezTo>
                <a:cubicBezTo>
                  <a:pt x="35812" y="33737"/>
                  <a:pt x="36615" y="35794"/>
                  <a:pt x="37418" y="37028"/>
                </a:cubicBezTo>
                <a:cubicBezTo>
                  <a:pt x="38382" y="38262"/>
                  <a:pt x="39345" y="39085"/>
                  <a:pt x="39827" y="39497"/>
                </a:cubicBezTo>
                <a:cubicBezTo>
                  <a:pt x="40630" y="39908"/>
                  <a:pt x="41433" y="40731"/>
                  <a:pt x="41915" y="41142"/>
                </a:cubicBezTo>
                <a:cubicBezTo>
                  <a:pt x="42557" y="41554"/>
                  <a:pt x="43039" y="41965"/>
                  <a:pt x="43200" y="39497"/>
                </a:cubicBezTo>
                <a:cubicBezTo>
                  <a:pt x="42878" y="33325"/>
                  <a:pt x="41754" y="22628"/>
                  <a:pt x="41433" y="19748"/>
                </a:cubicBezTo>
                <a:cubicBezTo>
                  <a:pt x="41272" y="18514"/>
                  <a:pt x="41112" y="17279"/>
                  <a:pt x="41594" y="20160"/>
                </a:cubicBezTo>
                <a:cubicBezTo>
                  <a:pt x="42397" y="27977"/>
                  <a:pt x="43039" y="37440"/>
                  <a:pt x="43200" y="40731"/>
                </a:cubicBezTo>
                <a:cubicBezTo>
                  <a:pt x="43200" y="42377"/>
                  <a:pt x="42236" y="43200"/>
                  <a:pt x="40630" y="41554"/>
                </a:cubicBezTo>
                <a:cubicBezTo>
                  <a:pt x="39506" y="40731"/>
                  <a:pt x="38542" y="40731"/>
                  <a:pt x="37900" y="4114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399559" name="Google Shape;860;p111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47054311" name="Google Shape;861;p111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4229736" name="Google Shape;862;p111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1754322" name="Google Shape;863;p111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979562728" name="Google Shape;864;p111"/>
          <p:cNvCxnSpPr>
            <a:cxnSpLocks/>
            <a:stCxn id="2014229736" idx="3"/>
            <a:endCxn id="302291803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291803" name="Google Shape;865;p111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41555452" name="Google Shape;866;p111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362776394" name="Google Shape;867;p111"/>
          <p:cNvCxnSpPr>
            <a:cxnSpLocks/>
            <a:stCxn id="1041555452" idx="3"/>
            <a:endCxn id="279399559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6749562" name="Google Shape;868;p111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15972864" name="Google Shape;869;p111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272716144" name="Google Shape;870;p111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2832941" name=""/>
          <p:cNvSpPr/>
          <p:nvPr/>
        </p:nvSpPr>
        <p:spPr bwMode="auto">
          <a:xfrm>
            <a:off x="1143037" y="385822"/>
            <a:ext cx="980631" cy="7555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206" y="5514"/>
                </a:moveTo>
                <a:cubicBezTo>
                  <a:pt x="12039" y="5514"/>
                  <a:pt x="20537" y="3676"/>
                  <a:pt x="27619" y="2757"/>
                </a:cubicBezTo>
                <a:cubicBezTo>
                  <a:pt x="36826" y="919"/>
                  <a:pt x="39659" y="0"/>
                  <a:pt x="41783" y="0"/>
                </a:cubicBezTo>
                <a:cubicBezTo>
                  <a:pt x="36826" y="6434"/>
                  <a:pt x="31868" y="11948"/>
                  <a:pt x="27619" y="18382"/>
                </a:cubicBezTo>
                <a:cubicBezTo>
                  <a:pt x="24786" y="21140"/>
                  <a:pt x="27619" y="22978"/>
                  <a:pt x="33285" y="22978"/>
                </a:cubicBezTo>
                <a:cubicBezTo>
                  <a:pt x="38950" y="22059"/>
                  <a:pt x="43200" y="22059"/>
                  <a:pt x="40367" y="23897"/>
                </a:cubicBezTo>
                <a:cubicBezTo>
                  <a:pt x="21954" y="33089"/>
                  <a:pt x="10622" y="38604"/>
                  <a:pt x="5665" y="41361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636733" name=""/>
          <p:cNvSpPr/>
          <p:nvPr/>
        </p:nvSpPr>
        <p:spPr bwMode="auto">
          <a:xfrm>
            <a:off x="2863163" y="321518"/>
            <a:ext cx="546581" cy="578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800"/>
                </a:moveTo>
                <a:cubicBezTo>
                  <a:pt x="3811" y="11999"/>
                  <a:pt x="10164" y="4800"/>
                  <a:pt x="22870" y="0"/>
                </a:cubicBezTo>
                <a:cubicBezTo>
                  <a:pt x="30494" y="0"/>
                  <a:pt x="35576" y="0"/>
                  <a:pt x="38117" y="3600"/>
                </a:cubicBezTo>
                <a:cubicBezTo>
                  <a:pt x="39388" y="7199"/>
                  <a:pt x="36847" y="15600"/>
                  <a:pt x="31764" y="21600"/>
                </a:cubicBezTo>
                <a:cubicBezTo>
                  <a:pt x="25411" y="30000"/>
                  <a:pt x="20329" y="34800"/>
                  <a:pt x="17788" y="38399"/>
                </a:cubicBezTo>
                <a:cubicBezTo>
                  <a:pt x="13976" y="40800"/>
                  <a:pt x="20329" y="43200"/>
                  <a:pt x="25411" y="42000"/>
                </a:cubicBezTo>
                <a:cubicBezTo>
                  <a:pt x="33035" y="39599"/>
                  <a:pt x="38117" y="38399"/>
                  <a:pt x="43200" y="360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769586" name=""/>
          <p:cNvSpPr/>
          <p:nvPr/>
        </p:nvSpPr>
        <p:spPr bwMode="auto">
          <a:xfrm>
            <a:off x="4953037" y="932403"/>
            <a:ext cx="1350378" cy="30222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2171" y="41591"/>
                  <a:pt x="33428" y="31021"/>
                  <a:pt x="29314" y="25276"/>
                </a:cubicBezTo>
                <a:cubicBezTo>
                  <a:pt x="25714" y="21829"/>
                  <a:pt x="22628" y="18842"/>
                  <a:pt x="20571" y="17693"/>
                </a:cubicBezTo>
                <a:cubicBezTo>
                  <a:pt x="19028" y="16774"/>
                  <a:pt x="18514" y="16085"/>
                  <a:pt x="16457" y="14706"/>
                </a:cubicBezTo>
                <a:cubicBezTo>
                  <a:pt x="15942" y="14017"/>
                  <a:pt x="15428" y="13327"/>
                  <a:pt x="13371" y="11948"/>
                </a:cubicBezTo>
                <a:cubicBezTo>
                  <a:pt x="11828" y="10799"/>
                  <a:pt x="8742" y="7812"/>
                  <a:pt x="6171" y="5514"/>
                </a:cubicBezTo>
                <a:cubicBezTo>
                  <a:pt x="3600" y="2987"/>
                  <a:pt x="3085" y="2297"/>
                  <a:pt x="2057" y="1608"/>
                </a:cubicBezTo>
                <a:lnTo>
                  <a:pt x="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816852" name=""/>
          <p:cNvSpPr/>
          <p:nvPr/>
        </p:nvSpPr>
        <p:spPr bwMode="auto">
          <a:xfrm>
            <a:off x="4117087" y="450125"/>
            <a:ext cx="401898" cy="7073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45"/>
                </a:moveTo>
                <a:cubicBezTo>
                  <a:pt x="0" y="0"/>
                  <a:pt x="5183" y="981"/>
                  <a:pt x="12095" y="11781"/>
                </a:cubicBezTo>
                <a:cubicBezTo>
                  <a:pt x="22463" y="28472"/>
                  <a:pt x="25920" y="35345"/>
                  <a:pt x="27647" y="38290"/>
                </a:cubicBezTo>
                <a:cubicBezTo>
                  <a:pt x="22463" y="40254"/>
                  <a:pt x="15551" y="42218"/>
                  <a:pt x="10367" y="43200"/>
                </a:cubicBezTo>
                <a:cubicBezTo>
                  <a:pt x="27647" y="36327"/>
                  <a:pt x="38015" y="31418"/>
                  <a:pt x="43200" y="2945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973751" name=""/>
          <p:cNvSpPr/>
          <p:nvPr/>
        </p:nvSpPr>
        <p:spPr bwMode="auto">
          <a:xfrm>
            <a:off x="6817847" y="5176454"/>
            <a:ext cx="2347087" cy="90025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7000"/>
                </a:moveTo>
                <a:cubicBezTo>
                  <a:pt x="2958" y="31628"/>
                  <a:pt x="10652" y="38571"/>
                  <a:pt x="15682" y="42428"/>
                </a:cubicBezTo>
                <a:cubicBezTo>
                  <a:pt x="19528" y="43200"/>
                  <a:pt x="24854" y="42428"/>
                  <a:pt x="28701" y="37028"/>
                </a:cubicBezTo>
                <a:cubicBezTo>
                  <a:pt x="30772" y="32400"/>
                  <a:pt x="33731" y="24685"/>
                  <a:pt x="35210" y="20828"/>
                </a:cubicBezTo>
                <a:cubicBezTo>
                  <a:pt x="36394" y="16971"/>
                  <a:pt x="37282" y="13885"/>
                  <a:pt x="37282" y="10800"/>
                </a:cubicBezTo>
                <a:cubicBezTo>
                  <a:pt x="35802" y="6942"/>
                  <a:pt x="34323" y="4628"/>
                  <a:pt x="33139" y="3085"/>
                </a:cubicBezTo>
                <a:cubicBezTo>
                  <a:pt x="31956" y="771"/>
                  <a:pt x="30772" y="0"/>
                  <a:pt x="32252" y="1542"/>
                </a:cubicBezTo>
                <a:cubicBezTo>
                  <a:pt x="36098" y="4628"/>
                  <a:pt x="39353" y="6942"/>
                  <a:pt x="42016" y="9257"/>
                </a:cubicBezTo>
                <a:cubicBezTo>
                  <a:pt x="43200" y="10028"/>
                  <a:pt x="43200" y="19285"/>
                  <a:pt x="42312" y="27000"/>
                </a:cubicBezTo>
                <a:quadBezTo>
                  <a:pt x="39945" y="39342"/>
                  <a:pt x="39353" y="4165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3350577" name=""/>
          <p:cNvSpPr/>
          <p:nvPr/>
        </p:nvSpPr>
        <p:spPr bwMode="auto">
          <a:xfrm>
            <a:off x="9647214" y="4549493"/>
            <a:ext cx="996707" cy="16558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165"/>
                </a:moveTo>
                <a:cubicBezTo>
                  <a:pt x="696" y="26842"/>
                  <a:pt x="4180" y="31875"/>
                  <a:pt x="8361" y="36489"/>
                </a:cubicBezTo>
                <a:cubicBezTo>
                  <a:pt x="11148" y="39005"/>
                  <a:pt x="12541" y="40683"/>
                  <a:pt x="8361" y="37328"/>
                </a:cubicBezTo>
                <a:cubicBezTo>
                  <a:pt x="6967" y="35231"/>
                  <a:pt x="5574" y="33133"/>
                  <a:pt x="4180" y="31036"/>
                </a:cubicBezTo>
                <a:cubicBezTo>
                  <a:pt x="2787" y="29778"/>
                  <a:pt x="5574" y="28520"/>
                  <a:pt x="16722" y="32295"/>
                </a:cubicBezTo>
                <a:cubicBezTo>
                  <a:pt x="36929" y="40683"/>
                  <a:pt x="41109" y="42361"/>
                  <a:pt x="43199" y="43200"/>
                </a:cubicBezTo>
                <a:cubicBezTo>
                  <a:pt x="41806" y="38166"/>
                  <a:pt x="32051" y="13001"/>
                  <a:pt x="27174" y="2935"/>
                </a:cubicBezTo>
                <a:lnTo>
                  <a:pt x="2578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044134" name=""/>
          <p:cNvSpPr/>
          <p:nvPr/>
        </p:nvSpPr>
        <p:spPr bwMode="auto">
          <a:xfrm>
            <a:off x="10659998" y="4822783"/>
            <a:ext cx="417974" cy="11253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428"/>
                </a:moveTo>
                <a:cubicBezTo>
                  <a:pt x="1661" y="18514"/>
                  <a:pt x="9969" y="25302"/>
                  <a:pt x="18276" y="32708"/>
                </a:cubicBezTo>
                <a:cubicBezTo>
                  <a:pt x="29907" y="40114"/>
                  <a:pt x="31569" y="41965"/>
                  <a:pt x="36553" y="43200"/>
                </a:cubicBezTo>
                <a:cubicBezTo>
                  <a:pt x="41538" y="40114"/>
                  <a:pt x="43200" y="23451"/>
                  <a:pt x="41538" y="8022"/>
                </a:cubicBezTo>
                <a:quadBezTo>
                  <a:pt x="39876" y="1851"/>
                  <a:pt x="38215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226828" name=""/>
          <p:cNvSpPr/>
          <p:nvPr/>
        </p:nvSpPr>
        <p:spPr bwMode="auto">
          <a:xfrm>
            <a:off x="11286961" y="4822783"/>
            <a:ext cx="578733" cy="7716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400" y="8099"/>
                  <a:pt x="7200" y="19799"/>
                  <a:pt x="10800" y="27899"/>
                </a:cubicBezTo>
                <a:cubicBezTo>
                  <a:pt x="14399" y="37800"/>
                  <a:pt x="16800" y="40500"/>
                  <a:pt x="16800" y="43200"/>
                </a:cubicBezTo>
                <a:cubicBezTo>
                  <a:pt x="23999" y="42300"/>
                  <a:pt x="33600" y="35099"/>
                  <a:pt x="38400" y="30600"/>
                </a:cubicBezTo>
                <a:quadBezTo>
                  <a:pt x="40799" y="27000"/>
                  <a:pt x="43200" y="242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702261" name=""/>
          <p:cNvSpPr/>
          <p:nvPr/>
        </p:nvSpPr>
        <p:spPr bwMode="auto">
          <a:xfrm>
            <a:off x="11640631" y="4597721"/>
            <a:ext cx="675189" cy="5465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811"/>
                  <a:pt x="2057" y="11435"/>
                  <a:pt x="4114" y="16517"/>
                </a:cubicBezTo>
                <a:cubicBezTo>
                  <a:pt x="5142" y="22870"/>
                  <a:pt x="7199" y="27952"/>
                  <a:pt x="9257" y="35576"/>
                </a:cubicBezTo>
                <a:cubicBezTo>
                  <a:pt x="11314" y="40658"/>
                  <a:pt x="16457" y="43200"/>
                  <a:pt x="19542" y="41929"/>
                </a:cubicBezTo>
                <a:cubicBezTo>
                  <a:pt x="26742" y="34305"/>
                  <a:pt x="31885" y="29223"/>
                  <a:pt x="38057" y="24141"/>
                </a:cubicBezTo>
                <a:lnTo>
                  <a:pt x="43200" y="21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384931" name="Google Shape;875;p112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56705256" name="Google Shape;876;p112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002615" name="Google Shape;877;p112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7595035" name="Google Shape;878;p112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719142723" name="Google Shape;879;p112"/>
          <p:cNvCxnSpPr>
            <a:cxnSpLocks/>
            <a:stCxn id="134002615" idx="3"/>
            <a:endCxn id="1091026529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1026529" name="Google Shape;880;p112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60961860" name="Google Shape;881;p112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61093300" name="Google Shape;882;p112"/>
          <p:cNvCxnSpPr>
            <a:cxnSpLocks/>
            <a:stCxn id="660961860" idx="3"/>
            <a:endCxn id="2113384931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2066985" name="Google Shape;883;p112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90734120" name="Google Shape;884;p112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13448378" name="Google Shape;885;p112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5910545" name="Google Shape;886;p112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9416273" name="Google Shape;887;p112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410500064" name="Google Shape;888;p112"/>
          <p:cNvCxnSpPr>
            <a:cxnSpLocks/>
            <a:stCxn id="1955910545" idx="1"/>
            <a:endCxn id="1091026529" idx="0"/>
          </p:cNvCxnSpPr>
          <p:nvPr/>
        </p:nvCxnSpPr>
        <p:spPr bwMode="auto">
          <a:xfrm flipH="1">
            <a:off x="2176399" y="1384499"/>
            <a:ext cx="1522399" cy="3013999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666292" name=""/>
          <p:cNvSpPr/>
          <p:nvPr/>
        </p:nvSpPr>
        <p:spPr bwMode="auto">
          <a:xfrm>
            <a:off x="741138" y="4742403"/>
            <a:ext cx="707341" cy="18808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6276"/>
                  <a:pt x="2945" y="11446"/>
                  <a:pt x="5890" y="15507"/>
                </a:cubicBezTo>
                <a:cubicBezTo>
                  <a:pt x="10799" y="19200"/>
                  <a:pt x="13745" y="21046"/>
                  <a:pt x="18654" y="22153"/>
                </a:cubicBezTo>
                <a:cubicBezTo>
                  <a:pt x="22581" y="22523"/>
                  <a:pt x="26509" y="22523"/>
                  <a:pt x="29454" y="22153"/>
                </a:cubicBezTo>
                <a:cubicBezTo>
                  <a:pt x="26509" y="21046"/>
                  <a:pt x="22581" y="20307"/>
                  <a:pt x="15709" y="19938"/>
                </a:cubicBezTo>
                <a:cubicBezTo>
                  <a:pt x="11781" y="19569"/>
                  <a:pt x="7854" y="19569"/>
                  <a:pt x="3927" y="19569"/>
                </a:cubicBezTo>
                <a:cubicBezTo>
                  <a:pt x="14727" y="21784"/>
                  <a:pt x="29454" y="24000"/>
                  <a:pt x="39272" y="25476"/>
                </a:cubicBezTo>
                <a:cubicBezTo>
                  <a:pt x="42218" y="25846"/>
                  <a:pt x="43200" y="24738"/>
                  <a:pt x="36327" y="18830"/>
                </a:cubicBezTo>
                <a:cubicBezTo>
                  <a:pt x="32399" y="15507"/>
                  <a:pt x="29454" y="13292"/>
                  <a:pt x="27490" y="12184"/>
                </a:cubicBezTo>
                <a:cubicBezTo>
                  <a:pt x="30436" y="18092"/>
                  <a:pt x="34363" y="25846"/>
                  <a:pt x="37309" y="30646"/>
                </a:cubicBezTo>
                <a:cubicBezTo>
                  <a:pt x="38290" y="35076"/>
                  <a:pt x="37309" y="37292"/>
                  <a:pt x="32399" y="39507"/>
                </a:cubicBezTo>
                <a:cubicBezTo>
                  <a:pt x="26509" y="40984"/>
                  <a:pt x="13745" y="42461"/>
                  <a:pt x="7854" y="43200"/>
                </a:cubicBezTo>
                <a:lnTo>
                  <a:pt x="3927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555363" name=""/>
          <p:cNvSpPr/>
          <p:nvPr/>
        </p:nvSpPr>
        <p:spPr bwMode="auto">
          <a:xfrm>
            <a:off x="1416327" y="4227974"/>
            <a:ext cx="1511138" cy="11574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059" y="1799"/>
                </a:moveTo>
                <a:cubicBezTo>
                  <a:pt x="17463" y="2999"/>
                  <a:pt x="12868" y="4199"/>
                  <a:pt x="10110" y="5999"/>
                </a:cubicBezTo>
                <a:cubicBezTo>
                  <a:pt x="5974" y="8399"/>
                  <a:pt x="4136" y="9599"/>
                  <a:pt x="1838" y="12599"/>
                </a:cubicBezTo>
                <a:cubicBezTo>
                  <a:pt x="459" y="14999"/>
                  <a:pt x="0" y="18599"/>
                  <a:pt x="0" y="25199"/>
                </a:cubicBezTo>
                <a:cubicBezTo>
                  <a:pt x="919" y="29400"/>
                  <a:pt x="2757" y="35399"/>
                  <a:pt x="4136" y="37799"/>
                </a:cubicBezTo>
                <a:cubicBezTo>
                  <a:pt x="7812" y="40800"/>
                  <a:pt x="11029" y="42000"/>
                  <a:pt x="15625" y="43200"/>
                </a:cubicBezTo>
                <a:cubicBezTo>
                  <a:pt x="24357" y="41400"/>
                  <a:pt x="29412" y="39600"/>
                  <a:pt x="36765" y="34200"/>
                </a:cubicBezTo>
                <a:cubicBezTo>
                  <a:pt x="39982" y="31200"/>
                  <a:pt x="41361" y="28799"/>
                  <a:pt x="43200" y="25800"/>
                </a:cubicBezTo>
                <a:cubicBezTo>
                  <a:pt x="43200" y="21600"/>
                  <a:pt x="42280" y="17399"/>
                  <a:pt x="39523" y="10799"/>
                </a:cubicBezTo>
                <a:cubicBezTo>
                  <a:pt x="33089" y="2999"/>
                  <a:pt x="27574" y="599"/>
                  <a:pt x="19761" y="0"/>
                </a:cubicBezTo>
                <a:lnTo>
                  <a:pt x="16085" y="17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431784" name=""/>
          <p:cNvSpPr/>
          <p:nvPr/>
        </p:nvSpPr>
        <p:spPr bwMode="auto">
          <a:xfrm>
            <a:off x="2798859" y="1993417"/>
            <a:ext cx="1109239" cy="4211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870"/>
                </a:moveTo>
                <a:cubicBezTo>
                  <a:pt x="3756" y="43200"/>
                  <a:pt x="5634" y="43200"/>
                  <a:pt x="11269" y="41880"/>
                </a:cubicBezTo>
                <a:cubicBezTo>
                  <a:pt x="16904" y="37264"/>
                  <a:pt x="27547" y="26051"/>
                  <a:pt x="30052" y="21599"/>
                </a:cubicBezTo>
                <a:cubicBezTo>
                  <a:pt x="33808" y="16653"/>
                  <a:pt x="36313" y="14180"/>
                  <a:pt x="37565" y="12201"/>
                </a:cubicBezTo>
                <a:cubicBezTo>
                  <a:pt x="37565" y="11377"/>
                  <a:pt x="38191" y="10552"/>
                  <a:pt x="38191" y="9893"/>
                </a:cubicBezTo>
                <a:cubicBezTo>
                  <a:pt x="38817" y="8574"/>
                  <a:pt x="40069" y="6760"/>
                  <a:pt x="41947" y="4616"/>
                </a:cubicBezTo>
                <a:cubicBezTo>
                  <a:pt x="42573" y="2803"/>
                  <a:pt x="43200" y="2308"/>
                  <a:pt x="43200" y="1483"/>
                </a:cubicBezTo>
                <a:cubicBezTo>
                  <a:pt x="42573" y="989"/>
                  <a:pt x="41947" y="494"/>
                  <a:pt x="41321" y="0"/>
                </a:cubicBezTo>
                <a:cubicBezTo>
                  <a:pt x="38817" y="164"/>
                  <a:pt x="36939" y="1648"/>
                  <a:pt x="35060" y="2638"/>
                </a:cubicBezTo>
                <a:cubicBezTo>
                  <a:pt x="33182" y="4287"/>
                  <a:pt x="31930" y="5276"/>
                  <a:pt x="31304" y="6595"/>
                </a:cubicBezTo>
                <a:cubicBezTo>
                  <a:pt x="29426" y="8244"/>
                  <a:pt x="28799" y="9068"/>
                  <a:pt x="27547" y="9893"/>
                </a:cubicBezTo>
                <a:cubicBezTo>
                  <a:pt x="26295" y="10387"/>
                  <a:pt x="26295" y="9728"/>
                  <a:pt x="28173" y="8738"/>
                </a:cubicBezTo>
                <a:cubicBezTo>
                  <a:pt x="31304" y="7914"/>
                  <a:pt x="34434" y="7419"/>
                  <a:pt x="36939" y="7254"/>
                </a:cubicBezTo>
                <a:cubicBezTo>
                  <a:pt x="36939" y="7749"/>
                  <a:pt x="35060" y="8903"/>
                  <a:pt x="32556" y="10222"/>
                </a:cubicBezTo>
                <a:lnTo>
                  <a:pt x="30052" y="11541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802468" name=""/>
          <p:cNvSpPr/>
          <p:nvPr/>
        </p:nvSpPr>
        <p:spPr bwMode="auto">
          <a:xfrm>
            <a:off x="1078733" y="4051138"/>
            <a:ext cx="1993417" cy="19130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567" y="0"/>
                </a:moveTo>
                <a:cubicBezTo>
                  <a:pt x="26825" y="363"/>
                  <a:pt x="22296" y="1089"/>
                  <a:pt x="15329" y="2904"/>
                </a:cubicBezTo>
                <a:cubicBezTo>
                  <a:pt x="11496" y="5082"/>
                  <a:pt x="7664" y="7260"/>
                  <a:pt x="5922" y="8712"/>
                </a:cubicBezTo>
                <a:cubicBezTo>
                  <a:pt x="3832" y="10164"/>
                  <a:pt x="2787" y="12342"/>
                  <a:pt x="1741" y="14521"/>
                </a:cubicBezTo>
                <a:cubicBezTo>
                  <a:pt x="696" y="19240"/>
                  <a:pt x="0" y="22507"/>
                  <a:pt x="0" y="26863"/>
                </a:cubicBezTo>
                <a:cubicBezTo>
                  <a:pt x="0" y="29768"/>
                  <a:pt x="696" y="33035"/>
                  <a:pt x="1045" y="34850"/>
                </a:cubicBezTo>
                <a:cubicBezTo>
                  <a:pt x="1741" y="36665"/>
                  <a:pt x="3832" y="39932"/>
                  <a:pt x="5922" y="41384"/>
                </a:cubicBezTo>
                <a:cubicBezTo>
                  <a:pt x="13238" y="43200"/>
                  <a:pt x="19161" y="42473"/>
                  <a:pt x="28916" y="38480"/>
                </a:cubicBezTo>
                <a:cubicBezTo>
                  <a:pt x="34490" y="34850"/>
                  <a:pt x="37974" y="32309"/>
                  <a:pt x="41109" y="29768"/>
                </a:cubicBezTo>
                <a:cubicBezTo>
                  <a:pt x="42154" y="28315"/>
                  <a:pt x="42851" y="26863"/>
                  <a:pt x="43200" y="25774"/>
                </a:cubicBezTo>
                <a:cubicBezTo>
                  <a:pt x="42851" y="21418"/>
                  <a:pt x="41109" y="17425"/>
                  <a:pt x="39019" y="12705"/>
                </a:cubicBezTo>
                <a:cubicBezTo>
                  <a:pt x="34490" y="7986"/>
                  <a:pt x="30658" y="5808"/>
                  <a:pt x="22645" y="4719"/>
                </a:cubicBezTo>
                <a:cubicBezTo>
                  <a:pt x="19509" y="5082"/>
                  <a:pt x="14632" y="6534"/>
                  <a:pt x="12193" y="798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458404" name=""/>
          <p:cNvSpPr/>
          <p:nvPr/>
        </p:nvSpPr>
        <p:spPr bwMode="auto">
          <a:xfrm>
            <a:off x="2332657" y="3022277"/>
            <a:ext cx="1077087" cy="2105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382" y="42540"/>
                  <a:pt x="15474" y="40891"/>
                  <a:pt x="25146" y="38253"/>
                </a:cubicBezTo>
                <a:cubicBezTo>
                  <a:pt x="29659" y="36604"/>
                  <a:pt x="32238" y="34955"/>
                  <a:pt x="34173" y="33636"/>
                </a:cubicBezTo>
                <a:cubicBezTo>
                  <a:pt x="35462" y="31328"/>
                  <a:pt x="35462" y="24403"/>
                  <a:pt x="35462" y="18137"/>
                </a:cubicBezTo>
                <a:cubicBezTo>
                  <a:pt x="36107" y="10552"/>
                  <a:pt x="36752" y="7914"/>
                  <a:pt x="36752" y="6925"/>
                </a:cubicBezTo>
                <a:cubicBezTo>
                  <a:pt x="36752" y="5935"/>
                  <a:pt x="36107" y="4616"/>
                  <a:pt x="36107" y="3627"/>
                </a:cubicBezTo>
                <a:cubicBezTo>
                  <a:pt x="35462" y="2308"/>
                  <a:pt x="35462" y="1319"/>
                  <a:pt x="37397" y="659"/>
                </a:cubicBezTo>
                <a:cubicBezTo>
                  <a:pt x="39331" y="659"/>
                  <a:pt x="41265" y="329"/>
                  <a:pt x="43200" y="0"/>
                </a:cubicBezTo>
                <a:cubicBezTo>
                  <a:pt x="41265" y="329"/>
                  <a:pt x="36752" y="659"/>
                  <a:pt x="30304" y="1319"/>
                </a:cubicBezTo>
                <a:cubicBezTo>
                  <a:pt x="26435" y="1648"/>
                  <a:pt x="24501" y="1978"/>
                  <a:pt x="27725" y="1648"/>
                </a:cubicBezTo>
                <a:quadBezTo>
                  <a:pt x="30949" y="1648"/>
                  <a:pt x="33528" y="131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205310" name="Google Shape;893;p113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519684329" name="Google Shape;894;p113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5583128" name="Google Shape;895;p113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7836296" name="Google Shape;896;p113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791136941" name="Google Shape;897;p113"/>
          <p:cNvCxnSpPr>
            <a:cxnSpLocks/>
            <a:stCxn id="1805583128" idx="3"/>
            <a:endCxn id="2021397548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1397548" name="Google Shape;898;p113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24694694" name="Google Shape;899;p113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70375453" name="Google Shape;900;p113"/>
          <p:cNvCxnSpPr>
            <a:cxnSpLocks/>
            <a:stCxn id="2024694694" idx="3"/>
            <a:endCxn id="2031205310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7789339" name="Google Shape;901;p113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91915275" name="Google Shape;902;p113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694066479" name="Google Shape;903;p113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1624178" name="Google Shape;904;p113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9705388" name="Google Shape;905;p113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876600430" name="Google Shape;906;p113"/>
          <p:cNvCxnSpPr>
            <a:cxnSpLocks/>
            <a:stCxn id="1671624178" idx="2"/>
            <a:endCxn id="2031205310" idx="0"/>
          </p:cNvCxnSpPr>
          <p:nvPr/>
        </p:nvCxnSpPr>
        <p:spPr bwMode="auto">
          <a:xfrm rot="-5399978" flipH="1">
            <a:off x="4298598" y="2138499"/>
            <a:ext cx="437599" cy="799"/>
          </a:xfrm>
          <a:prstGeom prst="curvedConnector3">
            <a:avLst>
              <a:gd name="adj1" fmla="val 5001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005105" name=""/>
          <p:cNvSpPr/>
          <p:nvPr/>
        </p:nvSpPr>
        <p:spPr bwMode="auto">
          <a:xfrm>
            <a:off x="3425822" y="3408099"/>
            <a:ext cx="1398606" cy="120569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275" y="6912"/>
                </a:moveTo>
                <a:cubicBezTo>
                  <a:pt x="29296" y="6912"/>
                  <a:pt x="23337" y="7487"/>
                  <a:pt x="16386" y="9216"/>
                </a:cubicBezTo>
                <a:cubicBezTo>
                  <a:pt x="10924" y="10944"/>
                  <a:pt x="7944" y="13248"/>
                  <a:pt x="5462" y="16127"/>
                </a:cubicBezTo>
                <a:cubicBezTo>
                  <a:pt x="3972" y="19584"/>
                  <a:pt x="1986" y="24767"/>
                  <a:pt x="993" y="28799"/>
                </a:cubicBezTo>
                <a:cubicBezTo>
                  <a:pt x="0" y="32255"/>
                  <a:pt x="0" y="36864"/>
                  <a:pt x="496" y="39167"/>
                </a:cubicBezTo>
                <a:cubicBezTo>
                  <a:pt x="4468" y="42623"/>
                  <a:pt x="9931" y="43200"/>
                  <a:pt x="24331" y="40319"/>
                </a:cubicBezTo>
                <a:cubicBezTo>
                  <a:pt x="31282" y="38016"/>
                  <a:pt x="35751" y="35135"/>
                  <a:pt x="39724" y="32831"/>
                </a:cubicBezTo>
                <a:cubicBezTo>
                  <a:pt x="42206" y="29951"/>
                  <a:pt x="43200" y="27647"/>
                  <a:pt x="43200" y="20736"/>
                </a:cubicBezTo>
                <a:cubicBezTo>
                  <a:pt x="42703" y="15552"/>
                  <a:pt x="41213" y="8064"/>
                  <a:pt x="39724" y="5184"/>
                </a:cubicBezTo>
                <a:cubicBezTo>
                  <a:pt x="35255" y="1152"/>
                  <a:pt x="30786" y="0"/>
                  <a:pt x="24827" y="0"/>
                </a:cubicBezTo>
                <a:quadBezTo>
                  <a:pt x="19365" y="576"/>
                  <a:pt x="16882" y="1152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976036" name=""/>
          <p:cNvSpPr/>
          <p:nvPr/>
        </p:nvSpPr>
        <p:spPr bwMode="auto">
          <a:xfrm>
            <a:off x="4663670" y="3086581"/>
            <a:ext cx="2154175" cy="7716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158" y="30600"/>
                  <a:pt x="8059" y="22499"/>
                  <a:pt x="12573" y="11700"/>
                </a:cubicBezTo>
                <a:cubicBezTo>
                  <a:pt x="14829" y="7199"/>
                  <a:pt x="16441" y="3599"/>
                  <a:pt x="17731" y="1799"/>
                </a:cubicBezTo>
                <a:cubicBezTo>
                  <a:pt x="19020" y="0"/>
                  <a:pt x="20632" y="0"/>
                  <a:pt x="22567" y="0"/>
                </a:cubicBezTo>
                <a:cubicBezTo>
                  <a:pt x="25146" y="2699"/>
                  <a:pt x="29014" y="8999"/>
                  <a:pt x="31271" y="12599"/>
                </a:cubicBezTo>
                <a:cubicBezTo>
                  <a:pt x="33528" y="18900"/>
                  <a:pt x="34817" y="21600"/>
                  <a:pt x="35785" y="26099"/>
                </a:cubicBezTo>
                <a:cubicBezTo>
                  <a:pt x="37074" y="31499"/>
                  <a:pt x="37719" y="34200"/>
                  <a:pt x="38041" y="36900"/>
                </a:cubicBezTo>
                <a:cubicBezTo>
                  <a:pt x="38686" y="39600"/>
                  <a:pt x="38364" y="31499"/>
                  <a:pt x="38041" y="23400"/>
                </a:cubicBezTo>
                <a:cubicBezTo>
                  <a:pt x="37719" y="10799"/>
                  <a:pt x="37719" y="5399"/>
                  <a:pt x="37719" y="2699"/>
                </a:cubicBezTo>
                <a:cubicBezTo>
                  <a:pt x="39008" y="7199"/>
                  <a:pt x="41588" y="26099"/>
                  <a:pt x="42555" y="36000"/>
                </a:cubicBezTo>
                <a:cubicBezTo>
                  <a:pt x="43200" y="39600"/>
                  <a:pt x="43200" y="42300"/>
                  <a:pt x="38364" y="41400"/>
                </a:cubicBezTo>
                <a:quadBezTo>
                  <a:pt x="31916" y="37800"/>
                  <a:pt x="27080" y="378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9242760" name="Google Shape;911;p114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065821039" name="Google Shape;912;p114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9972736" name="Google Shape;913;p114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0874169" name="Google Shape;914;p114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963575636" name="Google Shape;915;p114"/>
          <p:cNvCxnSpPr>
            <a:cxnSpLocks/>
            <a:stCxn id="1039972736" idx="3"/>
            <a:endCxn id="1771237675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1237675" name="Google Shape;916;p114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38320303" name="Google Shape;917;p114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910511506" name="Google Shape;918;p114"/>
          <p:cNvCxnSpPr>
            <a:cxnSpLocks/>
            <a:stCxn id="738320303" idx="3"/>
            <a:endCxn id="1749242760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4654093" name="Google Shape;919;p114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14735239" name="Google Shape;920;p114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052993851" name="Google Shape;921;p114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2468917" name="Google Shape;922;p114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48776661" name="Google Shape;923;p114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768816211" name="Google Shape;924;p114"/>
          <p:cNvCxnSpPr>
            <a:cxnSpLocks/>
            <a:stCxn id="1282468917" idx="3"/>
            <a:endCxn id="1524654093" idx="0"/>
          </p:cNvCxnSpPr>
          <p:nvPr/>
        </p:nvCxnSpPr>
        <p:spPr bwMode="auto">
          <a:xfrm>
            <a:off x="5335200" y="1384499"/>
            <a:ext cx="1351999" cy="2823199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9299" name=""/>
          <p:cNvSpPr/>
          <p:nvPr/>
        </p:nvSpPr>
        <p:spPr bwMode="auto">
          <a:xfrm>
            <a:off x="6817847" y="4903163"/>
            <a:ext cx="2507847" cy="10127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857"/>
                </a:moveTo>
                <a:cubicBezTo>
                  <a:pt x="2769" y="35657"/>
                  <a:pt x="4984" y="39085"/>
                  <a:pt x="8307" y="42514"/>
                </a:cubicBezTo>
                <a:cubicBezTo>
                  <a:pt x="13569" y="43200"/>
                  <a:pt x="17446" y="41142"/>
                  <a:pt x="25476" y="29485"/>
                </a:cubicBezTo>
                <a:cubicBezTo>
                  <a:pt x="29907" y="21942"/>
                  <a:pt x="34338" y="14399"/>
                  <a:pt x="35723" y="11657"/>
                </a:cubicBezTo>
                <a:cubicBezTo>
                  <a:pt x="36553" y="9600"/>
                  <a:pt x="34615" y="7542"/>
                  <a:pt x="30461" y="4800"/>
                </a:cubicBezTo>
                <a:cubicBezTo>
                  <a:pt x="27969" y="2057"/>
                  <a:pt x="26030" y="685"/>
                  <a:pt x="25200" y="0"/>
                </a:cubicBezTo>
                <a:cubicBezTo>
                  <a:pt x="27969" y="2057"/>
                  <a:pt x="33507" y="8914"/>
                  <a:pt x="40707" y="19199"/>
                </a:cubicBezTo>
                <a:cubicBezTo>
                  <a:pt x="42369" y="22628"/>
                  <a:pt x="43200" y="24000"/>
                  <a:pt x="43200" y="26057"/>
                </a:cubicBezTo>
                <a:lnTo>
                  <a:pt x="42092" y="28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4183801" name=""/>
          <p:cNvSpPr/>
          <p:nvPr/>
        </p:nvSpPr>
        <p:spPr bwMode="auto">
          <a:xfrm>
            <a:off x="6110505" y="4356581"/>
            <a:ext cx="1028859" cy="8520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775" y="8150"/>
                </a:moveTo>
                <a:cubicBezTo>
                  <a:pt x="6075" y="13856"/>
                  <a:pt x="2699" y="22007"/>
                  <a:pt x="1349" y="26083"/>
                </a:cubicBezTo>
                <a:cubicBezTo>
                  <a:pt x="674" y="30158"/>
                  <a:pt x="674" y="32603"/>
                  <a:pt x="1349" y="35049"/>
                </a:cubicBezTo>
                <a:cubicBezTo>
                  <a:pt x="5399" y="38309"/>
                  <a:pt x="16874" y="41569"/>
                  <a:pt x="23625" y="43200"/>
                </a:cubicBezTo>
                <a:cubicBezTo>
                  <a:pt x="31725" y="43200"/>
                  <a:pt x="35100" y="43200"/>
                  <a:pt x="37124" y="43200"/>
                </a:cubicBezTo>
                <a:cubicBezTo>
                  <a:pt x="39824" y="42384"/>
                  <a:pt x="42524" y="35864"/>
                  <a:pt x="43200" y="30158"/>
                </a:cubicBezTo>
                <a:cubicBezTo>
                  <a:pt x="42524" y="22007"/>
                  <a:pt x="41850" y="17932"/>
                  <a:pt x="41175" y="15486"/>
                </a:cubicBezTo>
                <a:cubicBezTo>
                  <a:pt x="39824" y="12226"/>
                  <a:pt x="37800" y="8966"/>
                  <a:pt x="31049" y="4075"/>
                </a:cubicBezTo>
                <a:cubicBezTo>
                  <a:pt x="25649" y="1630"/>
                  <a:pt x="18899" y="815"/>
                  <a:pt x="16199" y="0"/>
                </a:cubicBezTo>
                <a:cubicBezTo>
                  <a:pt x="13499" y="815"/>
                  <a:pt x="10124" y="2445"/>
                  <a:pt x="6750" y="5705"/>
                </a:cubicBezTo>
                <a:lnTo>
                  <a:pt x="0" y="1385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857724" name=""/>
          <p:cNvSpPr/>
          <p:nvPr/>
        </p:nvSpPr>
        <p:spPr bwMode="auto">
          <a:xfrm>
            <a:off x="6094429" y="5192530"/>
            <a:ext cx="1430758" cy="10770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492" y="37397"/>
                </a:moveTo>
                <a:cubicBezTo>
                  <a:pt x="35919" y="30304"/>
                  <a:pt x="37375" y="22567"/>
                  <a:pt x="38346" y="14829"/>
                </a:cubicBezTo>
                <a:cubicBezTo>
                  <a:pt x="38831" y="11605"/>
                  <a:pt x="38831" y="9671"/>
                  <a:pt x="38346" y="7092"/>
                </a:cubicBezTo>
                <a:cubicBezTo>
                  <a:pt x="37860" y="5158"/>
                  <a:pt x="35433" y="2579"/>
                  <a:pt x="32521" y="644"/>
                </a:cubicBezTo>
                <a:cubicBezTo>
                  <a:pt x="26696" y="0"/>
                  <a:pt x="22328" y="0"/>
                  <a:pt x="18444" y="1289"/>
                </a:cubicBezTo>
                <a:cubicBezTo>
                  <a:pt x="12620" y="4513"/>
                  <a:pt x="9707" y="6447"/>
                  <a:pt x="5339" y="9671"/>
                </a:cubicBezTo>
                <a:cubicBezTo>
                  <a:pt x="3883" y="10961"/>
                  <a:pt x="1456" y="14185"/>
                  <a:pt x="485" y="16764"/>
                </a:cubicBezTo>
                <a:cubicBezTo>
                  <a:pt x="0" y="20632"/>
                  <a:pt x="485" y="27080"/>
                  <a:pt x="1456" y="31594"/>
                </a:cubicBezTo>
                <a:cubicBezTo>
                  <a:pt x="6795" y="37397"/>
                  <a:pt x="13591" y="41265"/>
                  <a:pt x="21842" y="43200"/>
                </a:cubicBezTo>
                <a:cubicBezTo>
                  <a:pt x="32035" y="43200"/>
                  <a:pt x="36404" y="41910"/>
                  <a:pt x="40287" y="39331"/>
                </a:cubicBezTo>
                <a:cubicBezTo>
                  <a:pt x="41743" y="37397"/>
                  <a:pt x="43200" y="30949"/>
                  <a:pt x="43200" y="25146"/>
                </a:cubicBezTo>
                <a:cubicBezTo>
                  <a:pt x="42714" y="19343"/>
                  <a:pt x="40773" y="12895"/>
                  <a:pt x="39802" y="10961"/>
                </a:cubicBezTo>
                <a:lnTo>
                  <a:pt x="36889" y="773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650502" name="Google Shape;929;p115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18802565" name="Google Shape;930;p115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3080585" name="Google Shape;931;p115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5723908" name="Google Shape;932;p115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2032625947" name="Google Shape;933;p115"/>
          <p:cNvCxnSpPr>
            <a:cxnSpLocks/>
            <a:stCxn id="1623080585" idx="3"/>
            <a:endCxn id="1152525506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2525506" name="Google Shape;934;p115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91231700" name="Google Shape;935;p115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93374603" name="Google Shape;936;p115"/>
          <p:cNvCxnSpPr>
            <a:cxnSpLocks/>
            <a:stCxn id="691231700" idx="3"/>
            <a:endCxn id="1942650502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633147" name="Google Shape;937;p115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66012104" name="Google Shape;938;p115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330666480" name="Google Shape;939;p115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9922427" name="Google Shape;940;p115"/>
          <p:cNvSpPr/>
          <p:nvPr/>
        </p:nvSpPr>
        <p:spPr bwMode="auto">
          <a:xfrm>
            <a:off x="3698799" y="8488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920897" name="Google Shape;941;p115"/>
          <p:cNvSpPr txBox="1"/>
          <p:nvPr/>
        </p:nvSpPr>
        <p:spPr bwMode="auto">
          <a:xfrm>
            <a:off x="3944199" y="1338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ptr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57743051" name=""/>
          <p:cNvSpPr/>
          <p:nvPr/>
        </p:nvSpPr>
        <p:spPr bwMode="auto">
          <a:xfrm>
            <a:off x="3827721" y="2266707"/>
            <a:ext cx="2154175" cy="19773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059" y="0"/>
                </a:moveTo>
                <a:cubicBezTo>
                  <a:pt x="6447" y="2809"/>
                  <a:pt x="2901" y="10185"/>
                  <a:pt x="1289" y="15102"/>
                </a:cubicBezTo>
                <a:cubicBezTo>
                  <a:pt x="0" y="22126"/>
                  <a:pt x="0" y="26341"/>
                  <a:pt x="644" y="30204"/>
                </a:cubicBezTo>
                <a:cubicBezTo>
                  <a:pt x="3223" y="36175"/>
                  <a:pt x="6770" y="39687"/>
                  <a:pt x="14185" y="43200"/>
                </a:cubicBezTo>
                <a:cubicBezTo>
                  <a:pt x="19988" y="42848"/>
                  <a:pt x="30626" y="40039"/>
                  <a:pt x="35462" y="37580"/>
                </a:cubicBezTo>
                <a:cubicBezTo>
                  <a:pt x="39331" y="35473"/>
                  <a:pt x="42555" y="31960"/>
                  <a:pt x="43200" y="29151"/>
                </a:cubicBezTo>
                <a:cubicBezTo>
                  <a:pt x="42555" y="22829"/>
                  <a:pt x="39653" y="15453"/>
                  <a:pt x="33850" y="8078"/>
                </a:cubicBezTo>
                <a:cubicBezTo>
                  <a:pt x="29659" y="5970"/>
                  <a:pt x="25791" y="4565"/>
                  <a:pt x="20955" y="3863"/>
                </a:cubicBezTo>
                <a:cubicBezTo>
                  <a:pt x="18053" y="3863"/>
                  <a:pt x="16441" y="4214"/>
                  <a:pt x="15152" y="4565"/>
                </a:cubicBezTo>
                <a:lnTo>
                  <a:pt x="13862" y="491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4997103" name=""/>
          <p:cNvSpPr/>
          <p:nvPr/>
        </p:nvSpPr>
        <p:spPr bwMode="auto">
          <a:xfrm>
            <a:off x="5531771" y="3617087"/>
            <a:ext cx="2620378" cy="29579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672" y="0"/>
                </a:moveTo>
                <a:cubicBezTo>
                  <a:pt x="19082" y="704"/>
                  <a:pt x="14841" y="2817"/>
                  <a:pt x="9276" y="6573"/>
                </a:cubicBezTo>
                <a:cubicBezTo>
                  <a:pt x="6360" y="8686"/>
                  <a:pt x="3445" y="11504"/>
                  <a:pt x="2120" y="13852"/>
                </a:cubicBezTo>
                <a:cubicBezTo>
                  <a:pt x="530" y="17373"/>
                  <a:pt x="0" y="19956"/>
                  <a:pt x="265" y="23008"/>
                </a:cubicBezTo>
                <a:cubicBezTo>
                  <a:pt x="1325" y="27704"/>
                  <a:pt x="3180" y="32165"/>
                  <a:pt x="4770" y="34982"/>
                </a:cubicBezTo>
                <a:cubicBezTo>
                  <a:pt x="6625" y="37330"/>
                  <a:pt x="10866" y="40382"/>
                  <a:pt x="15106" y="42026"/>
                </a:cubicBezTo>
                <a:cubicBezTo>
                  <a:pt x="22262" y="43200"/>
                  <a:pt x="29418" y="43200"/>
                  <a:pt x="33393" y="42730"/>
                </a:cubicBezTo>
                <a:cubicBezTo>
                  <a:pt x="37899" y="41321"/>
                  <a:pt x="40284" y="39913"/>
                  <a:pt x="42669" y="37095"/>
                </a:cubicBezTo>
                <a:cubicBezTo>
                  <a:pt x="43200" y="34043"/>
                  <a:pt x="42404" y="27939"/>
                  <a:pt x="39489" y="16669"/>
                </a:cubicBezTo>
                <a:cubicBezTo>
                  <a:pt x="37634" y="11269"/>
                  <a:pt x="34453" y="6104"/>
                  <a:pt x="32068" y="3991"/>
                </a:cubicBezTo>
                <a:cubicBezTo>
                  <a:pt x="28093" y="2347"/>
                  <a:pt x="24382" y="2113"/>
                  <a:pt x="19877" y="258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946659" name="Google Shape;946;p116"/>
          <p:cNvSpPr/>
          <p:nvPr/>
        </p:nvSpPr>
        <p:spPr bwMode="auto">
          <a:xfrm>
            <a:off x="3698799" y="2357798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46251415" name="Google Shape;947;p116"/>
          <p:cNvSpPr/>
          <p:nvPr/>
        </p:nvSpPr>
        <p:spPr bwMode="auto">
          <a:xfrm>
            <a:off x="3698799" y="3429000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5123691" name="Google Shape;948;p116"/>
          <p:cNvSpPr/>
          <p:nvPr/>
        </p:nvSpPr>
        <p:spPr bwMode="auto">
          <a:xfrm>
            <a:off x="164766" y="28933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6730959" name="Google Shape;949;p116"/>
          <p:cNvSpPr txBox="1"/>
          <p:nvPr/>
        </p:nvSpPr>
        <p:spPr bwMode="auto">
          <a:xfrm>
            <a:off x="410166" y="2178333"/>
            <a:ext cx="1145599" cy="5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cxnSp>
        <p:nvCxnSpPr>
          <p:cNvPr id="1449356827" name="Google Shape;950;p116"/>
          <p:cNvCxnSpPr>
            <a:cxnSpLocks/>
            <a:stCxn id="1725123691" idx="3"/>
            <a:endCxn id="1314267182" idx="1"/>
          </p:cNvCxnSpPr>
          <p:nvPr/>
        </p:nvCxnSpPr>
        <p:spPr bwMode="auto">
          <a:xfrm flipH="1">
            <a:off x="1357966" y="3429000"/>
            <a:ext cx="443198" cy="1505199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4267182" name="Google Shape;951;p116"/>
          <p:cNvSpPr/>
          <p:nvPr/>
        </p:nvSpPr>
        <p:spPr bwMode="auto">
          <a:xfrm>
            <a:off x="1358133" y="43985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59442049" name="Google Shape;952;p116"/>
          <p:cNvSpPr/>
          <p:nvPr/>
        </p:nvSpPr>
        <p:spPr bwMode="auto">
          <a:xfrm>
            <a:off x="1358133" y="54697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13336014" name="Google Shape;953;p116"/>
          <p:cNvCxnSpPr>
            <a:cxnSpLocks/>
            <a:stCxn id="1359442049" idx="3"/>
            <a:endCxn id="2002946659" idx="1"/>
          </p:cNvCxnSpPr>
          <p:nvPr/>
        </p:nvCxnSpPr>
        <p:spPr bwMode="auto">
          <a:xfrm rot="10799990" flipH="1">
            <a:off x="2994533" y="2893399"/>
            <a:ext cx="704399" cy="3111999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8379797" name="Google Shape;954;p116"/>
          <p:cNvSpPr/>
          <p:nvPr/>
        </p:nvSpPr>
        <p:spPr bwMode="auto">
          <a:xfrm>
            <a:off x="5869150" y="42076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67563184" name="Google Shape;955;p116"/>
          <p:cNvSpPr/>
          <p:nvPr/>
        </p:nvSpPr>
        <p:spPr bwMode="auto">
          <a:xfrm>
            <a:off x="5869150" y="5278899"/>
            <a:ext cx="1636399" cy="10711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125694621" name="Google Shape;956;p116"/>
          <p:cNvCxnSpPr>
            <a:cxnSpLocks/>
          </p:cNvCxnSpPr>
          <p:nvPr/>
        </p:nvCxnSpPr>
        <p:spPr bwMode="auto">
          <a:xfrm>
            <a:off x="5335200" y="3964599"/>
            <a:ext cx="533999" cy="778799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434846" name="Google Shape;372;p7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882234" name="Google Shape;961;p11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726320" name="Google Shape;377;p7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501460679" name=""/>
          <p:cNvSpPr/>
          <p:nvPr/>
        </p:nvSpPr>
        <p:spPr bwMode="auto">
          <a:xfrm>
            <a:off x="679065" y="4385733"/>
            <a:ext cx="1422399" cy="8805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428" y="5815"/>
                </a:moveTo>
                <a:cubicBezTo>
                  <a:pt x="13371" y="5815"/>
                  <a:pt x="11828" y="5815"/>
                  <a:pt x="9257" y="6646"/>
                </a:cubicBezTo>
                <a:cubicBezTo>
                  <a:pt x="7714" y="6646"/>
                  <a:pt x="5657" y="8307"/>
                  <a:pt x="4114" y="9969"/>
                </a:cubicBezTo>
                <a:cubicBezTo>
                  <a:pt x="1542" y="14953"/>
                  <a:pt x="514" y="17446"/>
                  <a:pt x="0" y="20769"/>
                </a:cubicBezTo>
                <a:cubicBezTo>
                  <a:pt x="0" y="23261"/>
                  <a:pt x="1542" y="29907"/>
                  <a:pt x="3085" y="34061"/>
                </a:cubicBezTo>
                <a:cubicBezTo>
                  <a:pt x="7714" y="39876"/>
                  <a:pt x="10285" y="41538"/>
                  <a:pt x="13885" y="43200"/>
                </a:cubicBezTo>
                <a:cubicBezTo>
                  <a:pt x="16971" y="43200"/>
                  <a:pt x="21085" y="41538"/>
                  <a:pt x="26228" y="39046"/>
                </a:cubicBezTo>
                <a:cubicBezTo>
                  <a:pt x="29314" y="36553"/>
                  <a:pt x="32400" y="33230"/>
                  <a:pt x="33942" y="31569"/>
                </a:cubicBezTo>
                <a:cubicBezTo>
                  <a:pt x="35485" y="29907"/>
                  <a:pt x="38571" y="25753"/>
                  <a:pt x="40628" y="21600"/>
                </a:cubicBezTo>
                <a:cubicBezTo>
                  <a:pt x="42171" y="17446"/>
                  <a:pt x="42685" y="14953"/>
                  <a:pt x="43200" y="12461"/>
                </a:cubicBezTo>
                <a:cubicBezTo>
                  <a:pt x="41657" y="8307"/>
                  <a:pt x="39599" y="5815"/>
                  <a:pt x="36000" y="3323"/>
                </a:cubicBezTo>
                <a:cubicBezTo>
                  <a:pt x="33942" y="2492"/>
                  <a:pt x="30857" y="830"/>
                  <a:pt x="29314" y="0"/>
                </a:cubicBezTo>
                <a:cubicBezTo>
                  <a:pt x="26228" y="0"/>
                  <a:pt x="24171" y="0"/>
                  <a:pt x="21085" y="0"/>
                </a:cubicBezTo>
                <a:cubicBezTo>
                  <a:pt x="19028" y="830"/>
                  <a:pt x="16971" y="1661"/>
                  <a:pt x="14914" y="2492"/>
                </a:cubicBezTo>
                <a:cubicBezTo>
                  <a:pt x="12857" y="3323"/>
                  <a:pt x="11314" y="4153"/>
                  <a:pt x="9257" y="4984"/>
                </a:cubicBezTo>
                <a:cubicBezTo>
                  <a:pt x="7714" y="4984"/>
                  <a:pt x="5657" y="5815"/>
                  <a:pt x="4114" y="664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691061" name=""/>
          <p:cNvSpPr/>
          <p:nvPr/>
        </p:nvSpPr>
        <p:spPr bwMode="auto">
          <a:xfrm>
            <a:off x="1051598" y="3945465"/>
            <a:ext cx="1066798" cy="5587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857" y="0"/>
                </a:moveTo>
                <a:cubicBezTo>
                  <a:pt x="28114" y="1309"/>
                  <a:pt x="24000" y="1309"/>
                  <a:pt x="21942" y="1309"/>
                </a:cubicBezTo>
                <a:cubicBezTo>
                  <a:pt x="19885" y="1309"/>
                  <a:pt x="15771" y="2618"/>
                  <a:pt x="13028" y="5236"/>
                </a:cubicBezTo>
                <a:cubicBezTo>
                  <a:pt x="8914" y="7854"/>
                  <a:pt x="5485" y="10472"/>
                  <a:pt x="2742" y="14400"/>
                </a:cubicBezTo>
                <a:cubicBezTo>
                  <a:pt x="685" y="17018"/>
                  <a:pt x="0" y="20945"/>
                  <a:pt x="2057" y="27490"/>
                </a:cubicBezTo>
                <a:cubicBezTo>
                  <a:pt x="4799" y="32727"/>
                  <a:pt x="9599" y="39272"/>
                  <a:pt x="11657" y="40581"/>
                </a:cubicBezTo>
                <a:cubicBezTo>
                  <a:pt x="14400" y="41890"/>
                  <a:pt x="19200" y="43200"/>
                  <a:pt x="25371" y="41890"/>
                </a:cubicBezTo>
                <a:cubicBezTo>
                  <a:pt x="28114" y="40581"/>
                  <a:pt x="32228" y="37963"/>
                  <a:pt x="35657" y="34036"/>
                </a:cubicBezTo>
                <a:cubicBezTo>
                  <a:pt x="38400" y="31418"/>
                  <a:pt x="41142" y="28800"/>
                  <a:pt x="43200" y="26181"/>
                </a:cubicBezTo>
                <a:cubicBezTo>
                  <a:pt x="43200" y="22254"/>
                  <a:pt x="41828" y="18327"/>
                  <a:pt x="39771" y="15709"/>
                </a:cubicBezTo>
                <a:cubicBezTo>
                  <a:pt x="36342" y="11781"/>
                  <a:pt x="32228" y="9163"/>
                  <a:pt x="29485" y="7854"/>
                </a:cubicBezTo>
                <a:cubicBezTo>
                  <a:pt x="26742" y="5236"/>
                  <a:pt x="24685" y="3927"/>
                  <a:pt x="22628" y="392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668643" name="Google Shape;382;p7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030882" name="Google Shape;387;p7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node;</a:t>
            </a:r>
            <a:endParaRPr lang="en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974196451" name=""/>
          <p:cNvSpPr/>
          <p:nvPr/>
        </p:nvSpPr>
        <p:spPr bwMode="auto">
          <a:xfrm>
            <a:off x="69465" y="1777999"/>
            <a:ext cx="4842933" cy="43349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59" y="8437"/>
                </a:moveTo>
                <a:cubicBezTo>
                  <a:pt x="755" y="10800"/>
                  <a:pt x="151" y="15356"/>
                  <a:pt x="151" y="19068"/>
                </a:cubicBezTo>
                <a:cubicBezTo>
                  <a:pt x="302" y="22443"/>
                  <a:pt x="302" y="24468"/>
                  <a:pt x="302" y="26999"/>
                </a:cubicBezTo>
                <a:cubicBezTo>
                  <a:pt x="302" y="28518"/>
                  <a:pt x="302" y="29700"/>
                  <a:pt x="302" y="30206"/>
                </a:cubicBezTo>
                <a:cubicBezTo>
                  <a:pt x="302" y="30712"/>
                  <a:pt x="302" y="31387"/>
                  <a:pt x="302" y="32062"/>
                </a:cubicBezTo>
                <a:cubicBezTo>
                  <a:pt x="302" y="33243"/>
                  <a:pt x="302" y="34256"/>
                  <a:pt x="151" y="35268"/>
                </a:cubicBezTo>
                <a:cubicBezTo>
                  <a:pt x="151" y="36618"/>
                  <a:pt x="151" y="37125"/>
                  <a:pt x="151" y="37631"/>
                </a:cubicBezTo>
                <a:cubicBezTo>
                  <a:pt x="151" y="38137"/>
                  <a:pt x="755" y="38643"/>
                  <a:pt x="2114" y="38812"/>
                </a:cubicBezTo>
                <a:cubicBezTo>
                  <a:pt x="4380" y="39150"/>
                  <a:pt x="7703" y="39487"/>
                  <a:pt x="12234" y="40162"/>
                </a:cubicBezTo>
                <a:cubicBezTo>
                  <a:pt x="15406" y="40837"/>
                  <a:pt x="21448" y="41850"/>
                  <a:pt x="26131" y="42693"/>
                </a:cubicBezTo>
                <a:cubicBezTo>
                  <a:pt x="30965" y="43200"/>
                  <a:pt x="33683" y="43200"/>
                  <a:pt x="35345" y="42862"/>
                </a:cubicBezTo>
                <a:cubicBezTo>
                  <a:pt x="35949" y="42524"/>
                  <a:pt x="36855" y="42018"/>
                  <a:pt x="37460" y="41681"/>
                </a:cubicBezTo>
                <a:cubicBezTo>
                  <a:pt x="38064" y="41175"/>
                  <a:pt x="38970" y="39993"/>
                  <a:pt x="39876" y="38812"/>
                </a:cubicBezTo>
                <a:cubicBezTo>
                  <a:pt x="41236" y="35606"/>
                  <a:pt x="41991" y="32906"/>
                  <a:pt x="42746" y="29362"/>
                </a:cubicBezTo>
                <a:cubicBezTo>
                  <a:pt x="42897" y="25143"/>
                  <a:pt x="42746" y="21937"/>
                  <a:pt x="43048" y="17718"/>
                </a:cubicBezTo>
                <a:cubicBezTo>
                  <a:pt x="43200" y="15862"/>
                  <a:pt x="43200" y="15356"/>
                  <a:pt x="43200" y="14850"/>
                </a:cubicBezTo>
                <a:cubicBezTo>
                  <a:pt x="42897" y="14175"/>
                  <a:pt x="42595" y="13331"/>
                  <a:pt x="42444" y="12487"/>
                </a:cubicBezTo>
                <a:cubicBezTo>
                  <a:pt x="42293" y="11981"/>
                  <a:pt x="42142" y="11306"/>
                  <a:pt x="42142" y="10631"/>
                </a:cubicBezTo>
                <a:cubicBezTo>
                  <a:pt x="41991" y="9281"/>
                  <a:pt x="41840" y="8099"/>
                  <a:pt x="41840" y="6918"/>
                </a:cubicBezTo>
                <a:cubicBezTo>
                  <a:pt x="41840" y="5906"/>
                  <a:pt x="41689" y="5062"/>
                  <a:pt x="41538" y="4387"/>
                </a:cubicBezTo>
                <a:cubicBezTo>
                  <a:pt x="41387" y="3881"/>
                  <a:pt x="41236" y="3206"/>
                  <a:pt x="40783" y="2531"/>
                </a:cubicBezTo>
                <a:cubicBezTo>
                  <a:pt x="40330" y="1856"/>
                  <a:pt x="39574" y="1350"/>
                  <a:pt x="38970" y="1012"/>
                </a:cubicBezTo>
                <a:cubicBezTo>
                  <a:pt x="37913" y="675"/>
                  <a:pt x="36704" y="337"/>
                  <a:pt x="34137" y="0"/>
                </a:cubicBezTo>
                <a:cubicBezTo>
                  <a:pt x="31116" y="337"/>
                  <a:pt x="29454" y="506"/>
                  <a:pt x="27339" y="1012"/>
                </a:cubicBezTo>
                <a:cubicBezTo>
                  <a:pt x="25678" y="1350"/>
                  <a:pt x="24469" y="1518"/>
                  <a:pt x="23714" y="1687"/>
                </a:cubicBezTo>
                <a:cubicBezTo>
                  <a:pt x="22657" y="1687"/>
                  <a:pt x="21146" y="1687"/>
                  <a:pt x="19485" y="1856"/>
                </a:cubicBezTo>
                <a:cubicBezTo>
                  <a:pt x="18276" y="1856"/>
                  <a:pt x="16917" y="2025"/>
                  <a:pt x="15860" y="2193"/>
                </a:cubicBezTo>
                <a:cubicBezTo>
                  <a:pt x="14651" y="2362"/>
                  <a:pt x="12990" y="2531"/>
                  <a:pt x="11630" y="2700"/>
                </a:cubicBezTo>
                <a:cubicBezTo>
                  <a:pt x="10422" y="2700"/>
                  <a:pt x="8911" y="2868"/>
                  <a:pt x="7401" y="3037"/>
                </a:cubicBezTo>
                <a:cubicBezTo>
                  <a:pt x="6041" y="3037"/>
                  <a:pt x="5286" y="3037"/>
                  <a:pt x="4682" y="3037"/>
                </a:cubicBezTo>
                <a:cubicBezTo>
                  <a:pt x="4229" y="3037"/>
                  <a:pt x="3625" y="3037"/>
                  <a:pt x="2718" y="3206"/>
                </a:cubicBezTo>
                <a:cubicBezTo>
                  <a:pt x="2265" y="3375"/>
                  <a:pt x="1510" y="3712"/>
                  <a:pt x="906" y="4387"/>
                </a:cubicBezTo>
                <a:cubicBezTo>
                  <a:pt x="453" y="5062"/>
                  <a:pt x="453" y="5568"/>
                  <a:pt x="453" y="6074"/>
                </a:cubicBezTo>
                <a:cubicBezTo>
                  <a:pt x="453" y="6749"/>
                  <a:pt x="453" y="7593"/>
                  <a:pt x="302" y="8437"/>
                </a:cubicBezTo>
                <a:cubicBezTo>
                  <a:pt x="302" y="9112"/>
                  <a:pt x="302" y="9618"/>
                  <a:pt x="302" y="10125"/>
                </a:cubicBezTo>
                <a:cubicBezTo>
                  <a:pt x="151" y="10800"/>
                  <a:pt x="151" y="11306"/>
                  <a:pt x="0" y="1181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0279810" name=""/>
          <p:cNvSpPr/>
          <p:nvPr/>
        </p:nvSpPr>
        <p:spPr bwMode="auto">
          <a:xfrm>
            <a:off x="3371465" y="2607733"/>
            <a:ext cx="2472265" cy="12699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408"/>
                </a:moveTo>
                <a:cubicBezTo>
                  <a:pt x="295" y="35136"/>
                  <a:pt x="2071" y="39744"/>
                  <a:pt x="2663" y="41472"/>
                </a:cubicBezTo>
                <a:cubicBezTo>
                  <a:pt x="3254" y="43200"/>
                  <a:pt x="5621" y="43200"/>
                  <a:pt x="26038" y="21311"/>
                </a:cubicBezTo>
                <a:cubicBezTo>
                  <a:pt x="36690" y="8640"/>
                  <a:pt x="42016" y="1727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8177300" name=""/>
          <p:cNvSpPr/>
          <p:nvPr/>
        </p:nvSpPr>
        <p:spPr bwMode="auto">
          <a:xfrm>
            <a:off x="4658398" y="2489198"/>
            <a:ext cx="5181598" cy="22690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495"/>
                </a:moveTo>
                <a:cubicBezTo>
                  <a:pt x="705" y="36752"/>
                  <a:pt x="2117" y="40620"/>
                  <a:pt x="2541" y="41910"/>
                </a:cubicBezTo>
                <a:cubicBezTo>
                  <a:pt x="2823" y="43200"/>
                  <a:pt x="5223" y="42555"/>
                  <a:pt x="24847" y="18053"/>
                </a:cubicBezTo>
                <a:cubicBezTo>
                  <a:pt x="36141" y="6125"/>
                  <a:pt x="41505" y="128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2558570" name=""/>
          <p:cNvSpPr/>
          <p:nvPr/>
        </p:nvSpPr>
        <p:spPr bwMode="auto">
          <a:xfrm>
            <a:off x="5335731" y="2336798"/>
            <a:ext cx="2539998" cy="14731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324"/>
                </a:moveTo>
                <a:cubicBezTo>
                  <a:pt x="575" y="29793"/>
                  <a:pt x="863" y="33268"/>
                  <a:pt x="1439" y="38234"/>
                </a:cubicBezTo>
                <a:cubicBezTo>
                  <a:pt x="2304" y="41710"/>
                  <a:pt x="5471" y="43200"/>
                  <a:pt x="20448" y="29793"/>
                </a:cubicBezTo>
                <a:cubicBezTo>
                  <a:pt x="31968" y="16882"/>
                  <a:pt x="42048" y="2482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438382" name="Google Shape;392;p76"/>
          <p:cNvSpPr txBox="1"/>
          <p:nvPr>
            <p:ph type="title" idx="4294967295"/>
          </p:nvPr>
        </p:nvSpPr>
        <p:spPr bwMode="auto">
          <a:xfrm>
            <a:off x="0" y="0"/>
            <a:ext cx="12191999" cy="8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50</Slides>
  <Notes>50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2024-07-03T13:58:10Z</dcterms:modified>
  <cp:category/>
  <cp:contentStatus/>
  <cp:version/>
</cp:coreProperties>
</file>