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 /><Relationship Id="rId37" Type="http://schemas.openxmlformats.org/officeDocument/2006/relationships/tableStyles" Target="tableStyles.xml" /><Relationship Id="rId3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268873-A9F6-D0DB-019C-B23352AA9C69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C798CF-628A-C893-3ABD-2C49536EF436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10E3CE-56A3-4074-3429-99986275A25A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48A44A-9BF6-F30D-32EE-BB2C7ED91B03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F249F2-A945-98BD-3611-9830016F49B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8778C3-5811-C5A8-0616-D441E1FBC449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ED3DB5-90A2-AF56-9BFD-5165D052B6FB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038B61-3ACA-3A1E-2F36-98A46D661BA7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616B8C-0FD9-5E3F-3D61-F7A29F341353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1F1692-DADC-4991-CB50-AC8CE18AE3D2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1C160E-29E6-C8B2-C4DA-9B6D59C2DEB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2A5B25-0373-CFB5-EBDB-E7D62A43583C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198F43-FC41-0BBC-FAB3-CF072035044A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C1489E-9B18-2870-9666-8413E394EE3D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51A465-2773-E1AF-A38B-24B295F077B8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D594F2-5CFF-3913-B631-B6AC9703A95D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7F9D13-2758-6EA7-7D57-6DB961758CE4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1F384C-0828-1D8D-FCBD-749F4B21D5A2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9EBA72-2773-EDE1-0B5B-A66D8222D803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C6C1BD-7243-9BD7-07F9-3969EEB1C417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1B3564-CCF7-A112-E3C5-8289B0229011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186CC5-A593-372D-3885-DFD68DFFC37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8E8E8B-99F5-5EEC-20BF-591AA0589CB6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E4B125-7124-43A6-FCDD-604BD88362A6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E6FA28-966B-C93A-AE69-5B61FE95006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8F4A47-C3F8-E448-DEFA-756063D932B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EF1230-360A-3716-8A79-3A5BD25830D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3612E-9B50-C417-5B5F-8CA4C7E87FB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60EF59-B872-C480-B6ED-AD68438A9C6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15B513-92C1-4922-7B49-429A945F388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EBD327-0698-E36E-C3D2-4C093503E34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3494750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285470616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789475457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F1C2AD2-B0BA-946F-E388-F8ACA0FB2D2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083483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81312732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61764921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481F090-5E88-2BFF-2B0B-7C82934826EC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8232436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B1C3FE0-5A26-7940-1F83-B42C6D8D337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0178738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748768461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80C8607-2836-DF97-0325-187E7CA857A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5606561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96219265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5073816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B2B2C13-2A67-6E55-82F4-338A3C8A1A2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2324610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73975523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67035504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471369496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D963AB6-9EA0-9AD9-0C36-5D867EB7F6E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6722668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1555276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E38B19E-5918-3868-93F0-53720355540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0382647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13662092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560476699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6087F63-932C-F47E-9417-647F999409DD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1560645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421937688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847D4D5-2861-6220-3B29-7D9FB6A6539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194519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2641190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765932492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2074383603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6025430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160E3BC-C58E-5D05-5623-36625CBF344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577709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79013173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4F579C0-F721-82BD-CA8D-0CD676D9DC3A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4566362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94032555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71432914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82FFFD3-A891-B56D-1858-D4E9FAA1E0EF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manual.cs50.io/#string.h" TargetMode="Externa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4253182" name="Google Shape;745;p11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char c1 = 'H';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char c2 = 'I';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char c3 = '!';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56921223" name="Google Shape;790;p126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53028101" name="Google Shape;795;p127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s[0]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s[1]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s[2]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31510741" name="Google Shape;800;p128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s[0]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  <a:bevel/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s[1]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  <a:bevel/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s[2]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  <a:bevel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00000000</a:t>
                      </a:r>
                      <a:endParaRPr sz="17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s[3]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  <a:bevel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  <a:bevel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  <a:bevel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  <a:bevel/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  <a:bevel/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  <a:bevel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  <a:bevel/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  <a:bevel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  <a:bevel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  <a:bevel/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  <a:bevel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  <a:bevel/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  <a:bevel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  <a:bevel/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  <a:bevel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  <a:bevel/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  <a:bevel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  <a:bevel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  <a:bevel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  <a:bevel/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  <a:bevel/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  <a:bevel/>
                    </a:lnL>
                    <a:lnR w="38099" algn="ctr">
                      <a:solidFill>
                        <a:srgbClr val="FFFF00"/>
                      </a:solidFill>
                      <a:bevel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  <a:bevel/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  <a:bevel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  <a:bevel/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  <a:bevel/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  <a:bevel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  <a:bevel/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  <a:bevel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  <a:bevel/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  <a:bevel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  <a:bevel/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  <a:bevel/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  <a:bevel/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  <a:bevel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  <a:bevel/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  <a:bevel/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06980262" name="Google Shape;805;p129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s[0]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s[1]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s[2]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s[3]</a:t>
                      </a: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096421019" name="Google Shape;810;p130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s[0]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s[1]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s[2]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s[3]</a:t>
                      </a: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138204651" name="Google Shape;815;p131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72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s[0]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73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s[1]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33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s[2]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s[3]</a:t>
                      </a: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005368591" name="Google Shape;820;p132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2174908" name="Google Shape;825;p13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NUL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8922766" name="Google Shape;830;p13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18036" y="971182"/>
            <a:ext cx="11263002" cy="4915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55344989" name="Google Shape;835;p13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4499" y="971182"/>
            <a:ext cx="11263002" cy="4915631"/>
          </a:xfrm>
          <a:prstGeom prst="rect">
            <a:avLst/>
          </a:prstGeom>
          <a:noFill/>
          <a:ln>
            <a:noFill/>
          </a:ln>
        </p:spPr>
      </p:pic>
      <p:sp>
        <p:nvSpPr>
          <p:cNvPr id="1869650975" name="Google Shape;836;p135"/>
          <p:cNvSpPr/>
          <p:nvPr/>
        </p:nvSpPr>
        <p:spPr bwMode="auto">
          <a:xfrm>
            <a:off x="1777999" y="0"/>
            <a:ext cx="10414399" cy="68580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01061256" name="Google Shape;750;p118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  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7879898" name="Google Shape;841;p13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string s = "HI!";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string t = "BYE!";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807737624" name="Google Shape;846;p137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022284212" name="Google Shape;851;p138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60208549" name="Google Shape;856;p139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B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Y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E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43396346" name="Google Shape;861;p140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s[0]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s[1]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s[2]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s[3]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B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t[0]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Y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t[1]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E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t[2]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t[3]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t[4]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0132321" name="Google Shape;866;p14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string words[2];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words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[0]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= "HI!";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words[1]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= "BYE!";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3565387" name="Google Shape;871;p142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words[0]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B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words[1]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Y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E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 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3418952" name="Google Shape;876;p143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words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[0][0]</a:t>
                      </a:r>
                      <a:endParaRPr sz="1200"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words[0][1]</a:t>
                      </a:r>
                      <a:endParaRPr sz="1200"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words[0][2]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words[0][3]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B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words[1][0]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Y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words[1][1]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E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words[1][2]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words[1][3]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  <a:bevel/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words[1][4]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6195132" name="Google Shape;881;p144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string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790892" name="Google Shape;886;p14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string.h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77377530" name="Google Shape;755;p119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c1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c2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c3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3256769" name="Google Shape;891;p146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u="sng">
                <a:hlinkClick r:id="rId3" tooltip="https://manual.cs50.io/#string.h"/>
              </a:rPr>
              <a:t>manual.cs50.io/#string.h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0169374" name="Google Shape;896;p147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strlen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722896141" name="Google Shape;760;p120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72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c1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73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c2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33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c3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19514748" name="Google Shape;765;p121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01001000</a:t>
                      </a:r>
                      <a:endParaRPr sz="17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c1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01001001</a:t>
                      </a:r>
                      <a:endParaRPr sz="17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c2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00100001</a:t>
                      </a:r>
                      <a:endParaRPr sz="17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c3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  <a:bevel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  <a:bevel/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2072555" name="Google Shape;770;p122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string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8502227" name="Google Shape;775;p12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string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807913" name="Google Shape;780;p12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string s = "HI!";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77326004" name="Google Shape;785;p125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31</Slides>
  <Notes>31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2024-04-25T17:19:48Z</dcterms:modified>
  <cp:category/>
  <cp:contentStatus/>
  <cp:version/>
</cp:coreProperties>
</file>