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 /><Relationship Id="rId72" Type="http://schemas.openxmlformats.org/officeDocument/2006/relationships/tableStyles" Target="tableStyles.xml" /><Relationship Id="rId7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900C08-B7AB-4874-8011-07C879DA546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F6263C-D72D-B87E-176E-C38D688C544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1B1684-7C03-72AC-4967-F0A73DC6CFC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325C6-DC30-82EA-1E83-743D2071C6B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547F40-FB29-B7C0-032C-F517C944D00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8BB985-32D5-D38E-E06D-D434E90CAE5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13BD56-916B-D6EB-5A50-5B8E0607D8A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29F872-2D81-2044-184D-E7CD9E463A7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D1156A-E816-81AE-726D-C863034B131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ED6E44-30A5-3AE6-6532-0AD7F0B6BF83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91AE8B-F5DB-41D5-9C53-B00F2007C78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496E-7B45-6D8A-4F17-F7093B8EEF1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BC83E9-1981-62A0-3442-864E6BFA1EB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F8B367-5CF8-820B-406C-99EF74E9D89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525234-971C-1FCB-03A7-F4AF44341266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CFBA8F-1A3A-B12D-02F3-0FD14A3E60F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8D35BF-7A16-A923-1241-B1825D5732C1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05ACB0-11FC-8423-0B9C-E3031F69B73F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0100FE-8B69-BE6A-DB2F-1FEC58D398FB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455BB1-F6D8-BA15-E1CA-18D160F2DE76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2D4C84-C0E1-EF2B-472A-9BDD5621CCA6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C408FA-F08D-0171-2DB9-DC3149C4C39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D27F8-02D3-B56D-9E0F-9B596EB2368D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31B371-0423-1039-5D81-FB25E9AAB4C5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08B431-7936-A5A9-D754-914E9E8BAC3E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C3093E-5D90-2195-6D1F-48C6D2554BF7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1B323C-91E6-8E24-E8CD-7EC14BF1987E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04DC45-D9A3-7BAB-E819-0C2A22F05174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EA1D63-637C-257B-A07B-514FF8F16DFD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8F4199-11A8-73FF-3852-DAED3879BCE2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1C8372-4313-84D4-6C63-2173FE9B00CE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2207DA-7A07-AEFD-A72B-5A3AD0DDB02D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ABACFB-1E6D-9872-CBF6-CAA78B2FC7D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270748-EDA0-173F-87CB-4B6E6121B257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9C13E9-9AA6-6D1E-186F-B6A81206B3EB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88B3E9-69E1-27EF-11EF-F17D9E174B09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82522-787A-566B-E086-77784424AD3E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D24AF-6102-D081-19BD-7F46BC2AE0E3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47CB79-D764-2463-07AF-7FAA1EBD0FE3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FC9390-F0A8-CAB9-4ECC-0476AF75A56A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6E81FC-76AF-C5F5-4BFA-281D1589A97C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1D11A0-E4F3-5E00-9994-07F4E014C8A4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C2CEF-7765-5D71-47B4-60F40B1599AE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FCA850-7B3A-6F4C-C654-DCBDBE1579E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74FE61-8E43-A574-9FB9-4ADA14C034F0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F6F88C-4319-AFEC-DDAC-0FE46C9796D9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F37488-C8CC-0305-9C3E-6E738FEDB63D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194AD0-6958-BF27-3264-CCA728C97263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504AC1-0DAD-88CE-A472-84F6406C6093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837DC5-C0DD-7AC2-C567-9A1CC1678CE4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3472E8-EFBA-59B4-4A7C-81EFD2746859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945063-BCA7-ED86-8157-59149D04D6A2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DC4692-95B8-3EE6-DD05-CE90D1CBA3DF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5628F3-9DC6-83A5-1338-86C42E5F890A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A22EB7-74B5-823F-33C4-317941E09CF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ADE240-4D61-BD1E-D082-79F1FB31D031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B1267A-9063-6053-FAA0-66EDBBD45D60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BBD891-AD18-1B7C-B8C0-13204ECE15DC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AE9E98-4698-E5E4-C938-D1FDC21787AB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FDDD0A-8531-2552-2957-8F660A551F0C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C0D2E8-A7F7-54D5-72AD-549D43E13C0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F8DAB-E73E-3F49-FFD5-9D1C682CFF6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C047B-B350-5612-85A2-5737D51B05B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6889F9-2CDE-708E-5034-02945AB7A77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6100768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93159981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3541899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1182399-13A5-5132-6AA7-25F057354E3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787164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033949657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605810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0BAC07F-8AA6-0994-C01E-1DD13BED455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558305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AF8D6DF-EEE4-E8CD-3CB7-1280E01813E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7567677" name="Google Shape;55;p14"/>
          <p:cNvSpPr txBox="1"/>
          <p:nvPr>
            <p:ph type="ctrTitle"/>
          </p:nvPr>
        </p:nvSpPr>
        <p:spPr bwMode="auto">
          <a:xfrm>
            <a:off x="415610" y="992766"/>
            <a:ext cx="11360799" cy="273679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343111848" name="Google Shape;56;p14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8643524" name="Google Shape;57;p1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CD9947D-DA50-E133-DD32-4939370353E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088085" name="Google Shape;59;p1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895336246" name="Google Shape;60;p1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5D30870-5F2C-D677-5C4B-271F7EED240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034381" name="Google Shape;62;p1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7539487" name="Google Shape;63;p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5547289" name="Google Shape;64;p1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0268C90-C5E3-578F-9A18-3CBEF229865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819617" name="Google Shape;66;p17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46557920" name="Google Shape;67;p17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88681988" name="Google Shape;68;p17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41897467" name="Google Shape;69;p1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0ACBDB5-2DEE-2648-7D8A-123386AEA8C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788206" name="Google Shape;71;p18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816695" name="Google Shape;72;p1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FDD18C2-BD08-5380-BB23-D481024FCA5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497891" name="Google Shape;74;p19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777171741" name="Google Shape;75;p19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894401098" name="Google Shape;76;p1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BB51F0A-A6F0-E72C-A610-E6A8083BA95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617800" name="Google Shape;78;p20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87062778" name="Google Shape;79;p2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880179A-C21E-4475-53A9-E6087EDC032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7129" name="Google Shape;81;p21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6510489" name="Google Shape;82;p21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22121143" name="Google Shape;83;p21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95618152" name="Google Shape;84;p21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39637704" name="Google Shape;85;p2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64265AD-5FB1-284D-CAF5-4E1BDE328226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568236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26971918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CF70A9E-1BD0-16D1-0EE5-1A6EA5A3AC8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290158" name="Google Shape;87;p22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72113756" name="Google Shape;88;p2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3F3CF7-7DFC-74B0-B9FB-CF060E1963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685715" name="Google Shape;90;p23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95105873" name="Google Shape;91;p23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6924661" name="Google Shape;92;p2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56F4D39-1D4D-8024-0319-B5766B47DD6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999082" name="Google Shape;94;p2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4FB7154-6C3E-A8EE-30BE-48DA3022D29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805934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7079935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8641038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49C5F1D-FEA3-0F1D-24DC-2E3922C511E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067744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7926754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006729325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6147475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627B9B0-C9F8-7B87-7BD6-03E78ABC6AA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2482710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7497253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1BF0F27-3F37-2AB9-6794-A619FCD1CAF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90575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510415999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81367333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F47D325-E17B-BB6A-1406-E13D63F4380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88455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571928795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AA9F650-A728-293D-EEE8-9F3813BE122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795105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2570775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941024301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561401195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5214636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5F1F550-433B-B9ED-ACD9-E6C7917CB37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186126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74955528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544783C-B54D-C30F-354B-C3E7B8A96AA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53641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3029884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9693938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82503A6-06F4-6F37-5D31-565F08420982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976848" name="Google Shape;51;p13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67375092" name="Google Shape;52;p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9655952" name="Google Shape;53;p1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3C1A42F-4AC0-BEAD-6A2B-2E6EA95E6D21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anual.cs50.io/" TargetMode="Externa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anual.cs50.io/#stdio.h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anual.cs50.io/3/printf" TargetMode="Externa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anual.cs50.io/#cs50.h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5611786" name="Google Shape;224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702501" name="Google Shape;279;p57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2993601" name="Google Shape;280;p57"/>
          <p:cNvSpPr txBox="1"/>
          <p:nvPr/>
        </p:nvSpPr>
        <p:spPr bwMode="auto">
          <a:xfrm>
            <a:off x="1710875" y="2927399"/>
            <a:ext cx="2568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16076276" name="Google Shape;281;p57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952203103" name="Google Shape;282;p5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84138" y="2746849"/>
            <a:ext cx="2023733" cy="13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394111" name="Google Shape;283;p57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9228775" y="2168499"/>
            <a:ext cx="2494038" cy="25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17740" name="Google Shape;284;p57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1633233" y="3188834"/>
            <a:ext cx="1450733" cy="55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816105" name="Google Shape;289;p5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8063212" name="Google Shape;290;p5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7132006" name="Google Shape;291;p58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printf("hello, world\n");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287225854" name="Google Shape;292;p5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0701527" name="Google Shape;297;p5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2783002" name="Google Shape;298;p5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8457209" name="Google Shape;299;p59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</a:rPr>
              <a:t>f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</a:rPr>
              <a:t>"hello, world\n"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201734855" name="Google Shape;300;p5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617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718536" name="Google Shape;305;p6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219005" name="Google Shape;306;p6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550408" name="Google Shape;307;p60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 sz="1800">
                <a:latin typeface="Consolas"/>
                <a:ea typeface="Consolas"/>
                <a:cs typeface="Consolas"/>
              </a:rPr>
              <a:t>"hello, world\n"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950344877" name="Google Shape;308;p6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687540" name="Google Shape;313;p6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5701715" name="Google Shape;314;p6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510978" name="Google Shape;315;p61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 sz="1800">
                <a:latin typeface="Consolas"/>
                <a:ea typeface="Consolas"/>
                <a:cs typeface="Consolas"/>
              </a:rPr>
              <a:t>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hello, world</a:t>
            </a:r>
            <a:r>
              <a:rPr lang="en" sz="1800">
                <a:latin typeface="Consolas"/>
                <a:ea typeface="Consolas"/>
                <a:cs typeface="Consolas"/>
              </a:rPr>
              <a:t>\n"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398280331" name="Google Shape;316;p6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959114" name="Google Shape;321;p6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7779876" name="Google Shape;322;p6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6264893" name="Google Shape;323;p62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hello, world</a:t>
            </a:r>
            <a:r>
              <a:rPr lang="en" sz="1800">
                <a:latin typeface="Consolas"/>
                <a:ea typeface="Consolas"/>
                <a:cs typeface="Consolas"/>
              </a:rPr>
              <a:t>\n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646972500" name="Google Shape;324;p6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429848" name="Google Shape;329;p6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7070299" name="Google Shape;330;p6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6743378" name="Google Shape;331;p63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world\n")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1865238823" name="Google Shape;332;p6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40375" name="Google Shape;337;p64"/>
          <p:cNvSpPr/>
          <p:nvPr/>
        </p:nvSpPr>
        <p:spPr bwMode="auto">
          <a:xfrm>
            <a:off x="4876798" y="-198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0889775" name="Google Shape;338;p6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4052403" name="Google Shape;339;p64"/>
          <p:cNvSpPr txBox="1"/>
          <p:nvPr/>
        </p:nvSpPr>
        <p:spPr bwMode="auto">
          <a:xfrm>
            <a:off x="6298799" y="2612399"/>
            <a:ext cx="4471200" cy="16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world\n");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93094885" name="Google Shape;340;p6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219199" y="2996599"/>
            <a:ext cx="2438399" cy="86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155271" name="Google Shape;350;p6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header files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078373" name="Google Shape;355;p6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31230124" name="Google Shape;229;p4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514346" name="Google Shape;230;p49"/>
          <p:cNvSpPr/>
          <p:nvPr/>
        </p:nvSpPr>
        <p:spPr bwMode="auto">
          <a:xfrm>
            <a:off x="0" y="0"/>
            <a:ext cx="3387600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0521022" name="Google Shape;231;p49"/>
          <p:cNvSpPr/>
          <p:nvPr/>
        </p:nvSpPr>
        <p:spPr bwMode="auto">
          <a:xfrm>
            <a:off x="3387600" y="3677466"/>
            <a:ext cx="8804399" cy="3180399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527554" name="Google Shape;360;p68"/>
          <p:cNvSpPr txBox="1"/>
          <p:nvPr>
            <p:ph type="ctrTitle"/>
          </p:nvPr>
        </p:nvSpPr>
        <p:spPr bwMode="auto">
          <a:xfrm>
            <a:off x="415610" y="992766"/>
            <a:ext cx="11360799" cy="273679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Manual Pages</a:t>
            </a:r>
            <a:endParaRPr/>
          </a:p>
        </p:txBody>
      </p:sp>
      <p:sp>
        <p:nvSpPr>
          <p:cNvPr id="386291419" name="Google Shape;361;p68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solidFill>
                  <a:schemeClr val="dk1"/>
                </a:solidFill>
                <a:hlinkClick r:id="rId3" tooltip="https://manual.cs50.io/"/>
              </a:rPr>
              <a:t>manual.cs50.io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89581" name="Google Shape;366;p6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stdio.h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070377" name="Google Shape;371;p7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#stdio.h"/>
              </a:rPr>
              <a:t>manual.cs50.io/#stdio.h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053863" name="Google Shape;376;p7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3/printf"/>
              </a:rPr>
              <a:t>manual.cs50.io/3/printf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209950" name="Google Shape;381;p7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cs50.h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947644" name="Google Shape;386;p7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#cs50.h"/>
              </a:rPr>
              <a:t>manual.cs50.io/#cs50.h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665995" name="Google Shape;391;p7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764091" name="Google Shape;396;p7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6733226" name="Google Shape;401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57600" y="1952017"/>
            <a:ext cx="4876799" cy="2953947"/>
          </a:xfrm>
          <a:prstGeom prst="rect">
            <a:avLst/>
          </a:prstGeom>
          <a:noFill/>
          <a:ln>
            <a:noFill/>
          </a:ln>
        </p:spPr>
      </p:pic>
      <p:sp>
        <p:nvSpPr>
          <p:cNvPr id="616968488" name=""/>
          <p:cNvSpPr/>
          <p:nvPr/>
        </p:nvSpPr>
        <p:spPr bwMode="auto">
          <a:xfrm>
            <a:off x="7830915" y="3343943"/>
            <a:ext cx="1130182" cy="138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292" y="0"/>
                </a:moveTo>
                <a:cubicBezTo>
                  <a:pt x="36964" y="4356"/>
                  <a:pt x="39191" y="10164"/>
                  <a:pt x="40973" y="16699"/>
                </a:cubicBezTo>
                <a:cubicBezTo>
                  <a:pt x="42309" y="21055"/>
                  <a:pt x="43200" y="24322"/>
                  <a:pt x="43200" y="26863"/>
                </a:cubicBezTo>
                <a:cubicBezTo>
                  <a:pt x="43200" y="29042"/>
                  <a:pt x="41418" y="33035"/>
                  <a:pt x="40527" y="35213"/>
                </a:cubicBezTo>
                <a:cubicBezTo>
                  <a:pt x="39191" y="37028"/>
                  <a:pt x="37410" y="38480"/>
                  <a:pt x="35628" y="39932"/>
                </a:cubicBezTo>
                <a:cubicBezTo>
                  <a:pt x="34292" y="41384"/>
                  <a:pt x="31620" y="41747"/>
                  <a:pt x="29839" y="42473"/>
                </a:cubicBezTo>
                <a:cubicBezTo>
                  <a:pt x="27167" y="42836"/>
                  <a:pt x="23604" y="43200"/>
                  <a:pt x="21822" y="42836"/>
                </a:cubicBezTo>
                <a:cubicBezTo>
                  <a:pt x="19595" y="42473"/>
                  <a:pt x="16923" y="42110"/>
                  <a:pt x="15142" y="41384"/>
                </a:cubicBezTo>
                <a:cubicBezTo>
                  <a:pt x="13360" y="40658"/>
                  <a:pt x="11579" y="39932"/>
                  <a:pt x="9797" y="38843"/>
                </a:cubicBezTo>
                <a:cubicBezTo>
                  <a:pt x="8016" y="37754"/>
                  <a:pt x="4898" y="35939"/>
                  <a:pt x="3562" y="34850"/>
                </a:cubicBezTo>
                <a:quadBezTo>
                  <a:pt x="2226" y="33761"/>
                  <a:pt x="0" y="337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3139295" name=""/>
          <p:cNvSpPr/>
          <p:nvPr/>
        </p:nvSpPr>
        <p:spPr bwMode="auto">
          <a:xfrm>
            <a:off x="7784310" y="4252752"/>
            <a:ext cx="104861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599" y="0"/>
                </a:moveTo>
                <a:cubicBezTo>
                  <a:pt x="43200" y="3260"/>
                  <a:pt x="38400" y="7335"/>
                  <a:pt x="38400" y="13041"/>
                </a:cubicBezTo>
                <a:cubicBezTo>
                  <a:pt x="33599" y="16301"/>
                  <a:pt x="28800" y="20377"/>
                  <a:pt x="24000" y="24452"/>
                </a:cubicBezTo>
                <a:cubicBezTo>
                  <a:pt x="14400" y="27713"/>
                  <a:pt x="14400" y="31788"/>
                  <a:pt x="9600" y="35864"/>
                </a:cubicBezTo>
                <a:cubicBezTo>
                  <a:pt x="4800" y="39939"/>
                  <a:pt x="0" y="43200"/>
                  <a:pt x="0" y="39124"/>
                </a:cubicBezTo>
                <a:cubicBezTo>
                  <a:pt x="0" y="35049"/>
                  <a:pt x="0" y="26898"/>
                  <a:pt x="0" y="2282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176748" name=""/>
          <p:cNvSpPr/>
          <p:nvPr/>
        </p:nvSpPr>
        <p:spPr bwMode="auto">
          <a:xfrm>
            <a:off x="7842567" y="4462475"/>
            <a:ext cx="337889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958" y="7200"/>
                  <a:pt x="14896" y="21600"/>
                  <a:pt x="20855" y="28800"/>
                </a:cubicBezTo>
                <a:cubicBezTo>
                  <a:pt x="26813" y="35999"/>
                  <a:pt x="35751" y="432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451937" name="Google Shape;406;p77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7069300" name="Google Shape;407;p7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function</a:t>
            </a:r>
            <a:endParaRPr sz="2900"/>
          </a:p>
        </p:txBody>
      </p:sp>
      <p:sp>
        <p:nvSpPr>
          <p:cNvPr id="1295038085" name="Google Shape;408;p77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arguments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1702112" name="Google Shape;409;p77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return value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62815347" name="Google Shape;236;p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58079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297571" name="Google Shape;237;p50"/>
          <p:cNvSpPr/>
          <p:nvPr/>
        </p:nvSpPr>
        <p:spPr bwMode="auto">
          <a:xfrm>
            <a:off x="0" y="0"/>
            <a:ext cx="3387600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3465133" name="Google Shape;238;p50"/>
          <p:cNvSpPr/>
          <p:nvPr/>
        </p:nvSpPr>
        <p:spPr bwMode="auto">
          <a:xfrm>
            <a:off x="3387600" y="19878"/>
            <a:ext cx="8804399" cy="3637599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979451" name="Google Shape;414;p78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7291590" name="Google Shape;415;p78"/>
          <p:cNvSpPr txBox="1"/>
          <p:nvPr/>
        </p:nvSpPr>
        <p:spPr bwMode="auto">
          <a:xfrm>
            <a:off x="1710875" y="2927399"/>
            <a:ext cx="2568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32882536" name="Google Shape;416;p78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659740519" name="Google Shape;417;p7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374439" y="3187641"/>
            <a:ext cx="1870533" cy="53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666723" name="Google Shape;418;p7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32933" y="2875641"/>
            <a:ext cx="2926146" cy="123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876743" name="Google Shape;419;p7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8996721" y="3187633"/>
            <a:ext cx="1009487" cy="53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968249" name="Google Shape;424;p7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773185" name="Google Shape;425;p7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20402100" name="Google Shape;426;p79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614808445" name="Google Shape;427;p7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7855671" name="Google Shape;432;p8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2959624" name="Google Shape;433;p8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6031385" name="Google Shape;434;p80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answer =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get_string(</a:t>
            </a:r>
            <a:r>
              <a:rPr lang="en">
                <a:latin typeface="Consolas"/>
                <a:ea typeface="Consolas"/>
                <a:cs typeface="Consolas"/>
              </a:rPr>
              <a:t>                   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643545887" name="Google Shape;435;p8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471475" name="Google Shape;440;p8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8193909" name="Google Shape;441;p8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9609752" name="Google Shape;442;p81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answer =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get_string(</a:t>
            </a:r>
            <a:r>
              <a:rPr lang="en">
                <a:latin typeface="Consolas"/>
                <a:ea typeface="Consolas"/>
                <a:cs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What's your name? </a:t>
            </a:r>
            <a:r>
              <a:rPr lang="en">
                <a:latin typeface="Consolas"/>
                <a:ea typeface="Consolas"/>
                <a:cs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2135225395" name="Google Shape;443;p8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784780" name="Google Shape;448;p8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7907247" name="Google Shape;449;p8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1683363" name="Google Shape;450;p82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answer =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get_string("What's your name? ")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206403440" name="Google Shape;451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359211" name="Google Shape;456;p8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6896168" name="Google Shape;457;p8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8030836" name="Google Shape;458;p83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answer = get_string("What's your name? ")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508555939" name="Google Shape;459;p8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376162" name=""/>
          <p:cNvSpPr/>
          <p:nvPr/>
        </p:nvSpPr>
        <p:spPr bwMode="auto">
          <a:xfrm>
            <a:off x="5873485" y="2714769"/>
            <a:ext cx="932109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999"/>
                </a:moveTo>
                <a:cubicBezTo>
                  <a:pt x="1619" y="40320"/>
                  <a:pt x="4859" y="43200"/>
                  <a:pt x="7019" y="41760"/>
                </a:cubicBezTo>
                <a:cubicBezTo>
                  <a:pt x="12419" y="35999"/>
                  <a:pt x="21059" y="27360"/>
                  <a:pt x="29159" y="18720"/>
                </a:cubicBezTo>
                <a:cubicBezTo>
                  <a:pt x="40499" y="5760"/>
                  <a:pt x="42659" y="0"/>
                  <a:pt x="43200" y="576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858268" name="Google Shape;464;p8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029845" name="Google Shape;465;p8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9032333" name="Google Shape;466;p84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answer = get_string("What's your name? ")</a:t>
            </a:r>
            <a:r>
              <a:rPr lang="en">
                <a:latin typeface="Consolas"/>
                <a:ea typeface="Consolas"/>
                <a:cs typeface="Consolas"/>
              </a:rPr>
              <a:t>;</a:t>
            </a:r>
            <a:endParaRPr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1591901685" name="Google Shape;467;p8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95023" name=""/>
          <p:cNvSpPr/>
          <p:nvPr/>
        </p:nvSpPr>
        <p:spPr bwMode="auto">
          <a:xfrm>
            <a:off x="6339539" y="2633210"/>
            <a:ext cx="570915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362"/>
                </a:moveTo>
                <a:cubicBezTo>
                  <a:pt x="881" y="42032"/>
                  <a:pt x="5289" y="43199"/>
                  <a:pt x="7934" y="39697"/>
                </a:cubicBezTo>
                <a:cubicBezTo>
                  <a:pt x="10579" y="36194"/>
                  <a:pt x="14106" y="31524"/>
                  <a:pt x="22040" y="23351"/>
                </a:cubicBezTo>
                <a:cubicBezTo>
                  <a:pt x="27330" y="17513"/>
                  <a:pt x="32620" y="12843"/>
                  <a:pt x="37028" y="8172"/>
                </a:cubicBezTo>
                <a:quadBezTo>
                  <a:pt x="40555" y="350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822541" name=""/>
          <p:cNvSpPr/>
          <p:nvPr/>
        </p:nvSpPr>
        <p:spPr bwMode="auto">
          <a:xfrm>
            <a:off x="5419081" y="2551650"/>
            <a:ext cx="582566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500"/>
                </a:moveTo>
                <a:cubicBezTo>
                  <a:pt x="863" y="35100"/>
                  <a:pt x="2591" y="38700"/>
                  <a:pt x="3455" y="42300"/>
                </a:cubicBezTo>
                <a:cubicBezTo>
                  <a:pt x="6911" y="43200"/>
                  <a:pt x="12959" y="41400"/>
                  <a:pt x="18143" y="36000"/>
                </a:cubicBezTo>
                <a:cubicBezTo>
                  <a:pt x="22463" y="31500"/>
                  <a:pt x="26783" y="26100"/>
                  <a:pt x="31967" y="19800"/>
                </a:cubicBezTo>
                <a:cubicBezTo>
                  <a:pt x="36287" y="10800"/>
                  <a:pt x="39743" y="5400"/>
                  <a:pt x="43200" y="0"/>
                </a:cubicBezTo>
                <a:lnTo>
                  <a:pt x="42335" y="36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21137" name=""/>
          <p:cNvSpPr/>
          <p:nvPr/>
        </p:nvSpPr>
        <p:spPr bwMode="auto">
          <a:xfrm>
            <a:off x="5174402" y="3693485"/>
            <a:ext cx="687430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857" y="0"/>
                </a:moveTo>
                <a:cubicBezTo>
                  <a:pt x="9518" y="2400"/>
                  <a:pt x="16840" y="2400"/>
                  <a:pt x="19769" y="4799"/>
                </a:cubicBezTo>
                <a:cubicBezTo>
                  <a:pt x="26359" y="7200"/>
                  <a:pt x="32216" y="7200"/>
                  <a:pt x="36610" y="7200"/>
                </a:cubicBezTo>
                <a:cubicBezTo>
                  <a:pt x="40271" y="4799"/>
                  <a:pt x="43200" y="2400"/>
                  <a:pt x="37342" y="2400"/>
                </a:cubicBezTo>
                <a:cubicBezTo>
                  <a:pt x="33681" y="4799"/>
                  <a:pt x="30752" y="7200"/>
                  <a:pt x="26359" y="7200"/>
                </a:cubicBezTo>
                <a:cubicBezTo>
                  <a:pt x="23430" y="9600"/>
                  <a:pt x="20501" y="12000"/>
                  <a:pt x="17572" y="16800"/>
                </a:cubicBezTo>
                <a:cubicBezTo>
                  <a:pt x="13179" y="26399"/>
                  <a:pt x="2196" y="36000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313639" name=""/>
          <p:cNvSpPr/>
          <p:nvPr/>
        </p:nvSpPr>
        <p:spPr bwMode="auto">
          <a:xfrm>
            <a:off x="688622" y="3763393"/>
            <a:ext cx="897154" cy="7107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7081"/>
                </a:moveTo>
                <a:cubicBezTo>
                  <a:pt x="39272" y="5665"/>
                  <a:pt x="35906" y="5665"/>
                  <a:pt x="31979" y="4957"/>
                </a:cubicBezTo>
                <a:cubicBezTo>
                  <a:pt x="27490" y="5665"/>
                  <a:pt x="24685" y="6373"/>
                  <a:pt x="21319" y="7790"/>
                </a:cubicBezTo>
                <a:cubicBezTo>
                  <a:pt x="17392" y="9914"/>
                  <a:pt x="10659" y="13455"/>
                  <a:pt x="8415" y="14163"/>
                </a:cubicBezTo>
                <a:cubicBezTo>
                  <a:pt x="6171" y="14872"/>
                  <a:pt x="3927" y="16996"/>
                  <a:pt x="1683" y="19829"/>
                </a:cubicBezTo>
                <a:cubicBezTo>
                  <a:pt x="0" y="24786"/>
                  <a:pt x="0" y="29744"/>
                  <a:pt x="1683" y="34701"/>
                </a:cubicBezTo>
                <a:cubicBezTo>
                  <a:pt x="4488" y="38950"/>
                  <a:pt x="8415" y="41783"/>
                  <a:pt x="11781" y="42491"/>
                </a:cubicBezTo>
                <a:cubicBezTo>
                  <a:pt x="14587" y="43200"/>
                  <a:pt x="17953" y="43200"/>
                  <a:pt x="21319" y="41075"/>
                </a:cubicBezTo>
                <a:cubicBezTo>
                  <a:pt x="26929" y="39659"/>
                  <a:pt x="29174" y="37534"/>
                  <a:pt x="30857" y="35409"/>
                </a:cubicBezTo>
                <a:cubicBezTo>
                  <a:pt x="33101" y="30452"/>
                  <a:pt x="33662" y="27619"/>
                  <a:pt x="34223" y="24078"/>
                </a:cubicBezTo>
                <a:cubicBezTo>
                  <a:pt x="33662" y="17704"/>
                  <a:pt x="33101" y="14872"/>
                  <a:pt x="32540" y="12039"/>
                </a:cubicBezTo>
                <a:cubicBezTo>
                  <a:pt x="30857" y="9206"/>
                  <a:pt x="28612" y="6373"/>
                  <a:pt x="26368" y="3540"/>
                </a:cubicBezTo>
                <a:lnTo>
                  <a:pt x="23002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394250" name="Google Shape;472;p8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4960122" name="Google Shape;473;p8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6913570" name="Google Shape;474;p85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1923142550" name="Google Shape;475;p8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507083"/>
            <a:ext cx="3657600" cy="184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780532" name="Google Shape;480;p8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5588376" name="Google Shape;481;p8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4476445" name="Google Shape;482;p86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printf("hello, %s", answer);</a:t>
            </a:r>
            <a:endParaRPr>
              <a:latin typeface="Consolas"/>
              <a:ea typeface="Consolas"/>
              <a:cs typeface="Consolas"/>
            </a:endParaRPr>
          </a:p>
        </p:txBody>
      </p:sp>
      <p:pic>
        <p:nvPicPr>
          <p:cNvPr id="166421791" name="Google Shape;483;p8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856586" name="Google Shape;488;p8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4661852" name="Google Shape;489;p8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048948" name="Google Shape;490;p87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>
                <a:latin typeface="Consolas"/>
                <a:ea typeface="Consolas"/>
                <a:cs typeface="Consolas"/>
              </a:rPr>
              <a:t>"hello, %s\n",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001793115" name="Google Shape;491;p8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5163175" name="Google Shape;243;p5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812717" name="Google Shape;244;p51"/>
          <p:cNvSpPr/>
          <p:nvPr/>
        </p:nvSpPr>
        <p:spPr bwMode="auto">
          <a:xfrm>
            <a:off x="3407478" y="-133"/>
            <a:ext cx="88043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5731716" name="Google Shape;245;p51"/>
          <p:cNvSpPr/>
          <p:nvPr/>
        </p:nvSpPr>
        <p:spPr bwMode="auto">
          <a:xfrm>
            <a:off x="-7" y="0"/>
            <a:ext cx="7355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826996" name="Google Shape;496;p8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2310345" name="Google Shape;497;p8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9625968" name="Google Shape;498;p88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>
                <a:latin typeface="Consolas"/>
                <a:ea typeface="Consolas"/>
                <a:cs typeface="Consolas"/>
              </a:rPr>
              <a:t>"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hello, %s</a:t>
            </a:r>
            <a:r>
              <a:rPr lang="en">
                <a:latin typeface="Consolas"/>
                <a:ea typeface="Consolas"/>
                <a:cs typeface="Consolas"/>
              </a:rPr>
              <a:t>\n",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21046615" name="Google Shape;499;p8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999851995" name=""/>
          <p:cNvSpPr/>
          <p:nvPr/>
        </p:nvSpPr>
        <p:spPr bwMode="auto">
          <a:xfrm>
            <a:off x="2972293" y="2936145"/>
            <a:ext cx="1141833" cy="8971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093" y="7293"/>
                </a:moveTo>
                <a:cubicBezTo>
                  <a:pt x="26889" y="7293"/>
                  <a:pt x="24685" y="7854"/>
                  <a:pt x="22481" y="7854"/>
                </a:cubicBezTo>
                <a:cubicBezTo>
                  <a:pt x="20277" y="8415"/>
                  <a:pt x="17632" y="8415"/>
                  <a:pt x="14987" y="8415"/>
                </a:cubicBezTo>
                <a:cubicBezTo>
                  <a:pt x="13224" y="8976"/>
                  <a:pt x="9697" y="9537"/>
                  <a:pt x="6612" y="9537"/>
                </a:cubicBezTo>
                <a:cubicBezTo>
                  <a:pt x="4408" y="10098"/>
                  <a:pt x="3085" y="11781"/>
                  <a:pt x="1763" y="13464"/>
                </a:cubicBezTo>
                <a:cubicBezTo>
                  <a:pt x="440" y="16270"/>
                  <a:pt x="0" y="19075"/>
                  <a:pt x="0" y="22441"/>
                </a:cubicBezTo>
                <a:cubicBezTo>
                  <a:pt x="0" y="25807"/>
                  <a:pt x="1322" y="27490"/>
                  <a:pt x="2644" y="29174"/>
                </a:cubicBezTo>
                <a:cubicBezTo>
                  <a:pt x="4408" y="31418"/>
                  <a:pt x="6171" y="33101"/>
                  <a:pt x="8816" y="35906"/>
                </a:cubicBezTo>
                <a:cubicBezTo>
                  <a:pt x="10579" y="37028"/>
                  <a:pt x="13224" y="38711"/>
                  <a:pt x="14987" y="39833"/>
                </a:cubicBezTo>
                <a:cubicBezTo>
                  <a:pt x="18073" y="40955"/>
                  <a:pt x="23363" y="42638"/>
                  <a:pt x="26889" y="43200"/>
                </a:cubicBezTo>
                <a:cubicBezTo>
                  <a:pt x="30416" y="43200"/>
                  <a:pt x="33942" y="43200"/>
                  <a:pt x="36587" y="42638"/>
                </a:cubicBezTo>
                <a:cubicBezTo>
                  <a:pt x="38351" y="41516"/>
                  <a:pt x="40114" y="40955"/>
                  <a:pt x="41436" y="39272"/>
                </a:cubicBezTo>
                <a:cubicBezTo>
                  <a:pt x="42318" y="37028"/>
                  <a:pt x="43200" y="33101"/>
                  <a:pt x="43200" y="30296"/>
                </a:cubicBezTo>
                <a:cubicBezTo>
                  <a:pt x="42759" y="27490"/>
                  <a:pt x="41877" y="24124"/>
                  <a:pt x="40995" y="20758"/>
                </a:cubicBezTo>
                <a:cubicBezTo>
                  <a:pt x="40555" y="18514"/>
                  <a:pt x="40114" y="15148"/>
                  <a:pt x="39673" y="12903"/>
                </a:cubicBezTo>
                <a:cubicBezTo>
                  <a:pt x="38351" y="7854"/>
                  <a:pt x="37910" y="4488"/>
                  <a:pt x="37469" y="1683"/>
                </a:cubicBezTo>
                <a:cubicBezTo>
                  <a:pt x="36146" y="0"/>
                  <a:pt x="33502" y="0"/>
                  <a:pt x="31297" y="0"/>
                </a:cubicBezTo>
                <a:cubicBezTo>
                  <a:pt x="29534" y="561"/>
                  <a:pt x="27330" y="1683"/>
                  <a:pt x="24244" y="5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440405" name="Google Shape;504;p8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4392239" name="Google Shape;505;p8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8737434" name="Google Shape;506;p89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%s</a:t>
            </a:r>
            <a:r>
              <a:rPr lang="en">
                <a:latin typeface="Consolas"/>
                <a:ea typeface="Consolas"/>
                <a:cs typeface="Consolas"/>
              </a:rPr>
              <a:t>\n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">
                <a:latin typeface="Consolas"/>
                <a:ea typeface="Consolas"/>
                <a:cs typeface="Consolas"/>
              </a:rPr>
              <a:t>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608881253" name="Google Shape;507;p8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241250" name="Google Shape;512;p9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936077" name="Google Shape;513;p9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8085674" name="Google Shape;514;p90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%s\n"</a:t>
            </a:r>
            <a:r>
              <a:rPr lang="en">
                <a:latin typeface="Consolas"/>
                <a:ea typeface="Consolas"/>
                <a:cs typeface="Consolas"/>
              </a:rPr>
              <a:t>, answer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93754845" name="Google Shape;515;p9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179725" name="Google Shape;520;p9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7250619" name="Google Shape;521;p9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19077078" name="Google Shape;522;p91"/>
          <p:cNvSpPr txBox="1"/>
          <p:nvPr/>
        </p:nvSpPr>
        <p:spPr bwMode="auto">
          <a:xfrm>
            <a:off x="5108999" y="2032399"/>
            <a:ext cx="6850800" cy="27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41592481" name="Google Shape;523;p9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960833"/>
            <a:ext cx="3657600" cy="9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4491953" name=""/>
          <p:cNvSpPr/>
          <p:nvPr/>
        </p:nvSpPr>
        <p:spPr bwMode="auto">
          <a:xfrm>
            <a:off x="8506695" y="3215778"/>
            <a:ext cx="768990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999"/>
                </a:moveTo>
                <a:cubicBezTo>
                  <a:pt x="1309" y="29999"/>
                  <a:pt x="1963" y="34800"/>
                  <a:pt x="3272" y="41999"/>
                </a:cubicBezTo>
                <a:cubicBezTo>
                  <a:pt x="7200" y="43200"/>
                  <a:pt x="11127" y="39599"/>
                  <a:pt x="19636" y="32399"/>
                </a:cubicBezTo>
                <a:cubicBezTo>
                  <a:pt x="28145" y="20400"/>
                  <a:pt x="36000" y="9600"/>
                  <a:pt x="40581" y="4800"/>
                </a:cubicBezTo>
                <a:quadBezTo>
                  <a:pt x="43200" y="0"/>
                  <a:pt x="41890" y="7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800941" name="Google Shape;528;p9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876260" name="Google Shape;533;p9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998107356" name=""/>
          <p:cNvSpPr/>
          <p:nvPr/>
        </p:nvSpPr>
        <p:spPr bwMode="auto">
          <a:xfrm>
            <a:off x="2133393" y="1106879"/>
            <a:ext cx="139816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080"/>
                </a:moveTo>
                <a:cubicBezTo>
                  <a:pt x="1079" y="17280"/>
                  <a:pt x="2160" y="24480"/>
                  <a:pt x="3599" y="30240"/>
                </a:cubicBezTo>
                <a:cubicBezTo>
                  <a:pt x="4319" y="36000"/>
                  <a:pt x="5760" y="40320"/>
                  <a:pt x="7199" y="43200"/>
                </a:cubicBezTo>
                <a:cubicBezTo>
                  <a:pt x="12959" y="41760"/>
                  <a:pt x="21240" y="33120"/>
                  <a:pt x="31320" y="23040"/>
                </a:cubicBezTo>
                <a:cubicBezTo>
                  <a:pt x="38520" y="11520"/>
                  <a:pt x="42120" y="4319"/>
                  <a:pt x="43200" y="0"/>
                </a:cubicBezTo>
                <a:lnTo>
                  <a:pt x="41760" y="576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2212318" name=""/>
          <p:cNvSpPr/>
          <p:nvPr/>
        </p:nvSpPr>
        <p:spPr bwMode="auto">
          <a:xfrm>
            <a:off x="3857797" y="1351557"/>
            <a:ext cx="291283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368" y="43200"/>
                  <a:pt x="22464" y="43200"/>
                  <a:pt x="36288" y="43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695775" name=""/>
          <p:cNvSpPr/>
          <p:nvPr/>
        </p:nvSpPr>
        <p:spPr bwMode="auto">
          <a:xfrm>
            <a:off x="3939357" y="1223393"/>
            <a:ext cx="163118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24685" y="4984"/>
                  <a:pt x="33942" y="9969"/>
                  <a:pt x="43200" y="14953"/>
                </a:cubicBezTo>
                <a:cubicBezTo>
                  <a:pt x="30857" y="26584"/>
                  <a:pt x="9257" y="36553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172621" name=""/>
          <p:cNvSpPr/>
          <p:nvPr/>
        </p:nvSpPr>
        <p:spPr bwMode="auto">
          <a:xfrm>
            <a:off x="4533577" y="1013667"/>
            <a:ext cx="477705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268" y="43200"/>
                  <a:pt x="13697" y="39599"/>
                  <a:pt x="29502" y="21599"/>
                </a:cubicBezTo>
                <a:quadBezTo>
                  <a:pt x="38985" y="71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24424" name=""/>
          <p:cNvSpPr/>
          <p:nvPr/>
        </p:nvSpPr>
        <p:spPr bwMode="auto">
          <a:xfrm>
            <a:off x="4918071" y="1106879"/>
            <a:ext cx="174769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880" y="7623"/>
                  <a:pt x="11520" y="15247"/>
                  <a:pt x="14400" y="20329"/>
                </a:cubicBezTo>
                <a:cubicBezTo>
                  <a:pt x="17280" y="33035"/>
                  <a:pt x="20159" y="38117"/>
                  <a:pt x="25919" y="43200"/>
                </a:cubicBezTo>
                <a:quadBezTo>
                  <a:pt x="40319" y="39388"/>
                  <a:pt x="43200" y="3430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852378" name=""/>
          <p:cNvSpPr/>
          <p:nvPr/>
        </p:nvSpPr>
        <p:spPr bwMode="auto">
          <a:xfrm>
            <a:off x="5186054" y="1071925"/>
            <a:ext cx="69907" cy="5825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6048"/>
                  <a:pt x="43200" y="10367"/>
                  <a:pt x="35999" y="18143"/>
                </a:cubicBezTo>
                <a:cubicBezTo>
                  <a:pt x="14399" y="26784"/>
                  <a:pt x="7200" y="32831"/>
                  <a:pt x="0" y="37152"/>
                </a:cubicBezTo>
                <a:quadBezTo>
                  <a:pt x="0" y="43200"/>
                  <a:pt x="21600" y="38015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481207" name=""/>
          <p:cNvSpPr/>
          <p:nvPr/>
        </p:nvSpPr>
        <p:spPr bwMode="auto">
          <a:xfrm>
            <a:off x="5488989" y="1246695"/>
            <a:ext cx="23301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11781"/>
                  <a:pt x="43200" y="19636"/>
                  <a:pt x="43200" y="29454"/>
                </a:cubicBezTo>
                <a:quadBezTo>
                  <a:pt x="21600" y="43200"/>
                  <a:pt x="0" y="2945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7598217" name=""/>
          <p:cNvSpPr/>
          <p:nvPr/>
        </p:nvSpPr>
        <p:spPr bwMode="auto">
          <a:xfrm>
            <a:off x="5442383" y="990366"/>
            <a:ext cx="198072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623" y="30857"/>
                  <a:pt x="17788" y="18514"/>
                  <a:pt x="30494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163899" name=""/>
          <p:cNvSpPr/>
          <p:nvPr/>
        </p:nvSpPr>
        <p:spPr bwMode="auto">
          <a:xfrm>
            <a:off x="5547246" y="1269998"/>
            <a:ext cx="116513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600" y="28799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7754925" name=""/>
          <p:cNvSpPr/>
          <p:nvPr/>
        </p:nvSpPr>
        <p:spPr bwMode="auto">
          <a:xfrm>
            <a:off x="5465687" y="1060274"/>
            <a:ext cx="23301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599" y="0"/>
                </a:moveTo>
                <a:cubicBezTo>
                  <a:pt x="0" y="5399"/>
                  <a:pt x="0" y="11700"/>
                  <a:pt x="0" y="18900"/>
                </a:cubicBezTo>
                <a:cubicBezTo>
                  <a:pt x="0" y="26100"/>
                  <a:pt x="0" y="30600"/>
                  <a:pt x="0" y="36000"/>
                </a:cubicBezTo>
                <a:quadBezTo>
                  <a:pt x="21599" y="3960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979593" name=""/>
          <p:cNvSpPr/>
          <p:nvPr/>
        </p:nvSpPr>
        <p:spPr bwMode="auto">
          <a:xfrm>
            <a:off x="5512291" y="1339907"/>
            <a:ext cx="151466" cy="466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292" y="32400"/>
                  <a:pt x="29907" y="215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9966793" name=""/>
          <p:cNvSpPr/>
          <p:nvPr/>
        </p:nvSpPr>
        <p:spPr bwMode="auto">
          <a:xfrm>
            <a:off x="7213393" y="1060274"/>
            <a:ext cx="372842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615"/>
                </a:moveTo>
                <a:cubicBezTo>
                  <a:pt x="1349" y="23261"/>
                  <a:pt x="2699" y="27692"/>
                  <a:pt x="2699" y="35446"/>
                </a:cubicBezTo>
                <a:cubicBezTo>
                  <a:pt x="2699" y="43200"/>
                  <a:pt x="2699" y="35446"/>
                  <a:pt x="4049" y="28800"/>
                </a:cubicBezTo>
                <a:cubicBezTo>
                  <a:pt x="4049" y="21046"/>
                  <a:pt x="5399" y="16615"/>
                  <a:pt x="9450" y="8861"/>
                </a:cubicBezTo>
                <a:cubicBezTo>
                  <a:pt x="10799" y="4430"/>
                  <a:pt x="13499" y="0"/>
                  <a:pt x="20249" y="5538"/>
                </a:cubicBezTo>
                <a:cubicBezTo>
                  <a:pt x="24299" y="8861"/>
                  <a:pt x="28350" y="15507"/>
                  <a:pt x="31049" y="19938"/>
                </a:cubicBezTo>
                <a:cubicBezTo>
                  <a:pt x="35099" y="26584"/>
                  <a:pt x="37799" y="31015"/>
                  <a:pt x="40499" y="35446"/>
                </a:cubicBezTo>
                <a:lnTo>
                  <a:pt x="43200" y="4209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480418" name=""/>
          <p:cNvSpPr/>
          <p:nvPr/>
        </p:nvSpPr>
        <p:spPr bwMode="auto">
          <a:xfrm>
            <a:off x="7190089" y="1258347"/>
            <a:ext cx="244677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228" y="36000"/>
                  <a:pt x="20571" y="28800"/>
                  <a:pt x="34971" y="144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121317" name=""/>
          <p:cNvSpPr/>
          <p:nvPr/>
        </p:nvSpPr>
        <p:spPr bwMode="auto">
          <a:xfrm>
            <a:off x="6945410" y="990366"/>
            <a:ext cx="46603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4685"/>
                  <a:pt x="0" y="43200"/>
                  <a:pt x="43200" y="4011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5869086" name=""/>
          <p:cNvSpPr/>
          <p:nvPr/>
        </p:nvSpPr>
        <p:spPr bwMode="auto">
          <a:xfrm>
            <a:off x="7353210" y="920457"/>
            <a:ext cx="116513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960" y="6821"/>
                  <a:pt x="21599" y="15915"/>
                  <a:pt x="34559" y="29557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339652" name=""/>
          <p:cNvSpPr/>
          <p:nvPr/>
        </p:nvSpPr>
        <p:spPr bwMode="auto">
          <a:xfrm>
            <a:off x="1912017" y="2505045"/>
            <a:ext cx="617522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559"/>
                </a:moveTo>
                <a:cubicBezTo>
                  <a:pt x="1630" y="41472"/>
                  <a:pt x="7335" y="43200"/>
                  <a:pt x="16301" y="32831"/>
                </a:cubicBezTo>
                <a:cubicBezTo>
                  <a:pt x="20377" y="25920"/>
                  <a:pt x="26083" y="19007"/>
                  <a:pt x="30158" y="13824"/>
                </a:cubicBezTo>
                <a:cubicBezTo>
                  <a:pt x="33418" y="8640"/>
                  <a:pt x="39939" y="345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069988" name=""/>
          <p:cNvSpPr/>
          <p:nvPr/>
        </p:nvSpPr>
        <p:spPr bwMode="auto">
          <a:xfrm>
            <a:off x="4824861" y="2435137"/>
            <a:ext cx="361191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329" y="2699"/>
                </a:moveTo>
                <a:cubicBezTo>
                  <a:pt x="11148" y="0"/>
                  <a:pt x="5574" y="4500"/>
                  <a:pt x="0" y="12600"/>
                </a:cubicBezTo>
                <a:cubicBezTo>
                  <a:pt x="0" y="18000"/>
                  <a:pt x="5574" y="27900"/>
                  <a:pt x="12541" y="36000"/>
                </a:cubicBezTo>
                <a:cubicBezTo>
                  <a:pt x="18116" y="40500"/>
                  <a:pt x="25083" y="43200"/>
                  <a:pt x="34838" y="38700"/>
                </a:cubicBezTo>
                <a:cubicBezTo>
                  <a:pt x="39019" y="35100"/>
                  <a:pt x="41806" y="31499"/>
                  <a:pt x="43200" y="27900"/>
                </a:cubicBezTo>
                <a:cubicBezTo>
                  <a:pt x="40412" y="20700"/>
                  <a:pt x="33445" y="15299"/>
                  <a:pt x="29264" y="11700"/>
                </a:cubicBezTo>
                <a:lnTo>
                  <a:pt x="22296" y="10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668180" name=""/>
          <p:cNvSpPr/>
          <p:nvPr/>
        </p:nvSpPr>
        <p:spPr bwMode="auto">
          <a:xfrm>
            <a:off x="5745318" y="2574953"/>
            <a:ext cx="128163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19636" y="25920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2413851" name=""/>
          <p:cNvSpPr/>
          <p:nvPr/>
        </p:nvSpPr>
        <p:spPr bwMode="auto">
          <a:xfrm>
            <a:off x="5500641" y="2749723"/>
            <a:ext cx="93210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6999" y="18514"/>
                  <a:pt x="37799" y="43200"/>
                  <a:pt x="0" y="2468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990513" name=""/>
          <p:cNvSpPr/>
          <p:nvPr/>
        </p:nvSpPr>
        <p:spPr bwMode="auto">
          <a:xfrm>
            <a:off x="6782293" y="2318622"/>
            <a:ext cx="25632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927" y="12342"/>
                  <a:pt x="3927" y="27771"/>
                  <a:pt x="3927" y="43200"/>
                </a:cubicBezTo>
                <a:cubicBezTo>
                  <a:pt x="17672" y="40114"/>
                  <a:pt x="25527" y="33942"/>
                  <a:pt x="33381" y="24685"/>
                </a:cubicBezTo>
                <a:lnTo>
                  <a:pt x="43200" y="123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225041" name=""/>
          <p:cNvSpPr/>
          <p:nvPr/>
        </p:nvSpPr>
        <p:spPr bwMode="auto">
          <a:xfrm>
            <a:off x="6910457" y="2330274"/>
            <a:ext cx="221375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368" y="9754"/>
                  <a:pt x="18189" y="16722"/>
                  <a:pt x="29557" y="25083"/>
                </a:cubicBezTo>
                <a:quadBezTo>
                  <a:pt x="38652" y="37625"/>
                  <a:pt x="4320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453542" name=""/>
          <p:cNvSpPr/>
          <p:nvPr/>
        </p:nvSpPr>
        <p:spPr bwMode="auto">
          <a:xfrm>
            <a:off x="7003669" y="2202109"/>
            <a:ext cx="419449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99" y="4547"/>
                  <a:pt x="4799" y="7957"/>
                  <a:pt x="10799" y="15915"/>
                </a:cubicBezTo>
                <a:cubicBezTo>
                  <a:pt x="14399" y="22736"/>
                  <a:pt x="17999" y="29557"/>
                  <a:pt x="19199" y="34105"/>
                </a:cubicBezTo>
                <a:cubicBezTo>
                  <a:pt x="20399" y="38652"/>
                  <a:pt x="21600" y="43200"/>
                  <a:pt x="21600" y="36378"/>
                </a:cubicBezTo>
                <a:cubicBezTo>
                  <a:pt x="21600" y="29557"/>
                  <a:pt x="22799" y="21600"/>
                  <a:pt x="23999" y="17052"/>
                </a:cubicBezTo>
                <a:cubicBezTo>
                  <a:pt x="27599" y="13642"/>
                  <a:pt x="32399" y="14778"/>
                  <a:pt x="37199" y="18189"/>
                </a:cubicBezTo>
                <a:cubicBezTo>
                  <a:pt x="41999" y="22736"/>
                  <a:pt x="43200" y="28421"/>
                  <a:pt x="40799" y="32968"/>
                </a:cubicBezTo>
                <a:quadBezTo>
                  <a:pt x="35999" y="34105"/>
                  <a:pt x="30000" y="3069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007263" name=""/>
          <p:cNvSpPr/>
          <p:nvPr/>
        </p:nvSpPr>
        <p:spPr bwMode="auto">
          <a:xfrm>
            <a:off x="7982383" y="1922474"/>
            <a:ext cx="244677" cy="570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3526"/>
                  <a:pt x="14400" y="11461"/>
                  <a:pt x="24685" y="22040"/>
                </a:cubicBezTo>
                <a:cubicBezTo>
                  <a:pt x="34971" y="31738"/>
                  <a:pt x="39085" y="39673"/>
                  <a:pt x="43200" y="43200"/>
                </a:cubicBezTo>
                <a:quadBezTo>
                  <a:pt x="41142" y="39673"/>
                  <a:pt x="37028" y="3614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053494" name=""/>
          <p:cNvSpPr/>
          <p:nvPr/>
        </p:nvSpPr>
        <p:spPr bwMode="auto">
          <a:xfrm>
            <a:off x="8285319" y="1945778"/>
            <a:ext cx="267981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026" y="0"/>
                </a:moveTo>
                <a:cubicBezTo>
                  <a:pt x="7513" y="1838"/>
                  <a:pt x="1878" y="7353"/>
                  <a:pt x="0" y="11029"/>
                </a:cubicBezTo>
                <a:cubicBezTo>
                  <a:pt x="0" y="20221"/>
                  <a:pt x="7513" y="29412"/>
                  <a:pt x="16904" y="39523"/>
                </a:cubicBezTo>
                <a:cubicBezTo>
                  <a:pt x="22539" y="43200"/>
                  <a:pt x="35686" y="43200"/>
                  <a:pt x="41321" y="38604"/>
                </a:cubicBezTo>
                <a:cubicBezTo>
                  <a:pt x="43200" y="34927"/>
                  <a:pt x="39443" y="31251"/>
                  <a:pt x="31930" y="30331"/>
                </a:cubicBezTo>
                <a:lnTo>
                  <a:pt x="24417" y="3217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7084155" name=""/>
          <p:cNvSpPr/>
          <p:nvPr/>
        </p:nvSpPr>
        <p:spPr bwMode="auto">
          <a:xfrm>
            <a:off x="8518347" y="1759357"/>
            <a:ext cx="477705" cy="6757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160" y="4468"/>
                  <a:pt x="9482" y="14896"/>
                  <a:pt x="15804" y="23834"/>
                </a:cubicBezTo>
                <a:cubicBezTo>
                  <a:pt x="21073" y="31282"/>
                  <a:pt x="25287" y="35006"/>
                  <a:pt x="29502" y="39475"/>
                </a:cubicBezTo>
                <a:cubicBezTo>
                  <a:pt x="30556" y="43200"/>
                  <a:pt x="29502" y="37986"/>
                  <a:pt x="26341" y="34262"/>
                </a:cubicBezTo>
                <a:cubicBezTo>
                  <a:pt x="25287" y="30537"/>
                  <a:pt x="26341" y="27558"/>
                  <a:pt x="34770" y="30537"/>
                </a:cubicBezTo>
                <a:cubicBezTo>
                  <a:pt x="41092" y="35006"/>
                  <a:pt x="43200" y="38731"/>
                  <a:pt x="43200" y="42455"/>
                </a:cubicBezTo>
                <a:cubicBezTo>
                  <a:pt x="37931" y="42455"/>
                  <a:pt x="32663" y="39475"/>
                  <a:pt x="29502" y="37241"/>
                </a:cubicBezTo>
                <a:cubicBezTo>
                  <a:pt x="25287" y="34262"/>
                  <a:pt x="21073" y="32027"/>
                  <a:pt x="17912" y="2979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888583" name=""/>
          <p:cNvSpPr/>
          <p:nvPr/>
        </p:nvSpPr>
        <p:spPr bwMode="auto">
          <a:xfrm>
            <a:off x="6607521" y="3367245"/>
            <a:ext cx="267981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513" y="37028"/>
                  <a:pt x="20660" y="30857"/>
                  <a:pt x="28173" y="18514"/>
                </a:cubicBezTo>
                <a:quadBezTo>
                  <a:pt x="35686" y="12342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2891663" name=""/>
          <p:cNvSpPr/>
          <p:nvPr/>
        </p:nvSpPr>
        <p:spPr bwMode="auto">
          <a:xfrm>
            <a:off x="7003669" y="3215778"/>
            <a:ext cx="349539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199" y="5705"/>
                </a:moveTo>
                <a:cubicBezTo>
                  <a:pt x="8639" y="1630"/>
                  <a:pt x="15840" y="0"/>
                  <a:pt x="25920" y="5705"/>
                </a:cubicBezTo>
                <a:cubicBezTo>
                  <a:pt x="24479" y="14671"/>
                  <a:pt x="15840" y="26898"/>
                  <a:pt x="12959" y="31788"/>
                </a:cubicBezTo>
                <a:cubicBezTo>
                  <a:pt x="0" y="43200"/>
                  <a:pt x="10080" y="39939"/>
                  <a:pt x="17279" y="37494"/>
                </a:cubicBezTo>
                <a:cubicBezTo>
                  <a:pt x="24479" y="34233"/>
                  <a:pt x="30239" y="31788"/>
                  <a:pt x="37440" y="28528"/>
                </a:cubicBezTo>
                <a:lnTo>
                  <a:pt x="43200" y="27713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56137" name=""/>
          <p:cNvSpPr/>
          <p:nvPr/>
        </p:nvSpPr>
        <p:spPr bwMode="auto">
          <a:xfrm>
            <a:off x="7434769" y="2994402"/>
            <a:ext cx="337889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427" y="13577"/>
                  <a:pt x="14896" y="18514"/>
                  <a:pt x="19365" y="24685"/>
                </a:cubicBezTo>
                <a:cubicBezTo>
                  <a:pt x="20855" y="29622"/>
                  <a:pt x="22344" y="34559"/>
                  <a:pt x="22344" y="24685"/>
                </a:cubicBezTo>
                <a:cubicBezTo>
                  <a:pt x="23834" y="14811"/>
                  <a:pt x="28303" y="11108"/>
                  <a:pt x="34262" y="14811"/>
                </a:cubicBezTo>
                <a:cubicBezTo>
                  <a:pt x="41710" y="22217"/>
                  <a:pt x="43200" y="27154"/>
                  <a:pt x="43200" y="33325"/>
                </a:cubicBezTo>
                <a:cubicBezTo>
                  <a:pt x="43200" y="39497"/>
                  <a:pt x="37241" y="43200"/>
                  <a:pt x="29793" y="41965"/>
                </a:cubicBezTo>
                <a:lnTo>
                  <a:pt x="23834" y="3826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136499" name=""/>
          <p:cNvSpPr/>
          <p:nvPr/>
        </p:nvSpPr>
        <p:spPr bwMode="auto">
          <a:xfrm>
            <a:off x="7982383" y="2959447"/>
            <a:ext cx="128163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6" y="17279"/>
                  <a:pt x="31418" y="3168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521310" name=""/>
          <p:cNvSpPr/>
          <p:nvPr/>
        </p:nvSpPr>
        <p:spPr bwMode="auto">
          <a:xfrm>
            <a:off x="7912476" y="2831283"/>
            <a:ext cx="233026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6400"/>
                  <a:pt x="17280" y="14400"/>
                  <a:pt x="28080" y="23999"/>
                </a:cubicBezTo>
                <a:cubicBezTo>
                  <a:pt x="34560" y="30400"/>
                  <a:pt x="38880" y="36800"/>
                  <a:pt x="43200" y="43200"/>
                </a:cubicBezTo>
                <a:lnTo>
                  <a:pt x="30239" y="41599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124182" name=""/>
          <p:cNvSpPr/>
          <p:nvPr/>
        </p:nvSpPr>
        <p:spPr bwMode="auto">
          <a:xfrm>
            <a:off x="7842567" y="2866237"/>
            <a:ext cx="256329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818" y="33035"/>
                  <a:pt x="17672" y="27952"/>
                  <a:pt x="25527" y="20329"/>
                </a:cubicBezTo>
                <a:quadBezTo>
                  <a:pt x="33381" y="1016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6564914" name=""/>
          <p:cNvSpPr/>
          <p:nvPr/>
        </p:nvSpPr>
        <p:spPr bwMode="auto">
          <a:xfrm>
            <a:off x="8308622" y="2761374"/>
            <a:ext cx="407797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375"/>
                </a:moveTo>
                <a:cubicBezTo>
                  <a:pt x="1234" y="3160"/>
                  <a:pt x="8640" y="0"/>
                  <a:pt x="16045" y="2107"/>
                </a:cubicBezTo>
                <a:cubicBezTo>
                  <a:pt x="23451" y="8429"/>
                  <a:pt x="25920" y="12643"/>
                  <a:pt x="27154" y="16858"/>
                </a:cubicBezTo>
                <a:cubicBezTo>
                  <a:pt x="24685" y="26341"/>
                  <a:pt x="19748" y="32663"/>
                  <a:pt x="14811" y="36878"/>
                </a:cubicBezTo>
                <a:cubicBezTo>
                  <a:pt x="11108" y="43200"/>
                  <a:pt x="14811" y="36878"/>
                  <a:pt x="19748" y="32663"/>
                </a:cubicBezTo>
                <a:cubicBezTo>
                  <a:pt x="27154" y="26341"/>
                  <a:pt x="32091" y="23180"/>
                  <a:pt x="37028" y="18965"/>
                </a:cubicBezTo>
                <a:lnTo>
                  <a:pt x="43200" y="1580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832377" name=""/>
          <p:cNvSpPr/>
          <p:nvPr/>
        </p:nvSpPr>
        <p:spPr bwMode="auto">
          <a:xfrm>
            <a:off x="8763026" y="2679815"/>
            <a:ext cx="384494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545" y="9969"/>
                  <a:pt x="13090" y="18276"/>
                  <a:pt x="15709" y="24923"/>
                </a:cubicBezTo>
                <a:cubicBezTo>
                  <a:pt x="17018" y="18276"/>
                  <a:pt x="20945" y="6646"/>
                  <a:pt x="27490" y="3323"/>
                </a:cubicBezTo>
                <a:cubicBezTo>
                  <a:pt x="35345" y="11630"/>
                  <a:pt x="40581" y="19938"/>
                  <a:pt x="43200" y="26584"/>
                </a:cubicBezTo>
                <a:cubicBezTo>
                  <a:pt x="43200" y="34892"/>
                  <a:pt x="40581" y="41538"/>
                  <a:pt x="34036" y="43200"/>
                </a:cubicBezTo>
                <a:cubicBezTo>
                  <a:pt x="27490" y="39876"/>
                  <a:pt x="19636" y="31569"/>
                  <a:pt x="13090" y="232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1796268" name=""/>
          <p:cNvSpPr/>
          <p:nvPr/>
        </p:nvSpPr>
        <p:spPr bwMode="auto">
          <a:xfrm>
            <a:off x="6887154" y="4602291"/>
            <a:ext cx="302934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307" y="34560"/>
                  <a:pt x="14953" y="30239"/>
                  <a:pt x="21599" y="25920"/>
                </a:cubicBezTo>
                <a:cubicBezTo>
                  <a:pt x="28246" y="17279"/>
                  <a:pt x="34892" y="863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124064" name=""/>
          <p:cNvSpPr/>
          <p:nvPr/>
        </p:nvSpPr>
        <p:spPr bwMode="auto">
          <a:xfrm>
            <a:off x="7434769" y="4194494"/>
            <a:ext cx="151466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15428"/>
                </a:moveTo>
                <a:cubicBezTo>
                  <a:pt x="0" y="18514"/>
                  <a:pt x="0" y="26742"/>
                  <a:pt x="9969" y="30857"/>
                </a:cubicBezTo>
                <a:cubicBezTo>
                  <a:pt x="33230" y="34971"/>
                  <a:pt x="43200" y="40114"/>
                  <a:pt x="33230" y="43200"/>
                </a:cubicBezTo>
                <a:cubicBezTo>
                  <a:pt x="13292" y="38057"/>
                  <a:pt x="9969" y="33942"/>
                  <a:pt x="9969" y="27771"/>
                </a:cubicBezTo>
                <a:cubicBezTo>
                  <a:pt x="6646" y="21600"/>
                  <a:pt x="6646" y="15428"/>
                  <a:pt x="6646" y="10285"/>
                </a:cubicBezTo>
                <a:quadBezTo>
                  <a:pt x="9969" y="6171"/>
                  <a:pt x="9969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656888" name=""/>
          <p:cNvSpPr/>
          <p:nvPr/>
        </p:nvSpPr>
        <p:spPr bwMode="auto">
          <a:xfrm>
            <a:off x="7574586" y="4008070"/>
            <a:ext cx="349539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40" y="7448"/>
                  <a:pt x="4320" y="13406"/>
                  <a:pt x="5759" y="19365"/>
                </a:cubicBezTo>
                <a:cubicBezTo>
                  <a:pt x="7200" y="28303"/>
                  <a:pt x="8640" y="35751"/>
                  <a:pt x="11520" y="29793"/>
                </a:cubicBezTo>
                <a:cubicBezTo>
                  <a:pt x="18720" y="17875"/>
                  <a:pt x="20159" y="11917"/>
                  <a:pt x="25919" y="8937"/>
                </a:cubicBezTo>
                <a:cubicBezTo>
                  <a:pt x="37440" y="14896"/>
                  <a:pt x="40319" y="20855"/>
                  <a:pt x="43200" y="26813"/>
                </a:cubicBezTo>
                <a:cubicBezTo>
                  <a:pt x="41759" y="34262"/>
                  <a:pt x="37440" y="41710"/>
                  <a:pt x="31680" y="43200"/>
                </a:cubicBezTo>
                <a:cubicBezTo>
                  <a:pt x="24479" y="41710"/>
                  <a:pt x="18720" y="35751"/>
                  <a:pt x="12960" y="29793"/>
                </a:cubicBezTo>
                <a:lnTo>
                  <a:pt x="8640" y="2532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189245" name=""/>
          <p:cNvSpPr/>
          <p:nvPr/>
        </p:nvSpPr>
        <p:spPr bwMode="auto">
          <a:xfrm>
            <a:off x="8180457" y="3996421"/>
            <a:ext cx="174769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879" y="25919"/>
                  <a:pt x="14399" y="8639"/>
                  <a:pt x="25919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4537464" name=""/>
          <p:cNvSpPr/>
          <p:nvPr/>
        </p:nvSpPr>
        <p:spPr bwMode="auto">
          <a:xfrm>
            <a:off x="8308622" y="3798347"/>
            <a:ext cx="233026" cy="5942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" y="4235"/>
                  <a:pt x="21600" y="7623"/>
                  <a:pt x="32399" y="11011"/>
                </a:cubicBezTo>
                <a:cubicBezTo>
                  <a:pt x="36719" y="16094"/>
                  <a:pt x="43200" y="25411"/>
                  <a:pt x="43200" y="33882"/>
                </a:cubicBezTo>
                <a:quadBezTo>
                  <a:pt x="43200" y="39811"/>
                  <a:pt x="4103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046230" name=""/>
          <p:cNvSpPr/>
          <p:nvPr/>
        </p:nvSpPr>
        <p:spPr bwMode="auto">
          <a:xfrm>
            <a:off x="8856237" y="3553669"/>
            <a:ext cx="244677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393"/>
                </a:moveTo>
                <a:cubicBezTo>
                  <a:pt x="34971" y="0"/>
                  <a:pt x="22628" y="0"/>
                  <a:pt x="8228" y="2787"/>
                </a:cubicBezTo>
                <a:cubicBezTo>
                  <a:pt x="2057" y="8361"/>
                  <a:pt x="0" y="13935"/>
                  <a:pt x="0" y="20903"/>
                </a:cubicBezTo>
                <a:cubicBezTo>
                  <a:pt x="2057" y="26477"/>
                  <a:pt x="14400" y="30658"/>
                  <a:pt x="16457" y="36232"/>
                </a:cubicBezTo>
                <a:cubicBezTo>
                  <a:pt x="12342" y="43200"/>
                  <a:pt x="4114" y="32051"/>
                  <a:pt x="4114" y="23690"/>
                </a:cubicBezTo>
                <a:cubicBezTo>
                  <a:pt x="6171" y="15329"/>
                  <a:pt x="12342" y="9754"/>
                  <a:pt x="18514" y="278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0565930" name=""/>
          <p:cNvSpPr/>
          <p:nvPr/>
        </p:nvSpPr>
        <p:spPr bwMode="auto">
          <a:xfrm>
            <a:off x="8996054" y="3320641"/>
            <a:ext cx="407797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702" y="9391"/>
                  <a:pt x="9874" y="28173"/>
                  <a:pt x="12342" y="35686"/>
                </a:cubicBezTo>
                <a:cubicBezTo>
                  <a:pt x="14811" y="43200"/>
                  <a:pt x="19748" y="30052"/>
                  <a:pt x="23451" y="24417"/>
                </a:cubicBezTo>
                <a:cubicBezTo>
                  <a:pt x="27154" y="18782"/>
                  <a:pt x="37028" y="20660"/>
                  <a:pt x="43200" y="28173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4634441" name=""/>
          <p:cNvSpPr/>
          <p:nvPr/>
        </p:nvSpPr>
        <p:spPr bwMode="auto">
          <a:xfrm>
            <a:off x="9065962" y="3542017"/>
            <a:ext cx="337889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241" y="15709"/>
                  <a:pt x="32772" y="35345"/>
                  <a:pt x="25324" y="43200"/>
                </a:cubicBezTo>
                <a:cubicBezTo>
                  <a:pt x="14896" y="35345"/>
                  <a:pt x="5958" y="11781"/>
                  <a:pt x="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405116" name=""/>
          <p:cNvSpPr/>
          <p:nvPr/>
        </p:nvSpPr>
        <p:spPr bwMode="auto">
          <a:xfrm>
            <a:off x="2063485" y="3285686"/>
            <a:ext cx="1025319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1269"/>
                </a:moveTo>
                <a:cubicBezTo>
                  <a:pt x="2454" y="24417"/>
                  <a:pt x="3927" y="31930"/>
                  <a:pt x="5890" y="39443"/>
                </a:cubicBezTo>
                <a:cubicBezTo>
                  <a:pt x="8345" y="43200"/>
                  <a:pt x="14236" y="43200"/>
                  <a:pt x="27981" y="30052"/>
                </a:cubicBezTo>
                <a:cubicBezTo>
                  <a:pt x="36327" y="18782"/>
                  <a:pt x="41727" y="7513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898346" name=""/>
          <p:cNvSpPr/>
          <p:nvPr/>
        </p:nvSpPr>
        <p:spPr bwMode="auto">
          <a:xfrm>
            <a:off x="1818806" y="3938163"/>
            <a:ext cx="827246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4892"/>
                </a:moveTo>
                <a:cubicBezTo>
                  <a:pt x="1216" y="41538"/>
                  <a:pt x="5476" y="43200"/>
                  <a:pt x="12777" y="38215"/>
                </a:cubicBezTo>
                <a:cubicBezTo>
                  <a:pt x="20687" y="28246"/>
                  <a:pt x="30422" y="19938"/>
                  <a:pt x="37115" y="11630"/>
                </a:cubicBezTo>
                <a:cubicBezTo>
                  <a:pt x="41374" y="4984"/>
                  <a:pt x="43200" y="0"/>
                  <a:pt x="41983" y="664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146550" name=""/>
          <p:cNvSpPr/>
          <p:nvPr/>
        </p:nvSpPr>
        <p:spPr bwMode="auto">
          <a:xfrm>
            <a:off x="7155135" y="5114953"/>
            <a:ext cx="174769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0160" y="30239"/>
                  <a:pt x="34560" y="1296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086579" name=""/>
          <p:cNvSpPr/>
          <p:nvPr/>
        </p:nvSpPr>
        <p:spPr bwMode="auto">
          <a:xfrm>
            <a:off x="7586237" y="4870274"/>
            <a:ext cx="209723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999" y="0"/>
                </a:moveTo>
                <a:cubicBezTo>
                  <a:pt x="2399" y="2273"/>
                  <a:pt x="0" y="6821"/>
                  <a:pt x="11999" y="13642"/>
                </a:cubicBezTo>
                <a:cubicBezTo>
                  <a:pt x="28799" y="19326"/>
                  <a:pt x="38399" y="21600"/>
                  <a:pt x="43200" y="27284"/>
                </a:cubicBezTo>
                <a:cubicBezTo>
                  <a:pt x="38399" y="31831"/>
                  <a:pt x="33600" y="38652"/>
                  <a:pt x="31199" y="43200"/>
                </a:cubicBezTo>
                <a:cubicBezTo>
                  <a:pt x="19199" y="37515"/>
                  <a:pt x="14399" y="31831"/>
                  <a:pt x="9599" y="27284"/>
                </a:cubicBezTo>
                <a:quadBezTo>
                  <a:pt x="7199" y="21600"/>
                  <a:pt x="7199" y="1477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733186" name=""/>
          <p:cNvSpPr/>
          <p:nvPr/>
        </p:nvSpPr>
        <p:spPr bwMode="auto">
          <a:xfrm>
            <a:off x="7621191" y="4742109"/>
            <a:ext cx="186421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43200" y="36232"/>
                  <a:pt x="43200" y="27870"/>
                  <a:pt x="37799" y="20903"/>
                </a:cubicBezTo>
                <a:cubicBezTo>
                  <a:pt x="26999" y="13935"/>
                  <a:pt x="18899" y="6967"/>
                  <a:pt x="13500" y="0"/>
                </a:cubicBezTo>
                <a:lnTo>
                  <a:pt x="0" y="557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147550" name=""/>
          <p:cNvSpPr/>
          <p:nvPr/>
        </p:nvSpPr>
        <p:spPr bwMode="auto">
          <a:xfrm>
            <a:off x="8390183" y="4660547"/>
            <a:ext cx="37284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849" y="0"/>
                </a:moveTo>
                <a:cubicBezTo>
                  <a:pt x="13500" y="10427"/>
                  <a:pt x="9450" y="16386"/>
                  <a:pt x="6749" y="23834"/>
                </a:cubicBezTo>
                <a:cubicBezTo>
                  <a:pt x="1349" y="35751"/>
                  <a:pt x="0" y="43200"/>
                  <a:pt x="6749" y="40220"/>
                </a:cubicBezTo>
                <a:cubicBezTo>
                  <a:pt x="13500" y="35751"/>
                  <a:pt x="21599" y="29793"/>
                  <a:pt x="32399" y="22344"/>
                </a:cubicBezTo>
                <a:quadBezTo>
                  <a:pt x="39149" y="16386"/>
                  <a:pt x="43200" y="1191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1312631" name=""/>
          <p:cNvSpPr/>
          <p:nvPr/>
        </p:nvSpPr>
        <p:spPr bwMode="auto">
          <a:xfrm>
            <a:off x="8658163" y="4707154"/>
            <a:ext cx="256329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" y="7513"/>
                  <a:pt x="7854" y="13147"/>
                  <a:pt x="13745" y="21600"/>
                </a:cubicBezTo>
                <a:cubicBezTo>
                  <a:pt x="23563" y="29113"/>
                  <a:pt x="31418" y="33808"/>
                  <a:pt x="39272" y="39443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40439" name=""/>
          <p:cNvSpPr/>
          <p:nvPr/>
        </p:nvSpPr>
        <p:spPr bwMode="auto">
          <a:xfrm>
            <a:off x="9100915" y="4578990"/>
            <a:ext cx="221375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73" y="0"/>
                </a:moveTo>
                <a:cubicBezTo>
                  <a:pt x="0" y="6750"/>
                  <a:pt x="4547" y="12149"/>
                  <a:pt x="9094" y="18900"/>
                </a:cubicBezTo>
                <a:cubicBezTo>
                  <a:pt x="15915" y="24299"/>
                  <a:pt x="22736" y="29699"/>
                  <a:pt x="36378" y="378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896467" name=""/>
          <p:cNvSpPr/>
          <p:nvPr/>
        </p:nvSpPr>
        <p:spPr bwMode="auto">
          <a:xfrm>
            <a:off x="8996054" y="4450825"/>
            <a:ext cx="291283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834"/>
                </a:moveTo>
                <a:cubicBezTo>
                  <a:pt x="1727" y="17875"/>
                  <a:pt x="6911" y="11917"/>
                  <a:pt x="17279" y="5958"/>
                </a:cubicBezTo>
                <a:cubicBezTo>
                  <a:pt x="27647" y="0"/>
                  <a:pt x="39743" y="4468"/>
                  <a:pt x="43200" y="13406"/>
                </a:cubicBezTo>
                <a:cubicBezTo>
                  <a:pt x="43200" y="22344"/>
                  <a:pt x="39743" y="28303"/>
                  <a:pt x="32831" y="37241"/>
                </a:cubicBezTo>
                <a:cubicBezTo>
                  <a:pt x="31103" y="43200"/>
                  <a:pt x="36288" y="38731"/>
                  <a:pt x="43200" y="4022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144668" name=""/>
          <p:cNvSpPr/>
          <p:nvPr/>
        </p:nvSpPr>
        <p:spPr bwMode="auto">
          <a:xfrm>
            <a:off x="9264035" y="4812015"/>
            <a:ext cx="93210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800" y="18514"/>
                  <a:pt x="21600" y="33942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8829272" name=""/>
          <p:cNvSpPr/>
          <p:nvPr/>
        </p:nvSpPr>
        <p:spPr bwMode="auto">
          <a:xfrm>
            <a:off x="9182475" y="4753759"/>
            <a:ext cx="361191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307"/>
                </a:moveTo>
                <a:cubicBezTo>
                  <a:pt x="6967" y="4984"/>
                  <a:pt x="13935" y="3323"/>
                  <a:pt x="20903" y="0"/>
                </a:cubicBezTo>
                <a:cubicBezTo>
                  <a:pt x="27870" y="0"/>
                  <a:pt x="32051" y="4984"/>
                  <a:pt x="37625" y="11630"/>
                </a:cubicBezTo>
                <a:cubicBezTo>
                  <a:pt x="41806" y="19938"/>
                  <a:pt x="43200" y="26584"/>
                  <a:pt x="36232" y="34892"/>
                </a:cubicBezTo>
                <a:cubicBezTo>
                  <a:pt x="32051" y="39876"/>
                  <a:pt x="26477" y="43200"/>
                  <a:pt x="19509" y="41538"/>
                </a:cubicBezTo>
                <a:lnTo>
                  <a:pt x="13935" y="3821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243874" name=""/>
          <p:cNvSpPr/>
          <p:nvPr/>
        </p:nvSpPr>
        <p:spPr bwMode="auto">
          <a:xfrm>
            <a:off x="6537613" y="2901191"/>
            <a:ext cx="722383" cy="7456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775"/>
                </a:moveTo>
                <a:cubicBezTo>
                  <a:pt x="2090" y="37800"/>
                  <a:pt x="4180" y="39824"/>
                  <a:pt x="5574" y="43200"/>
                </a:cubicBezTo>
                <a:cubicBezTo>
                  <a:pt x="9754" y="42525"/>
                  <a:pt x="12541" y="39150"/>
                  <a:pt x="20206" y="33075"/>
                </a:cubicBezTo>
                <a:cubicBezTo>
                  <a:pt x="29961" y="20925"/>
                  <a:pt x="36929" y="10800"/>
                  <a:pt x="40412" y="3375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802569" name=""/>
          <p:cNvSpPr/>
          <p:nvPr/>
        </p:nvSpPr>
        <p:spPr bwMode="auto">
          <a:xfrm>
            <a:off x="1562474" y="4357613"/>
            <a:ext cx="1153485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618" y="43200"/>
                  <a:pt x="5672" y="43200"/>
                  <a:pt x="8727" y="40114"/>
                </a:cubicBezTo>
                <a:cubicBezTo>
                  <a:pt x="15272" y="36000"/>
                  <a:pt x="27490" y="24685"/>
                  <a:pt x="35345" y="15428"/>
                </a:cubicBezTo>
                <a:cubicBezTo>
                  <a:pt x="40581" y="8228"/>
                  <a:pt x="42327" y="411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3641563" name=""/>
          <p:cNvSpPr/>
          <p:nvPr/>
        </p:nvSpPr>
        <p:spPr bwMode="auto">
          <a:xfrm>
            <a:off x="1667338" y="5324678"/>
            <a:ext cx="1095228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870"/>
                </a:moveTo>
                <a:cubicBezTo>
                  <a:pt x="0" y="30494"/>
                  <a:pt x="1378" y="36847"/>
                  <a:pt x="3676" y="41929"/>
                </a:cubicBezTo>
                <a:cubicBezTo>
                  <a:pt x="6434" y="43200"/>
                  <a:pt x="8731" y="41929"/>
                  <a:pt x="16085" y="33035"/>
                </a:cubicBezTo>
                <a:cubicBezTo>
                  <a:pt x="22978" y="26682"/>
                  <a:pt x="30791" y="19058"/>
                  <a:pt x="36306" y="12705"/>
                </a:cubicBezTo>
                <a:cubicBezTo>
                  <a:pt x="39523" y="6352"/>
                  <a:pt x="41361" y="2541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501577" name="Google Shape;538;p9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257250" name="Google Shape;543;p9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int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947855" name="Google Shape;548;p9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36623546" name=""/>
          <p:cNvSpPr/>
          <p:nvPr/>
        </p:nvSpPr>
        <p:spPr bwMode="auto">
          <a:xfrm>
            <a:off x="2214953" y="5219815"/>
            <a:ext cx="466054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247"/>
                </a:moveTo>
                <a:cubicBezTo>
                  <a:pt x="2159" y="30494"/>
                  <a:pt x="6480" y="40658"/>
                  <a:pt x="14039" y="43200"/>
                </a:cubicBezTo>
                <a:cubicBezTo>
                  <a:pt x="19439" y="40658"/>
                  <a:pt x="24840" y="33035"/>
                  <a:pt x="35639" y="17788"/>
                </a:cubicBezTo>
                <a:quadBezTo>
                  <a:pt x="39959" y="7623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202175" name=""/>
          <p:cNvSpPr/>
          <p:nvPr/>
        </p:nvSpPr>
        <p:spPr bwMode="auto">
          <a:xfrm>
            <a:off x="2273210" y="4404218"/>
            <a:ext cx="279631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400" y="32399"/>
                </a:moveTo>
                <a:cubicBezTo>
                  <a:pt x="0" y="40499"/>
                  <a:pt x="9000" y="43200"/>
                  <a:pt x="16200" y="40499"/>
                </a:cubicBezTo>
                <a:cubicBezTo>
                  <a:pt x="25200" y="29699"/>
                  <a:pt x="37800" y="107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725323" name=""/>
          <p:cNvSpPr/>
          <p:nvPr/>
        </p:nvSpPr>
        <p:spPr bwMode="auto">
          <a:xfrm>
            <a:off x="1900365" y="3670182"/>
            <a:ext cx="908806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288"/>
                </a:moveTo>
                <a:cubicBezTo>
                  <a:pt x="1661" y="41472"/>
                  <a:pt x="4430" y="43200"/>
                  <a:pt x="8861" y="41472"/>
                </a:cubicBezTo>
                <a:cubicBezTo>
                  <a:pt x="19384" y="29376"/>
                  <a:pt x="29907" y="19007"/>
                  <a:pt x="38769" y="1036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217685" name=""/>
          <p:cNvSpPr/>
          <p:nvPr/>
        </p:nvSpPr>
        <p:spPr bwMode="auto">
          <a:xfrm>
            <a:off x="2657705" y="3017705"/>
            <a:ext cx="326237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42" y="23999"/>
                </a:moveTo>
                <a:cubicBezTo>
                  <a:pt x="0" y="33600"/>
                  <a:pt x="6171" y="43200"/>
                  <a:pt x="13885" y="40799"/>
                </a:cubicBezTo>
                <a:cubicBezTo>
                  <a:pt x="21599" y="26400"/>
                  <a:pt x="29314" y="16800"/>
                  <a:pt x="37028" y="72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5034454" name=""/>
          <p:cNvSpPr/>
          <p:nvPr/>
        </p:nvSpPr>
        <p:spPr bwMode="auto">
          <a:xfrm>
            <a:off x="2715962" y="2318622"/>
            <a:ext cx="512659" cy="1631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63" y="18514"/>
                  <a:pt x="3927" y="30857"/>
                  <a:pt x="10800" y="40114"/>
                </a:cubicBezTo>
                <a:cubicBezTo>
                  <a:pt x="14727" y="43200"/>
                  <a:pt x="18654" y="40114"/>
                  <a:pt x="24545" y="33942"/>
                </a:cubicBezTo>
                <a:cubicBezTo>
                  <a:pt x="33381" y="12342"/>
                  <a:pt x="37309" y="9257"/>
                  <a:pt x="43200" y="61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030633" name=""/>
          <p:cNvSpPr/>
          <p:nvPr/>
        </p:nvSpPr>
        <p:spPr bwMode="auto">
          <a:xfrm>
            <a:off x="2657705" y="1736054"/>
            <a:ext cx="326237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3499"/>
                  <a:pt x="3085" y="24299"/>
                  <a:pt x="6171" y="35099"/>
                </a:cubicBezTo>
                <a:cubicBezTo>
                  <a:pt x="12342" y="43200"/>
                  <a:pt x="26228" y="32399"/>
                  <a:pt x="32399" y="21600"/>
                </a:cubicBezTo>
                <a:quadBezTo>
                  <a:pt x="38571" y="10799"/>
                  <a:pt x="43200" y="269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78972" name="Google Shape;553;p9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get_int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6436551" name="Google Shape;250;p5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306682" name="Google Shape;251;p52"/>
          <p:cNvSpPr/>
          <p:nvPr/>
        </p:nvSpPr>
        <p:spPr bwMode="auto">
          <a:xfrm>
            <a:off x="755362" y="-133"/>
            <a:ext cx="11456399" cy="68580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735137" name="Google Shape;558;p9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format codes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222797" name="Google Shape;563;p9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768321329" name=""/>
          <p:cNvSpPr/>
          <p:nvPr/>
        </p:nvSpPr>
        <p:spPr bwMode="auto">
          <a:xfrm>
            <a:off x="1189631" y="2842934"/>
            <a:ext cx="62917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376"/>
                </a:moveTo>
                <a:cubicBezTo>
                  <a:pt x="1599" y="36288"/>
                  <a:pt x="5599" y="43200"/>
                  <a:pt x="16799" y="34559"/>
                </a:cubicBezTo>
                <a:cubicBezTo>
                  <a:pt x="25599" y="25920"/>
                  <a:pt x="35999" y="13824"/>
                  <a:pt x="39999" y="518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1436" name=""/>
          <p:cNvSpPr/>
          <p:nvPr/>
        </p:nvSpPr>
        <p:spPr bwMode="auto">
          <a:xfrm>
            <a:off x="1376054" y="2341925"/>
            <a:ext cx="291283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494"/>
                </a:moveTo>
                <a:cubicBezTo>
                  <a:pt x="5183" y="40658"/>
                  <a:pt x="12095" y="43200"/>
                  <a:pt x="20736" y="38117"/>
                </a:cubicBezTo>
                <a:cubicBezTo>
                  <a:pt x="29376" y="27952"/>
                  <a:pt x="36287" y="1270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864193" name=""/>
          <p:cNvSpPr/>
          <p:nvPr/>
        </p:nvSpPr>
        <p:spPr bwMode="auto">
          <a:xfrm>
            <a:off x="1411007" y="5021742"/>
            <a:ext cx="466054" cy="2446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560" y="37028"/>
                  <a:pt x="12960" y="32914"/>
                  <a:pt x="25919" y="18514"/>
                </a:cubicBezTo>
                <a:cubicBezTo>
                  <a:pt x="32400" y="10285"/>
                  <a:pt x="37800" y="411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459111" name="Google Shape;568;p10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101758383" name=""/>
          <p:cNvSpPr/>
          <p:nvPr/>
        </p:nvSpPr>
        <p:spPr bwMode="auto">
          <a:xfrm>
            <a:off x="1259538" y="4019724"/>
            <a:ext cx="161953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800"/>
                </a:moveTo>
                <a:cubicBezTo>
                  <a:pt x="1553" y="43200"/>
                  <a:pt x="3107" y="43200"/>
                  <a:pt x="7148" y="39600"/>
                </a:cubicBezTo>
                <a:cubicBezTo>
                  <a:pt x="13985" y="32400"/>
                  <a:pt x="23309" y="23999"/>
                  <a:pt x="32633" y="15599"/>
                </a:cubicBezTo>
                <a:cubicBezTo>
                  <a:pt x="41646" y="3600"/>
                  <a:pt x="43200" y="0"/>
                  <a:pt x="42889" y="4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734803" name="Google Shape;573;p10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</a:rPr>
              <a:t>%i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%li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%s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6453283" name="Google Shape;578;p10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032733" name="Google Shape;583;p103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2002757" name="Google Shape;584;p103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67753241" name="Google Shape;585;p103"/>
          <p:cNvSpPr txBox="1"/>
          <p:nvPr/>
        </p:nvSpPr>
        <p:spPr bwMode="auto">
          <a:xfrm>
            <a:off x="5970199" y="2256399"/>
            <a:ext cx="5835600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2040638471" name="Google Shape;586;p10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432299"/>
            <a:ext cx="3657600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16774812" name=""/>
          <p:cNvSpPr/>
          <p:nvPr/>
        </p:nvSpPr>
        <p:spPr bwMode="auto">
          <a:xfrm>
            <a:off x="2354769" y="1934127"/>
            <a:ext cx="174769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40" y="38879"/>
                  <a:pt x="17280" y="34560"/>
                  <a:pt x="23039" y="29159"/>
                </a:cubicBezTo>
                <a:cubicBezTo>
                  <a:pt x="28800" y="23760"/>
                  <a:pt x="31680" y="18359"/>
                  <a:pt x="37440" y="11879"/>
                </a:cubicBezTo>
                <a:quadBezTo>
                  <a:pt x="40320" y="648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640023" name=""/>
          <p:cNvSpPr/>
          <p:nvPr/>
        </p:nvSpPr>
        <p:spPr bwMode="auto">
          <a:xfrm>
            <a:off x="2354769" y="1980733"/>
            <a:ext cx="163118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3942" y="21600"/>
                  <a:pt x="24685" y="43200"/>
                  <a:pt x="12342" y="360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3357827" name=""/>
          <p:cNvSpPr/>
          <p:nvPr/>
        </p:nvSpPr>
        <p:spPr bwMode="auto">
          <a:xfrm>
            <a:off x="2506237" y="2015687"/>
            <a:ext cx="349539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200" y="5759"/>
                  <a:pt x="12959" y="14399"/>
                  <a:pt x="17279" y="23039"/>
                </a:cubicBezTo>
                <a:cubicBezTo>
                  <a:pt x="24479" y="34559"/>
                  <a:pt x="30240" y="40319"/>
                  <a:pt x="35999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5469171" name=""/>
          <p:cNvSpPr/>
          <p:nvPr/>
        </p:nvSpPr>
        <p:spPr bwMode="auto">
          <a:xfrm>
            <a:off x="5477337" y="1351557"/>
            <a:ext cx="128163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6479"/>
                  <a:pt x="39272" y="15119"/>
                  <a:pt x="35345" y="22679"/>
                </a:cubicBezTo>
                <a:cubicBezTo>
                  <a:pt x="31418" y="28080"/>
                  <a:pt x="31418" y="33479"/>
                  <a:pt x="27490" y="37799"/>
                </a:cubicBezTo>
                <a:quadBezTo>
                  <a:pt x="19636" y="43200"/>
                  <a:pt x="0" y="4211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051155" name=""/>
          <p:cNvSpPr/>
          <p:nvPr/>
        </p:nvSpPr>
        <p:spPr bwMode="auto">
          <a:xfrm>
            <a:off x="5290915" y="1258347"/>
            <a:ext cx="559265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377"/>
                </a:moveTo>
                <a:cubicBezTo>
                  <a:pt x="3600" y="16301"/>
                  <a:pt x="8099" y="11411"/>
                  <a:pt x="11700" y="8150"/>
                </a:cubicBezTo>
                <a:cubicBezTo>
                  <a:pt x="15300" y="4890"/>
                  <a:pt x="18000" y="2445"/>
                  <a:pt x="21600" y="815"/>
                </a:cubicBezTo>
                <a:cubicBezTo>
                  <a:pt x="27000" y="0"/>
                  <a:pt x="31500" y="815"/>
                  <a:pt x="34200" y="3260"/>
                </a:cubicBezTo>
                <a:cubicBezTo>
                  <a:pt x="35100" y="8150"/>
                  <a:pt x="35100" y="13856"/>
                  <a:pt x="31500" y="17932"/>
                </a:cubicBezTo>
                <a:cubicBezTo>
                  <a:pt x="27900" y="22822"/>
                  <a:pt x="24300" y="25267"/>
                  <a:pt x="28800" y="22822"/>
                </a:cubicBezTo>
                <a:cubicBezTo>
                  <a:pt x="35100" y="22007"/>
                  <a:pt x="41400" y="22822"/>
                  <a:pt x="43200" y="26083"/>
                </a:cubicBezTo>
                <a:cubicBezTo>
                  <a:pt x="40500" y="30973"/>
                  <a:pt x="37800" y="34233"/>
                  <a:pt x="31500" y="39124"/>
                </a:cubicBezTo>
                <a:cubicBezTo>
                  <a:pt x="27900" y="41569"/>
                  <a:pt x="24300" y="43200"/>
                  <a:pt x="19800" y="4238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046277" name=""/>
          <p:cNvSpPr/>
          <p:nvPr/>
        </p:nvSpPr>
        <p:spPr bwMode="auto">
          <a:xfrm>
            <a:off x="5885137" y="1456421"/>
            <a:ext cx="163118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1600" y="8307"/>
                  <a:pt x="12342" y="13292"/>
                  <a:pt x="3085" y="18276"/>
                </a:cubicBezTo>
                <a:cubicBezTo>
                  <a:pt x="0" y="28246"/>
                  <a:pt x="3085" y="39876"/>
                  <a:pt x="21600" y="43200"/>
                </a:cubicBezTo>
                <a:cubicBezTo>
                  <a:pt x="37028" y="36553"/>
                  <a:pt x="43200" y="28246"/>
                  <a:pt x="33942" y="19938"/>
                </a:cubicBezTo>
                <a:quadBezTo>
                  <a:pt x="24685" y="14953"/>
                  <a:pt x="12342" y="9969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966270" name=""/>
          <p:cNvSpPr/>
          <p:nvPr/>
        </p:nvSpPr>
        <p:spPr bwMode="auto">
          <a:xfrm>
            <a:off x="6176421" y="1456421"/>
            <a:ext cx="139815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999" y="0"/>
                </a:moveTo>
                <a:cubicBezTo>
                  <a:pt x="3599" y="8640"/>
                  <a:pt x="0" y="21600"/>
                  <a:pt x="0" y="34560"/>
                </a:cubicBezTo>
                <a:cubicBezTo>
                  <a:pt x="3599" y="43200"/>
                  <a:pt x="28800" y="43200"/>
                  <a:pt x="43200" y="41040"/>
                </a:cubicBezTo>
                <a:cubicBezTo>
                  <a:pt x="43200" y="30239"/>
                  <a:pt x="39600" y="21600"/>
                  <a:pt x="28800" y="12960"/>
                </a:cubicBezTo>
                <a:lnTo>
                  <a:pt x="7199" y="432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2820973" name=""/>
          <p:cNvSpPr/>
          <p:nvPr/>
        </p:nvSpPr>
        <p:spPr bwMode="auto">
          <a:xfrm>
            <a:off x="6246329" y="1141833"/>
            <a:ext cx="302934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6720"/>
                  <a:pt x="13292" y="10560"/>
                  <a:pt x="18276" y="14400"/>
                </a:cubicBezTo>
                <a:cubicBezTo>
                  <a:pt x="23261" y="19200"/>
                  <a:pt x="26584" y="23039"/>
                  <a:pt x="29907" y="26880"/>
                </a:cubicBezTo>
                <a:cubicBezTo>
                  <a:pt x="34892" y="32639"/>
                  <a:pt x="39876" y="3839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6884359" name=""/>
          <p:cNvSpPr/>
          <p:nvPr/>
        </p:nvSpPr>
        <p:spPr bwMode="auto">
          <a:xfrm>
            <a:off x="5582201" y="1631191"/>
            <a:ext cx="2038989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34" y="40114"/>
                  <a:pt x="3209" y="37028"/>
                  <a:pt x="7405" y="33942"/>
                </a:cubicBezTo>
                <a:cubicBezTo>
                  <a:pt x="13824" y="28799"/>
                  <a:pt x="21723" y="21599"/>
                  <a:pt x="31844" y="10285"/>
                </a:cubicBezTo>
                <a:cubicBezTo>
                  <a:pt x="36781" y="4114"/>
                  <a:pt x="40237" y="0"/>
                  <a:pt x="41472" y="0"/>
                </a:cubicBezTo>
                <a:cubicBezTo>
                  <a:pt x="42459" y="3085"/>
                  <a:pt x="42706" y="8228"/>
                  <a:pt x="43200" y="1337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869286" name=""/>
          <p:cNvSpPr/>
          <p:nvPr/>
        </p:nvSpPr>
        <p:spPr bwMode="auto">
          <a:xfrm>
            <a:off x="4999631" y="664128"/>
            <a:ext cx="1829265" cy="182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556" y="43200"/>
                </a:moveTo>
                <a:cubicBezTo>
                  <a:pt x="10731" y="42099"/>
                  <a:pt x="9630" y="40723"/>
                  <a:pt x="8529" y="39072"/>
                </a:cubicBezTo>
                <a:cubicBezTo>
                  <a:pt x="7154" y="36321"/>
                  <a:pt x="5503" y="31918"/>
                  <a:pt x="3577" y="26140"/>
                </a:cubicBezTo>
                <a:cubicBezTo>
                  <a:pt x="1650" y="19811"/>
                  <a:pt x="0" y="13757"/>
                  <a:pt x="0" y="11831"/>
                </a:cubicBezTo>
                <a:cubicBezTo>
                  <a:pt x="0" y="10180"/>
                  <a:pt x="275" y="9080"/>
                  <a:pt x="1926" y="7979"/>
                </a:cubicBezTo>
                <a:cubicBezTo>
                  <a:pt x="5503" y="6053"/>
                  <a:pt x="10180" y="4402"/>
                  <a:pt x="13207" y="3026"/>
                </a:cubicBezTo>
                <a:cubicBezTo>
                  <a:pt x="15408" y="2751"/>
                  <a:pt x="16509" y="2476"/>
                  <a:pt x="21187" y="1926"/>
                </a:cubicBezTo>
                <a:cubicBezTo>
                  <a:pt x="24489" y="1375"/>
                  <a:pt x="28341" y="825"/>
                  <a:pt x="29992" y="275"/>
                </a:cubicBezTo>
                <a:cubicBezTo>
                  <a:pt x="31643" y="0"/>
                  <a:pt x="33569" y="1100"/>
                  <a:pt x="35220" y="5228"/>
                </a:cubicBezTo>
                <a:cubicBezTo>
                  <a:pt x="37421" y="9905"/>
                  <a:pt x="39072" y="14308"/>
                  <a:pt x="40448" y="18160"/>
                </a:cubicBezTo>
                <a:cubicBezTo>
                  <a:pt x="41273" y="19811"/>
                  <a:pt x="41549" y="20912"/>
                  <a:pt x="41824" y="22287"/>
                </a:cubicBezTo>
                <a:cubicBezTo>
                  <a:pt x="42099" y="24214"/>
                  <a:pt x="42099" y="25589"/>
                  <a:pt x="42374" y="27791"/>
                </a:cubicBezTo>
                <a:lnTo>
                  <a:pt x="43200" y="2944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7536254" name=""/>
          <p:cNvSpPr/>
          <p:nvPr/>
        </p:nvSpPr>
        <p:spPr bwMode="auto">
          <a:xfrm>
            <a:off x="5465687" y="3239081"/>
            <a:ext cx="559265" cy="90880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899" y="2769"/>
                </a:moveTo>
                <a:cubicBezTo>
                  <a:pt x="9899" y="8307"/>
                  <a:pt x="9899" y="12738"/>
                  <a:pt x="8099" y="19384"/>
                </a:cubicBezTo>
                <a:cubicBezTo>
                  <a:pt x="6300" y="28800"/>
                  <a:pt x="4500" y="37661"/>
                  <a:pt x="3599" y="40984"/>
                </a:cubicBezTo>
                <a:cubicBezTo>
                  <a:pt x="2700" y="43200"/>
                  <a:pt x="899" y="39323"/>
                  <a:pt x="0" y="32123"/>
                </a:cubicBezTo>
                <a:cubicBezTo>
                  <a:pt x="5399" y="17723"/>
                  <a:pt x="9899" y="8861"/>
                  <a:pt x="13499" y="4984"/>
                </a:cubicBezTo>
                <a:cubicBezTo>
                  <a:pt x="15299" y="2215"/>
                  <a:pt x="17100" y="0"/>
                  <a:pt x="20700" y="2769"/>
                </a:cubicBezTo>
                <a:cubicBezTo>
                  <a:pt x="26099" y="6646"/>
                  <a:pt x="31500" y="11630"/>
                  <a:pt x="35999" y="15507"/>
                </a:cubicBezTo>
                <a:cubicBezTo>
                  <a:pt x="39600" y="18276"/>
                  <a:pt x="41400" y="21046"/>
                  <a:pt x="42299" y="23261"/>
                </a:cubicBezTo>
                <a:cubicBezTo>
                  <a:pt x="43200" y="26030"/>
                  <a:pt x="39600" y="26584"/>
                  <a:pt x="34199" y="25476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683996" name=""/>
          <p:cNvSpPr/>
          <p:nvPr/>
        </p:nvSpPr>
        <p:spPr bwMode="auto">
          <a:xfrm>
            <a:off x="5687064" y="3378898"/>
            <a:ext cx="407797" cy="2446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39" y="37028"/>
                  <a:pt x="13577" y="30857"/>
                  <a:pt x="19748" y="22628"/>
                </a:cubicBezTo>
                <a:cubicBezTo>
                  <a:pt x="25919" y="16457"/>
                  <a:pt x="32091" y="10285"/>
                  <a:pt x="38262" y="411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027414" name=""/>
          <p:cNvSpPr/>
          <p:nvPr/>
        </p:nvSpPr>
        <p:spPr bwMode="auto">
          <a:xfrm>
            <a:off x="6129815" y="3180825"/>
            <a:ext cx="734034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125"/>
                </a:moveTo>
                <a:cubicBezTo>
                  <a:pt x="685" y="12447"/>
                  <a:pt x="3428" y="20501"/>
                  <a:pt x="5485" y="27823"/>
                </a:cubicBezTo>
                <a:cubicBezTo>
                  <a:pt x="8228" y="34413"/>
                  <a:pt x="8914" y="38806"/>
                  <a:pt x="6171" y="32216"/>
                </a:cubicBezTo>
                <a:cubicBezTo>
                  <a:pt x="4799" y="27091"/>
                  <a:pt x="3428" y="17572"/>
                  <a:pt x="10971" y="23430"/>
                </a:cubicBezTo>
                <a:cubicBezTo>
                  <a:pt x="19199" y="32216"/>
                  <a:pt x="26742" y="40271"/>
                  <a:pt x="29485" y="43200"/>
                </a:cubicBezTo>
                <a:cubicBezTo>
                  <a:pt x="32228" y="41003"/>
                  <a:pt x="33599" y="37342"/>
                  <a:pt x="36342" y="28555"/>
                </a:cubicBezTo>
                <a:cubicBezTo>
                  <a:pt x="40457" y="15376"/>
                  <a:pt x="43200" y="5125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777124" name=""/>
          <p:cNvSpPr/>
          <p:nvPr/>
        </p:nvSpPr>
        <p:spPr bwMode="auto">
          <a:xfrm>
            <a:off x="6957062" y="3262383"/>
            <a:ext cx="104861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000" y="12799"/>
                  <a:pt x="33599" y="20799"/>
                  <a:pt x="43200" y="31999"/>
                </a:cubicBezTo>
                <a:cubicBezTo>
                  <a:pt x="43200" y="43200"/>
                  <a:pt x="28800" y="31999"/>
                  <a:pt x="14400" y="207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0922508" name=""/>
          <p:cNvSpPr/>
          <p:nvPr/>
        </p:nvSpPr>
        <p:spPr bwMode="auto">
          <a:xfrm>
            <a:off x="6980366" y="3180825"/>
            <a:ext cx="466054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3013"/>
                </a:moveTo>
                <a:cubicBezTo>
                  <a:pt x="16199" y="0"/>
                  <a:pt x="23759" y="2009"/>
                  <a:pt x="28079" y="6027"/>
                </a:cubicBezTo>
                <a:cubicBezTo>
                  <a:pt x="32399" y="10046"/>
                  <a:pt x="36720" y="14065"/>
                  <a:pt x="39959" y="18083"/>
                </a:cubicBezTo>
                <a:cubicBezTo>
                  <a:pt x="43200" y="24111"/>
                  <a:pt x="42120" y="30139"/>
                  <a:pt x="33480" y="36167"/>
                </a:cubicBezTo>
                <a:cubicBezTo>
                  <a:pt x="29160" y="38176"/>
                  <a:pt x="24839" y="41190"/>
                  <a:pt x="20519" y="43200"/>
                </a:cubicBezTo>
                <a:cubicBezTo>
                  <a:pt x="14040" y="43200"/>
                  <a:pt x="9720" y="42195"/>
                  <a:pt x="4319" y="36167"/>
                </a:cubicBezTo>
                <a:lnTo>
                  <a:pt x="0" y="3114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668440" name=""/>
          <p:cNvSpPr/>
          <p:nvPr/>
        </p:nvSpPr>
        <p:spPr bwMode="auto">
          <a:xfrm>
            <a:off x="6980366" y="3390549"/>
            <a:ext cx="209723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9" y="4547"/>
                  <a:pt x="21600" y="13642"/>
                  <a:pt x="38399" y="28421"/>
                </a:cubicBezTo>
                <a:cubicBezTo>
                  <a:pt x="40800" y="35242"/>
                  <a:pt x="43200" y="43200"/>
                  <a:pt x="43200" y="36378"/>
                </a:cubicBezTo>
                <a:lnTo>
                  <a:pt x="40800" y="306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7326409" name=""/>
          <p:cNvSpPr/>
          <p:nvPr/>
        </p:nvSpPr>
        <p:spPr bwMode="auto">
          <a:xfrm>
            <a:off x="7003669" y="3297338"/>
            <a:ext cx="419449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999" y="0"/>
                  <a:pt x="10799" y="3323"/>
                  <a:pt x="16799" y="3323"/>
                </a:cubicBezTo>
                <a:cubicBezTo>
                  <a:pt x="22799" y="3323"/>
                  <a:pt x="28799" y="0"/>
                  <a:pt x="34799" y="4984"/>
                </a:cubicBezTo>
                <a:cubicBezTo>
                  <a:pt x="39599" y="13292"/>
                  <a:pt x="41999" y="24923"/>
                  <a:pt x="43200" y="34892"/>
                </a:cubicBezTo>
                <a:quadBezTo>
                  <a:pt x="40799" y="43200"/>
                  <a:pt x="35999" y="3987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7523022" name=""/>
          <p:cNvSpPr/>
          <p:nvPr/>
        </p:nvSpPr>
        <p:spPr bwMode="auto">
          <a:xfrm>
            <a:off x="5349173" y="3087612"/>
            <a:ext cx="163118" cy="164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33942" y="2757"/>
                  <a:pt x="40114" y="4595"/>
                  <a:pt x="43200" y="8885"/>
                </a:cubicBezTo>
                <a:cubicBezTo>
                  <a:pt x="40114" y="14400"/>
                  <a:pt x="30857" y="22672"/>
                  <a:pt x="24685" y="30025"/>
                </a:cubicBezTo>
                <a:cubicBezTo>
                  <a:pt x="18514" y="35846"/>
                  <a:pt x="18514" y="41055"/>
                  <a:pt x="18514" y="43199"/>
                </a:cubicBezTo>
                <a:quadBezTo>
                  <a:pt x="12342" y="41361"/>
                  <a:pt x="0" y="38604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995007" name=""/>
          <p:cNvSpPr/>
          <p:nvPr/>
        </p:nvSpPr>
        <p:spPr bwMode="auto">
          <a:xfrm>
            <a:off x="5162750" y="2773026"/>
            <a:ext cx="2738071" cy="21555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939"/>
                </a:moveTo>
                <a:cubicBezTo>
                  <a:pt x="1102" y="7939"/>
                  <a:pt x="2941" y="7939"/>
                  <a:pt x="6801" y="7939"/>
                </a:cubicBezTo>
                <a:cubicBezTo>
                  <a:pt x="11029" y="7472"/>
                  <a:pt x="18382" y="5137"/>
                  <a:pt x="23714" y="3969"/>
                </a:cubicBezTo>
                <a:cubicBezTo>
                  <a:pt x="27758" y="2802"/>
                  <a:pt x="30331" y="1401"/>
                  <a:pt x="31434" y="934"/>
                </a:cubicBezTo>
                <a:cubicBezTo>
                  <a:pt x="32170" y="467"/>
                  <a:pt x="33457" y="233"/>
                  <a:pt x="34192" y="0"/>
                </a:cubicBezTo>
                <a:cubicBezTo>
                  <a:pt x="35111" y="467"/>
                  <a:pt x="35846" y="1401"/>
                  <a:pt x="36949" y="3969"/>
                </a:cubicBezTo>
                <a:cubicBezTo>
                  <a:pt x="38236" y="8406"/>
                  <a:pt x="39523" y="15645"/>
                  <a:pt x="40994" y="22417"/>
                </a:cubicBezTo>
                <a:cubicBezTo>
                  <a:pt x="42097" y="27554"/>
                  <a:pt x="42832" y="31290"/>
                  <a:pt x="43200" y="32691"/>
                </a:cubicBezTo>
                <a:cubicBezTo>
                  <a:pt x="42464" y="32925"/>
                  <a:pt x="40994" y="33392"/>
                  <a:pt x="38971" y="34092"/>
                </a:cubicBezTo>
                <a:cubicBezTo>
                  <a:pt x="35111" y="35961"/>
                  <a:pt x="31618" y="37362"/>
                  <a:pt x="27390" y="38996"/>
                </a:cubicBezTo>
                <a:cubicBezTo>
                  <a:pt x="22059" y="40631"/>
                  <a:pt x="17831" y="42032"/>
                  <a:pt x="15074" y="42732"/>
                </a:cubicBezTo>
                <a:cubicBezTo>
                  <a:pt x="13419" y="42966"/>
                  <a:pt x="12684" y="43200"/>
                  <a:pt x="11765" y="42732"/>
                </a:cubicBezTo>
                <a:cubicBezTo>
                  <a:pt x="10845" y="41798"/>
                  <a:pt x="10110" y="41098"/>
                  <a:pt x="9375" y="3993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7385856" name=""/>
          <p:cNvSpPr/>
          <p:nvPr/>
        </p:nvSpPr>
        <p:spPr bwMode="auto">
          <a:xfrm>
            <a:off x="5989998" y="5627613"/>
            <a:ext cx="302934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6720"/>
                </a:moveTo>
                <a:cubicBezTo>
                  <a:pt x="14953" y="8640"/>
                  <a:pt x="9969" y="12480"/>
                  <a:pt x="6646" y="16319"/>
                </a:cubicBezTo>
                <a:cubicBezTo>
                  <a:pt x="0" y="27840"/>
                  <a:pt x="0" y="32640"/>
                  <a:pt x="3323" y="37440"/>
                </a:cubicBezTo>
                <a:cubicBezTo>
                  <a:pt x="6646" y="41280"/>
                  <a:pt x="18276" y="43200"/>
                  <a:pt x="24923" y="41280"/>
                </a:cubicBezTo>
                <a:cubicBezTo>
                  <a:pt x="34892" y="35520"/>
                  <a:pt x="41538" y="29760"/>
                  <a:pt x="43200" y="23040"/>
                </a:cubicBezTo>
                <a:cubicBezTo>
                  <a:pt x="43200" y="16319"/>
                  <a:pt x="38215" y="10560"/>
                  <a:pt x="34892" y="6720"/>
                </a:cubicBezTo>
                <a:cubicBezTo>
                  <a:pt x="28246" y="3839"/>
                  <a:pt x="19938" y="2879"/>
                  <a:pt x="13292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068207" name=""/>
          <p:cNvSpPr/>
          <p:nvPr/>
        </p:nvSpPr>
        <p:spPr bwMode="auto">
          <a:xfrm>
            <a:off x="6409447" y="5219815"/>
            <a:ext cx="431100" cy="93210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940"/>
                </a:moveTo>
                <a:cubicBezTo>
                  <a:pt x="3502" y="35100"/>
                  <a:pt x="7005" y="37260"/>
                  <a:pt x="9340" y="39420"/>
                </a:cubicBezTo>
                <a:cubicBezTo>
                  <a:pt x="12843" y="43200"/>
                  <a:pt x="11675" y="37800"/>
                  <a:pt x="8172" y="31320"/>
                </a:cubicBezTo>
                <a:cubicBezTo>
                  <a:pt x="7005" y="21600"/>
                  <a:pt x="8172" y="10800"/>
                  <a:pt x="15178" y="2700"/>
                </a:cubicBezTo>
                <a:cubicBezTo>
                  <a:pt x="18681" y="540"/>
                  <a:pt x="23351" y="0"/>
                  <a:pt x="30356" y="2159"/>
                </a:cubicBezTo>
                <a:cubicBezTo>
                  <a:pt x="35027" y="4319"/>
                  <a:pt x="38529" y="6480"/>
                  <a:pt x="43200" y="809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7469" name=""/>
          <p:cNvSpPr/>
          <p:nvPr/>
        </p:nvSpPr>
        <p:spPr bwMode="auto">
          <a:xfrm>
            <a:off x="8063943" y="2073943"/>
            <a:ext cx="337889" cy="8855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958" y="0"/>
                </a:moveTo>
                <a:cubicBezTo>
                  <a:pt x="5958" y="2842"/>
                  <a:pt x="5958" y="7957"/>
                  <a:pt x="4468" y="17052"/>
                </a:cubicBezTo>
                <a:cubicBezTo>
                  <a:pt x="0" y="34673"/>
                  <a:pt x="5958" y="40357"/>
                  <a:pt x="10427" y="43200"/>
                </a:cubicBezTo>
                <a:cubicBezTo>
                  <a:pt x="17875" y="42063"/>
                  <a:pt x="23834" y="39221"/>
                  <a:pt x="29793" y="34673"/>
                </a:cubicBezTo>
                <a:cubicBezTo>
                  <a:pt x="37241" y="30126"/>
                  <a:pt x="43200" y="24442"/>
                  <a:pt x="43200" y="21600"/>
                </a:cubicBezTo>
                <a:cubicBezTo>
                  <a:pt x="41710" y="19326"/>
                  <a:pt x="38731" y="17052"/>
                  <a:pt x="34262" y="15347"/>
                </a:cubicBezTo>
                <a:cubicBezTo>
                  <a:pt x="28303" y="13642"/>
                  <a:pt x="20855" y="13073"/>
                  <a:pt x="13406" y="1023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049745" name=""/>
          <p:cNvSpPr/>
          <p:nvPr/>
        </p:nvSpPr>
        <p:spPr bwMode="auto">
          <a:xfrm>
            <a:off x="8856237" y="1549631"/>
            <a:ext cx="640825" cy="11534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712" y="22254"/>
                </a:moveTo>
                <a:cubicBezTo>
                  <a:pt x="10210" y="27927"/>
                  <a:pt x="12567" y="31854"/>
                  <a:pt x="14923" y="37963"/>
                </a:cubicBezTo>
                <a:cubicBezTo>
                  <a:pt x="15709" y="41454"/>
                  <a:pt x="16494" y="43200"/>
                  <a:pt x="15709" y="41018"/>
                </a:cubicBezTo>
                <a:cubicBezTo>
                  <a:pt x="12567" y="36218"/>
                  <a:pt x="9425" y="29236"/>
                  <a:pt x="5498" y="22254"/>
                </a:cubicBezTo>
                <a:cubicBezTo>
                  <a:pt x="2356" y="14400"/>
                  <a:pt x="0" y="7418"/>
                  <a:pt x="0" y="2181"/>
                </a:cubicBezTo>
                <a:cubicBezTo>
                  <a:pt x="2356" y="0"/>
                  <a:pt x="8639" y="1745"/>
                  <a:pt x="23563" y="8727"/>
                </a:cubicBezTo>
                <a:cubicBezTo>
                  <a:pt x="33774" y="16581"/>
                  <a:pt x="38487" y="22254"/>
                  <a:pt x="40843" y="25745"/>
                </a:cubicBezTo>
                <a:cubicBezTo>
                  <a:pt x="43200" y="28363"/>
                  <a:pt x="43200" y="31854"/>
                  <a:pt x="39272" y="33599"/>
                </a:cubicBezTo>
                <a:quadBezTo>
                  <a:pt x="36130" y="33163"/>
                  <a:pt x="31418" y="3272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7090969" name=""/>
          <p:cNvSpPr/>
          <p:nvPr/>
        </p:nvSpPr>
        <p:spPr bwMode="auto">
          <a:xfrm>
            <a:off x="8961099" y="1887521"/>
            <a:ext cx="454402" cy="33788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184" y="38731"/>
                  <a:pt x="21046" y="31282"/>
                  <a:pt x="27692" y="26813"/>
                </a:cubicBezTo>
                <a:cubicBezTo>
                  <a:pt x="33230" y="17875"/>
                  <a:pt x="36553" y="11917"/>
                  <a:pt x="39876" y="744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00746" name=""/>
          <p:cNvSpPr/>
          <p:nvPr/>
        </p:nvSpPr>
        <p:spPr bwMode="auto">
          <a:xfrm>
            <a:off x="9485411" y="1736054"/>
            <a:ext cx="314586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35"/>
                </a:moveTo>
                <a:cubicBezTo>
                  <a:pt x="8000" y="9340"/>
                  <a:pt x="12800" y="15178"/>
                  <a:pt x="17600" y="22183"/>
                </a:cubicBezTo>
                <a:cubicBezTo>
                  <a:pt x="20800" y="29189"/>
                  <a:pt x="22399" y="35027"/>
                  <a:pt x="22399" y="43200"/>
                </a:cubicBezTo>
                <a:cubicBezTo>
                  <a:pt x="19200" y="35027"/>
                  <a:pt x="12800" y="29189"/>
                  <a:pt x="8000" y="22183"/>
                </a:cubicBezTo>
                <a:cubicBezTo>
                  <a:pt x="4800" y="8172"/>
                  <a:pt x="4800" y="0"/>
                  <a:pt x="12800" y="0"/>
                </a:cubicBezTo>
                <a:cubicBezTo>
                  <a:pt x="19200" y="4670"/>
                  <a:pt x="25600" y="12843"/>
                  <a:pt x="30400" y="18681"/>
                </a:cubicBezTo>
                <a:cubicBezTo>
                  <a:pt x="36800" y="26854"/>
                  <a:pt x="39999" y="31524"/>
                  <a:pt x="43200" y="36194"/>
                </a:cubicBezTo>
                <a:cubicBezTo>
                  <a:pt x="43200" y="30356"/>
                  <a:pt x="41600" y="15178"/>
                  <a:pt x="41600" y="700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745065" name=""/>
          <p:cNvSpPr/>
          <p:nvPr/>
        </p:nvSpPr>
        <p:spPr bwMode="auto">
          <a:xfrm>
            <a:off x="9823302" y="1060274"/>
            <a:ext cx="559265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199" y="3397"/>
                  <a:pt x="18900" y="9222"/>
                  <a:pt x="26100" y="16988"/>
                </a:cubicBezTo>
                <a:cubicBezTo>
                  <a:pt x="34199" y="27182"/>
                  <a:pt x="36899" y="32035"/>
                  <a:pt x="40499" y="34462"/>
                </a:cubicBezTo>
                <a:cubicBezTo>
                  <a:pt x="43200" y="36404"/>
                  <a:pt x="39600" y="35433"/>
                  <a:pt x="36000" y="33977"/>
                </a:cubicBezTo>
                <a:cubicBezTo>
                  <a:pt x="32400" y="32035"/>
                  <a:pt x="28800" y="30094"/>
                  <a:pt x="25199" y="28638"/>
                </a:cubicBezTo>
                <a:cubicBezTo>
                  <a:pt x="20699" y="28152"/>
                  <a:pt x="16200" y="30579"/>
                  <a:pt x="15299" y="33492"/>
                </a:cubicBezTo>
                <a:cubicBezTo>
                  <a:pt x="15299" y="37860"/>
                  <a:pt x="16200" y="40773"/>
                  <a:pt x="18900" y="42714"/>
                </a:cubicBezTo>
                <a:cubicBezTo>
                  <a:pt x="22500" y="43200"/>
                  <a:pt x="26100" y="39802"/>
                  <a:pt x="26999" y="37860"/>
                </a:cubicBezTo>
                <a:lnTo>
                  <a:pt x="25199" y="33977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216368" name=""/>
          <p:cNvSpPr/>
          <p:nvPr/>
        </p:nvSpPr>
        <p:spPr bwMode="auto">
          <a:xfrm>
            <a:off x="7912476" y="4124586"/>
            <a:ext cx="1759357" cy="138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611" y="726"/>
                </a:moveTo>
                <a:cubicBezTo>
                  <a:pt x="28895" y="363"/>
                  <a:pt x="27464" y="0"/>
                  <a:pt x="25748" y="0"/>
                </a:cubicBezTo>
                <a:cubicBezTo>
                  <a:pt x="23459" y="1452"/>
                  <a:pt x="16879" y="4356"/>
                  <a:pt x="12588" y="6534"/>
                </a:cubicBezTo>
                <a:cubicBezTo>
                  <a:pt x="9154" y="8349"/>
                  <a:pt x="6294" y="11253"/>
                  <a:pt x="3719" y="13794"/>
                </a:cubicBezTo>
                <a:cubicBezTo>
                  <a:pt x="2002" y="17062"/>
                  <a:pt x="858" y="18877"/>
                  <a:pt x="0" y="20329"/>
                </a:cubicBezTo>
                <a:cubicBezTo>
                  <a:pt x="286" y="23233"/>
                  <a:pt x="1430" y="24685"/>
                  <a:pt x="2288" y="26137"/>
                </a:cubicBezTo>
                <a:cubicBezTo>
                  <a:pt x="4005" y="28315"/>
                  <a:pt x="5149" y="29768"/>
                  <a:pt x="7438" y="31946"/>
                </a:cubicBezTo>
                <a:cubicBezTo>
                  <a:pt x="10585" y="34850"/>
                  <a:pt x="15735" y="37754"/>
                  <a:pt x="20312" y="39932"/>
                </a:cubicBezTo>
                <a:cubicBezTo>
                  <a:pt x="25462" y="42110"/>
                  <a:pt x="33186" y="43200"/>
                  <a:pt x="38622" y="43200"/>
                </a:cubicBezTo>
                <a:cubicBezTo>
                  <a:pt x="42055" y="42110"/>
                  <a:pt x="43200" y="41747"/>
                  <a:pt x="42341" y="40658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3719235" name=""/>
          <p:cNvSpPr/>
          <p:nvPr/>
        </p:nvSpPr>
        <p:spPr bwMode="auto">
          <a:xfrm>
            <a:off x="9217430" y="3926513"/>
            <a:ext cx="407797" cy="189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" y="0"/>
                </a:moveTo>
                <a:cubicBezTo>
                  <a:pt x="0" y="2120"/>
                  <a:pt x="0" y="3975"/>
                  <a:pt x="1234" y="6890"/>
                </a:cubicBezTo>
                <a:cubicBezTo>
                  <a:pt x="3702" y="11131"/>
                  <a:pt x="8640" y="15636"/>
                  <a:pt x="11108" y="19877"/>
                </a:cubicBezTo>
                <a:cubicBezTo>
                  <a:pt x="14811" y="24647"/>
                  <a:pt x="20982" y="29418"/>
                  <a:pt x="23451" y="33658"/>
                </a:cubicBezTo>
                <a:cubicBezTo>
                  <a:pt x="29622" y="37899"/>
                  <a:pt x="32091" y="40019"/>
                  <a:pt x="34560" y="41079"/>
                </a:cubicBezTo>
                <a:cubicBezTo>
                  <a:pt x="37028" y="42139"/>
                  <a:pt x="40731" y="43200"/>
                  <a:pt x="43200" y="4187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1144267" name=""/>
          <p:cNvSpPr/>
          <p:nvPr/>
        </p:nvSpPr>
        <p:spPr bwMode="auto">
          <a:xfrm>
            <a:off x="9648530" y="3658530"/>
            <a:ext cx="675778" cy="102531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213" y="3927"/>
                  <a:pt x="13406" y="10799"/>
                  <a:pt x="27558" y="26018"/>
                </a:cubicBezTo>
                <a:cubicBezTo>
                  <a:pt x="35751" y="36327"/>
                  <a:pt x="39475" y="40254"/>
                  <a:pt x="42455" y="43200"/>
                </a:cubicBezTo>
                <a:lnTo>
                  <a:pt x="43200" y="4123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970145" name=""/>
          <p:cNvSpPr/>
          <p:nvPr/>
        </p:nvSpPr>
        <p:spPr bwMode="auto">
          <a:xfrm>
            <a:off x="9776695" y="3903210"/>
            <a:ext cx="431100" cy="8272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2032" y="2433"/>
                  <a:pt x="38529" y="7301"/>
                  <a:pt x="35027" y="10343"/>
                </a:cubicBezTo>
                <a:cubicBezTo>
                  <a:pt x="30356" y="13994"/>
                  <a:pt x="24518" y="20078"/>
                  <a:pt x="18681" y="27988"/>
                </a:cubicBezTo>
                <a:cubicBezTo>
                  <a:pt x="10508" y="35898"/>
                  <a:pt x="5837" y="40157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9451575" name=""/>
          <p:cNvSpPr/>
          <p:nvPr/>
        </p:nvSpPr>
        <p:spPr bwMode="auto">
          <a:xfrm>
            <a:off x="10277705" y="4054677"/>
            <a:ext cx="244677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4695"/>
                </a:moveTo>
                <a:cubicBezTo>
                  <a:pt x="20571" y="3756"/>
                  <a:pt x="14400" y="7513"/>
                  <a:pt x="8228" y="13147"/>
                </a:cubicBezTo>
                <a:cubicBezTo>
                  <a:pt x="2057" y="22539"/>
                  <a:pt x="0" y="30052"/>
                  <a:pt x="0" y="38504"/>
                </a:cubicBezTo>
                <a:cubicBezTo>
                  <a:pt x="6171" y="43200"/>
                  <a:pt x="18514" y="43200"/>
                  <a:pt x="26742" y="40382"/>
                </a:cubicBezTo>
                <a:cubicBezTo>
                  <a:pt x="34971" y="36626"/>
                  <a:pt x="41142" y="32869"/>
                  <a:pt x="43200" y="26295"/>
                </a:cubicBezTo>
                <a:cubicBezTo>
                  <a:pt x="43200" y="20660"/>
                  <a:pt x="39085" y="12208"/>
                  <a:pt x="32914" y="7513"/>
                </a:cubicBezTo>
                <a:cubicBezTo>
                  <a:pt x="26742" y="3756"/>
                  <a:pt x="22628" y="0"/>
                  <a:pt x="14400" y="93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4495072" name=""/>
          <p:cNvSpPr/>
          <p:nvPr/>
        </p:nvSpPr>
        <p:spPr bwMode="auto">
          <a:xfrm>
            <a:off x="9613577" y="2971099"/>
            <a:ext cx="116513" cy="61752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959" y="4890"/>
                  <a:pt x="34560" y="11411"/>
                  <a:pt x="38880" y="17932"/>
                </a:cubicBezTo>
                <a:cubicBezTo>
                  <a:pt x="43200" y="25267"/>
                  <a:pt x="43200" y="30973"/>
                  <a:pt x="43200" y="35049"/>
                </a:cubicBezTo>
                <a:cubicBezTo>
                  <a:pt x="34560" y="39124"/>
                  <a:pt x="30240" y="43200"/>
                  <a:pt x="43200" y="39124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9660373" name=""/>
          <p:cNvSpPr/>
          <p:nvPr/>
        </p:nvSpPr>
        <p:spPr bwMode="auto">
          <a:xfrm>
            <a:off x="10184494" y="2982751"/>
            <a:ext cx="396145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435" y="6646"/>
                  <a:pt x="16517" y="14399"/>
                  <a:pt x="22870" y="23261"/>
                </a:cubicBezTo>
                <a:cubicBezTo>
                  <a:pt x="26682" y="27692"/>
                  <a:pt x="29223" y="32123"/>
                  <a:pt x="30494" y="36553"/>
                </a:cubicBezTo>
                <a:quadBezTo>
                  <a:pt x="30494" y="43200"/>
                  <a:pt x="43200" y="3766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008323" name=""/>
          <p:cNvSpPr/>
          <p:nvPr/>
        </p:nvSpPr>
        <p:spPr bwMode="auto">
          <a:xfrm>
            <a:off x="10790366" y="2213761"/>
            <a:ext cx="1002017" cy="862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448"/>
                </a:moveTo>
                <a:cubicBezTo>
                  <a:pt x="3013" y="43200"/>
                  <a:pt x="6530" y="43200"/>
                  <a:pt x="10548" y="40281"/>
                </a:cubicBezTo>
                <a:cubicBezTo>
                  <a:pt x="21600" y="28605"/>
                  <a:pt x="32651" y="15762"/>
                  <a:pt x="40186" y="5254"/>
                </a:cubicBezTo>
                <a:quadBezTo>
                  <a:pt x="43200" y="0"/>
                  <a:pt x="40688" y="4086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7846499" name=""/>
          <p:cNvSpPr/>
          <p:nvPr/>
        </p:nvSpPr>
        <p:spPr bwMode="auto">
          <a:xfrm>
            <a:off x="10044678" y="2306971"/>
            <a:ext cx="256329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818" y="10164"/>
                  <a:pt x="15709" y="16517"/>
                  <a:pt x="21600" y="22870"/>
                </a:cubicBezTo>
                <a:cubicBezTo>
                  <a:pt x="29454" y="33035"/>
                  <a:pt x="31418" y="38117"/>
                  <a:pt x="35345" y="43200"/>
                </a:cubicBezTo>
                <a:lnTo>
                  <a:pt x="43200" y="40658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331335" name=""/>
          <p:cNvSpPr/>
          <p:nvPr/>
        </p:nvSpPr>
        <p:spPr bwMode="auto">
          <a:xfrm>
            <a:off x="10464127" y="2388530"/>
            <a:ext cx="46603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516932" name=""/>
          <p:cNvSpPr/>
          <p:nvPr/>
        </p:nvSpPr>
        <p:spPr bwMode="auto">
          <a:xfrm>
            <a:off x="10487430" y="2015687"/>
            <a:ext cx="442751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557" y="0"/>
                </a:moveTo>
                <a:cubicBezTo>
                  <a:pt x="23873" y="1963"/>
                  <a:pt x="19326" y="4909"/>
                  <a:pt x="14778" y="8836"/>
                </a:cubicBezTo>
                <a:cubicBezTo>
                  <a:pt x="10231" y="12763"/>
                  <a:pt x="3410" y="18654"/>
                  <a:pt x="1136" y="25527"/>
                </a:cubicBezTo>
                <a:cubicBezTo>
                  <a:pt x="0" y="31418"/>
                  <a:pt x="2273" y="36327"/>
                  <a:pt x="5684" y="40254"/>
                </a:cubicBezTo>
                <a:cubicBezTo>
                  <a:pt x="15915" y="43200"/>
                  <a:pt x="25010" y="41236"/>
                  <a:pt x="29557" y="38290"/>
                </a:cubicBezTo>
                <a:cubicBezTo>
                  <a:pt x="32968" y="35345"/>
                  <a:pt x="37515" y="32400"/>
                  <a:pt x="42063" y="26509"/>
                </a:cubicBezTo>
                <a:cubicBezTo>
                  <a:pt x="43200" y="22581"/>
                  <a:pt x="43200" y="14727"/>
                  <a:pt x="42063" y="9818"/>
                </a:cubicBezTo>
                <a:lnTo>
                  <a:pt x="35242" y="6872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80936" name="Google Shape;591;p104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2230689" name="Google Shape;592;p104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14444" name="Google Shape;593;p104"/>
          <p:cNvSpPr txBox="1"/>
          <p:nvPr/>
        </p:nvSpPr>
        <p:spPr bwMode="auto">
          <a:xfrm>
            <a:off x="5970199" y="2256399"/>
            <a:ext cx="5835600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</a:rPr>
              <a:t>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02487832" name="Google Shape;594;p10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432299"/>
            <a:ext cx="3657600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29294549" name=""/>
          <p:cNvSpPr/>
          <p:nvPr/>
        </p:nvSpPr>
        <p:spPr bwMode="auto">
          <a:xfrm>
            <a:off x="6024953" y="2073943"/>
            <a:ext cx="384494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2195"/>
                </a:moveTo>
                <a:cubicBezTo>
                  <a:pt x="5236" y="43200"/>
                  <a:pt x="11781" y="38176"/>
                  <a:pt x="20945" y="28130"/>
                </a:cubicBezTo>
                <a:cubicBezTo>
                  <a:pt x="28800" y="20093"/>
                  <a:pt x="35345" y="10046"/>
                  <a:pt x="40581" y="4018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530140" name=""/>
          <p:cNvSpPr/>
          <p:nvPr/>
        </p:nvSpPr>
        <p:spPr bwMode="auto">
          <a:xfrm>
            <a:off x="6316237" y="1188439"/>
            <a:ext cx="69907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1600" y="16904"/>
                  <a:pt x="14400" y="24417"/>
                  <a:pt x="7199" y="35686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9519384" name=""/>
          <p:cNvSpPr/>
          <p:nvPr/>
        </p:nvSpPr>
        <p:spPr bwMode="auto">
          <a:xfrm>
            <a:off x="6922109" y="1025319"/>
            <a:ext cx="34953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911993" name=""/>
          <p:cNvSpPr/>
          <p:nvPr/>
        </p:nvSpPr>
        <p:spPr bwMode="auto">
          <a:xfrm>
            <a:off x="6689081" y="768990"/>
            <a:ext cx="244677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978"/>
                </a:moveTo>
                <a:cubicBezTo>
                  <a:pt x="14400" y="22978"/>
                  <a:pt x="22628" y="21140"/>
                  <a:pt x="30857" y="17463"/>
                </a:cubicBezTo>
                <a:cubicBezTo>
                  <a:pt x="37028" y="14706"/>
                  <a:pt x="41142" y="11029"/>
                  <a:pt x="43200" y="7353"/>
                </a:cubicBezTo>
                <a:cubicBezTo>
                  <a:pt x="43200" y="1838"/>
                  <a:pt x="34971" y="0"/>
                  <a:pt x="26742" y="2757"/>
                </a:cubicBezTo>
                <a:cubicBezTo>
                  <a:pt x="20571" y="5514"/>
                  <a:pt x="14400" y="8272"/>
                  <a:pt x="8228" y="12868"/>
                </a:cubicBezTo>
                <a:cubicBezTo>
                  <a:pt x="10285" y="24817"/>
                  <a:pt x="18514" y="34008"/>
                  <a:pt x="22628" y="39523"/>
                </a:cubicBezTo>
                <a:lnTo>
                  <a:pt x="26742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4794778" name=""/>
          <p:cNvSpPr/>
          <p:nvPr/>
        </p:nvSpPr>
        <p:spPr bwMode="auto">
          <a:xfrm>
            <a:off x="6362843" y="3565319"/>
            <a:ext cx="1514678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993" y="40500"/>
                  <a:pt x="4652" y="37800"/>
                  <a:pt x="5981" y="35099"/>
                </a:cubicBezTo>
                <a:cubicBezTo>
                  <a:pt x="7310" y="32400"/>
                  <a:pt x="8639" y="29699"/>
                  <a:pt x="9969" y="27000"/>
                </a:cubicBezTo>
                <a:cubicBezTo>
                  <a:pt x="11963" y="24299"/>
                  <a:pt x="14621" y="24299"/>
                  <a:pt x="15950" y="21600"/>
                </a:cubicBezTo>
                <a:cubicBezTo>
                  <a:pt x="17280" y="18900"/>
                  <a:pt x="18609" y="13500"/>
                  <a:pt x="19938" y="10799"/>
                </a:cubicBezTo>
                <a:cubicBezTo>
                  <a:pt x="21932" y="8100"/>
                  <a:pt x="23593" y="5399"/>
                  <a:pt x="25255" y="2700"/>
                </a:cubicBezTo>
                <a:cubicBezTo>
                  <a:pt x="27249" y="0"/>
                  <a:pt x="28910" y="0"/>
                  <a:pt x="30572" y="2700"/>
                </a:cubicBezTo>
                <a:cubicBezTo>
                  <a:pt x="31901" y="8100"/>
                  <a:pt x="33230" y="10799"/>
                  <a:pt x="34559" y="13500"/>
                </a:cubicBezTo>
                <a:cubicBezTo>
                  <a:pt x="37883" y="13500"/>
                  <a:pt x="39544" y="10799"/>
                  <a:pt x="41538" y="10799"/>
                </a:cubicBezTo>
                <a:quadBezTo>
                  <a:pt x="43200" y="10799"/>
                  <a:pt x="41870" y="16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6562395" name=""/>
          <p:cNvSpPr/>
          <p:nvPr/>
        </p:nvSpPr>
        <p:spPr bwMode="auto">
          <a:xfrm>
            <a:off x="6362843" y="2959447"/>
            <a:ext cx="1572934" cy="7806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9" y="40620"/>
                </a:moveTo>
                <a:cubicBezTo>
                  <a:pt x="319" y="36752"/>
                  <a:pt x="319" y="31594"/>
                  <a:pt x="319" y="27080"/>
                </a:cubicBezTo>
                <a:cubicBezTo>
                  <a:pt x="0" y="24501"/>
                  <a:pt x="1599" y="22567"/>
                  <a:pt x="4799" y="19988"/>
                </a:cubicBezTo>
                <a:cubicBezTo>
                  <a:pt x="6400" y="16764"/>
                  <a:pt x="8319" y="14185"/>
                  <a:pt x="9600" y="11605"/>
                </a:cubicBezTo>
                <a:cubicBezTo>
                  <a:pt x="10880" y="9671"/>
                  <a:pt x="12160" y="8382"/>
                  <a:pt x="13440" y="6447"/>
                </a:cubicBezTo>
                <a:cubicBezTo>
                  <a:pt x="15360" y="4513"/>
                  <a:pt x="16640" y="3868"/>
                  <a:pt x="17920" y="3223"/>
                </a:cubicBezTo>
                <a:cubicBezTo>
                  <a:pt x="20480" y="3223"/>
                  <a:pt x="23039" y="3223"/>
                  <a:pt x="25279" y="3223"/>
                </a:cubicBezTo>
                <a:cubicBezTo>
                  <a:pt x="27519" y="3223"/>
                  <a:pt x="29440" y="2579"/>
                  <a:pt x="31999" y="1934"/>
                </a:cubicBezTo>
                <a:cubicBezTo>
                  <a:pt x="34559" y="1934"/>
                  <a:pt x="37120" y="1289"/>
                  <a:pt x="39680" y="644"/>
                </a:cubicBezTo>
                <a:cubicBezTo>
                  <a:pt x="40960" y="0"/>
                  <a:pt x="42239" y="1289"/>
                  <a:pt x="42559" y="3868"/>
                </a:cubicBezTo>
                <a:cubicBezTo>
                  <a:pt x="43200" y="8382"/>
                  <a:pt x="43200" y="14829"/>
                  <a:pt x="43200" y="19988"/>
                </a:cubicBezTo>
                <a:cubicBezTo>
                  <a:pt x="42880" y="24501"/>
                  <a:pt x="42559" y="27725"/>
                  <a:pt x="41920" y="31594"/>
                </a:cubicBezTo>
                <a:cubicBezTo>
                  <a:pt x="41279" y="34817"/>
                  <a:pt x="39039" y="34173"/>
                  <a:pt x="37759" y="34817"/>
                </a:cubicBezTo>
                <a:cubicBezTo>
                  <a:pt x="33600" y="37397"/>
                  <a:pt x="26880" y="41265"/>
                  <a:pt x="2464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196835" name="Google Shape;599;p105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5610530" name="Google Shape;600;p105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3027846" name="Google Shape;601;p105"/>
          <p:cNvSpPr txBox="1"/>
          <p:nvPr/>
        </p:nvSpPr>
        <p:spPr bwMode="auto">
          <a:xfrm>
            <a:off x="5970199" y="2256399"/>
            <a:ext cx="5835600" cy="234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06861369" name="Google Shape;602;p10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2432299"/>
            <a:ext cx="3657600" cy="19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272834" name=""/>
          <p:cNvSpPr/>
          <p:nvPr/>
        </p:nvSpPr>
        <p:spPr bwMode="auto">
          <a:xfrm>
            <a:off x="222567" y="1701099"/>
            <a:ext cx="3996421" cy="292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667" y="7917"/>
                </a:moveTo>
                <a:cubicBezTo>
                  <a:pt x="5289" y="8605"/>
                  <a:pt x="4911" y="9294"/>
                  <a:pt x="4534" y="9810"/>
                </a:cubicBezTo>
                <a:cubicBezTo>
                  <a:pt x="4156" y="10326"/>
                  <a:pt x="3904" y="11015"/>
                  <a:pt x="3526" y="11703"/>
                </a:cubicBezTo>
                <a:cubicBezTo>
                  <a:pt x="3148" y="12392"/>
                  <a:pt x="2644" y="13424"/>
                  <a:pt x="1763" y="14801"/>
                </a:cubicBezTo>
                <a:cubicBezTo>
                  <a:pt x="1385" y="15662"/>
                  <a:pt x="755" y="16694"/>
                  <a:pt x="377" y="17555"/>
                </a:cubicBezTo>
                <a:cubicBezTo>
                  <a:pt x="251" y="18588"/>
                  <a:pt x="0" y="20137"/>
                  <a:pt x="0" y="21169"/>
                </a:cubicBezTo>
                <a:cubicBezTo>
                  <a:pt x="0" y="22030"/>
                  <a:pt x="125" y="23235"/>
                  <a:pt x="503" y="24267"/>
                </a:cubicBezTo>
                <a:cubicBezTo>
                  <a:pt x="881" y="24956"/>
                  <a:pt x="1133" y="25816"/>
                  <a:pt x="1511" y="26849"/>
                </a:cubicBezTo>
                <a:cubicBezTo>
                  <a:pt x="2267" y="28226"/>
                  <a:pt x="2770" y="29603"/>
                  <a:pt x="3400" y="30980"/>
                </a:cubicBezTo>
                <a:cubicBezTo>
                  <a:pt x="3904" y="32184"/>
                  <a:pt x="4534" y="33389"/>
                  <a:pt x="5037" y="34078"/>
                </a:cubicBezTo>
                <a:cubicBezTo>
                  <a:pt x="5667" y="35110"/>
                  <a:pt x="6171" y="35799"/>
                  <a:pt x="6927" y="36659"/>
                </a:cubicBezTo>
                <a:cubicBezTo>
                  <a:pt x="7808" y="37176"/>
                  <a:pt x="8690" y="37864"/>
                  <a:pt x="10075" y="38725"/>
                </a:cubicBezTo>
                <a:cubicBezTo>
                  <a:pt x="13728" y="40274"/>
                  <a:pt x="17128" y="41823"/>
                  <a:pt x="21159" y="43027"/>
                </a:cubicBezTo>
                <a:cubicBezTo>
                  <a:pt x="24685" y="43200"/>
                  <a:pt x="27078" y="43200"/>
                  <a:pt x="29219" y="42511"/>
                </a:cubicBezTo>
                <a:cubicBezTo>
                  <a:pt x="31360" y="41995"/>
                  <a:pt x="33250" y="40790"/>
                  <a:pt x="33879" y="40101"/>
                </a:cubicBezTo>
                <a:cubicBezTo>
                  <a:pt x="34383" y="39585"/>
                  <a:pt x="35013" y="39069"/>
                  <a:pt x="35517" y="38725"/>
                </a:cubicBezTo>
                <a:cubicBezTo>
                  <a:pt x="36020" y="38208"/>
                  <a:pt x="36524" y="37864"/>
                  <a:pt x="37028" y="36831"/>
                </a:cubicBezTo>
                <a:cubicBezTo>
                  <a:pt x="37406" y="36143"/>
                  <a:pt x="37784" y="35454"/>
                  <a:pt x="38288" y="34938"/>
                </a:cubicBezTo>
                <a:cubicBezTo>
                  <a:pt x="38917" y="34078"/>
                  <a:pt x="39295" y="33561"/>
                  <a:pt x="39799" y="32701"/>
                </a:cubicBezTo>
                <a:cubicBezTo>
                  <a:pt x="40177" y="31840"/>
                  <a:pt x="40681" y="30980"/>
                  <a:pt x="41184" y="30291"/>
                </a:cubicBezTo>
                <a:cubicBezTo>
                  <a:pt x="41688" y="29431"/>
                  <a:pt x="42318" y="28054"/>
                  <a:pt x="42948" y="25988"/>
                </a:cubicBezTo>
                <a:cubicBezTo>
                  <a:pt x="43199" y="25128"/>
                  <a:pt x="43199" y="23579"/>
                  <a:pt x="43074" y="22890"/>
                </a:cubicBezTo>
                <a:cubicBezTo>
                  <a:pt x="42822" y="22030"/>
                  <a:pt x="42444" y="20653"/>
                  <a:pt x="41814" y="19276"/>
                </a:cubicBezTo>
                <a:cubicBezTo>
                  <a:pt x="41310" y="18243"/>
                  <a:pt x="40806" y="16694"/>
                  <a:pt x="40177" y="14973"/>
                </a:cubicBezTo>
                <a:cubicBezTo>
                  <a:pt x="39547" y="13941"/>
                  <a:pt x="39043" y="12564"/>
                  <a:pt x="38288" y="10154"/>
                </a:cubicBezTo>
                <a:cubicBezTo>
                  <a:pt x="37280" y="7400"/>
                  <a:pt x="36398" y="6023"/>
                  <a:pt x="35643" y="5335"/>
                </a:cubicBezTo>
                <a:cubicBezTo>
                  <a:pt x="35013" y="4647"/>
                  <a:pt x="33502" y="3270"/>
                  <a:pt x="31864" y="2065"/>
                </a:cubicBezTo>
                <a:cubicBezTo>
                  <a:pt x="30227" y="1204"/>
                  <a:pt x="28338" y="172"/>
                  <a:pt x="27330" y="0"/>
                </a:cubicBezTo>
                <a:cubicBezTo>
                  <a:pt x="26700" y="0"/>
                  <a:pt x="25945" y="0"/>
                  <a:pt x="24559" y="344"/>
                </a:cubicBezTo>
                <a:cubicBezTo>
                  <a:pt x="23174" y="860"/>
                  <a:pt x="22040" y="1204"/>
                  <a:pt x="20781" y="1893"/>
                </a:cubicBezTo>
                <a:cubicBezTo>
                  <a:pt x="20277" y="2237"/>
                  <a:pt x="19521" y="2925"/>
                  <a:pt x="19018" y="3442"/>
                </a:cubicBezTo>
                <a:cubicBezTo>
                  <a:pt x="18514" y="4130"/>
                  <a:pt x="17380" y="5335"/>
                  <a:pt x="16876" y="6023"/>
                </a:cubicBezTo>
                <a:cubicBezTo>
                  <a:pt x="16373" y="6712"/>
                  <a:pt x="15869" y="7228"/>
                  <a:pt x="15365" y="7917"/>
                </a:cubicBezTo>
                <a:cubicBezTo>
                  <a:pt x="14861" y="8605"/>
                  <a:pt x="14358" y="9294"/>
                  <a:pt x="13980" y="9810"/>
                </a:cubicBezTo>
                <a:lnTo>
                  <a:pt x="13602" y="1067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7727108" name=""/>
          <p:cNvSpPr/>
          <p:nvPr/>
        </p:nvSpPr>
        <p:spPr bwMode="auto">
          <a:xfrm>
            <a:off x="4440366" y="3285686"/>
            <a:ext cx="640825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000"/>
                </a:moveTo>
                <a:cubicBezTo>
                  <a:pt x="5498" y="43200"/>
                  <a:pt x="12567" y="43200"/>
                  <a:pt x="21992" y="36000"/>
                </a:cubicBezTo>
                <a:cubicBezTo>
                  <a:pt x="30632" y="25200"/>
                  <a:pt x="34560" y="10799"/>
                  <a:pt x="40058" y="35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7762109" name=""/>
          <p:cNvSpPr/>
          <p:nvPr/>
        </p:nvSpPr>
        <p:spPr bwMode="auto">
          <a:xfrm>
            <a:off x="4638439" y="3169173"/>
            <a:ext cx="396145" cy="7806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9223" y="0"/>
                </a:moveTo>
                <a:cubicBezTo>
                  <a:pt x="34305" y="2579"/>
                  <a:pt x="41929" y="6447"/>
                  <a:pt x="43200" y="9026"/>
                </a:cubicBezTo>
                <a:cubicBezTo>
                  <a:pt x="40658" y="12250"/>
                  <a:pt x="39388" y="16119"/>
                  <a:pt x="36847" y="19988"/>
                </a:cubicBezTo>
                <a:cubicBezTo>
                  <a:pt x="29223" y="23856"/>
                  <a:pt x="20329" y="27725"/>
                  <a:pt x="15247" y="31594"/>
                </a:cubicBezTo>
                <a:quadBezTo>
                  <a:pt x="10164" y="36752"/>
                  <a:pt x="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360626" name=""/>
          <p:cNvSpPr/>
          <p:nvPr/>
        </p:nvSpPr>
        <p:spPr bwMode="auto">
          <a:xfrm>
            <a:off x="6036603" y="2202109"/>
            <a:ext cx="314586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040"/>
                </a:moveTo>
                <a:cubicBezTo>
                  <a:pt x="8000" y="43200"/>
                  <a:pt x="14399" y="36720"/>
                  <a:pt x="22399" y="28079"/>
                </a:cubicBezTo>
                <a:cubicBezTo>
                  <a:pt x="32000" y="15119"/>
                  <a:pt x="38399" y="647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0062389" name=""/>
          <p:cNvSpPr/>
          <p:nvPr/>
        </p:nvSpPr>
        <p:spPr bwMode="auto">
          <a:xfrm>
            <a:off x="6782293" y="2318622"/>
            <a:ext cx="291283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539"/>
                </a:moveTo>
                <a:cubicBezTo>
                  <a:pt x="0" y="33808"/>
                  <a:pt x="0" y="43200"/>
                  <a:pt x="8640" y="37565"/>
                </a:cubicBezTo>
                <a:cubicBezTo>
                  <a:pt x="13823" y="30052"/>
                  <a:pt x="20736" y="22539"/>
                  <a:pt x="27648" y="15026"/>
                </a:cubicBezTo>
                <a:quadBezTo>
                  <a:pt x="38015" y="563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437536" name=""/>
          <p:cNvSpPr/>
          <p:nvPr/>
        </p:nvSpPr>
        <p:spPr bwMode="auto">
          <a:xfrm>
            <a:off x="7178439" y="2691466"/>
            <a:ext cx="174769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1519" y="5574"/>
                  <a:pt x="23039" y="15329"/>
                  <a:pt x="31680" y="20903"/>
                </a:cubicBezTo>
                <a:cubicBezTo>
                  <a:pt x="37439" y="26477"/>
                  <a:pt x="43200" y="33445"/>
                  <a:pt x="37439" y="39019"/>
                </a:cubicBezTo>
                <a:lnTo>
                  <a:pt x="288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629070" name=""/>
          <p:cNvSpPr/>
          <p:nvPr/>
        </p:nvSpPr>
        <p:spPr bwMode="auto">
          <a:xfrm>
            <a:off x="6432751" y="2738071"/>
            <a:ext cx="104861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6750"/>
                  <a:pt x="4799" y="16200"/>
                  <a:pt x="9599" y="21600"/>
                </a:cubicBezTo>
                <a:cubicBezTo>
                  <a:pt x="14400" y="29700"/>
                  <a:pt x="28799" y="39149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8436799" name=""/>
          <p:cNvSpPr/>
          <p:nvPr/>
        </p:nvSpPr>
        <p:spPr bwMode="auto">
          <a:xfrm>
            <a:off x="6188071" y="3542017"/>
            <a:ext cx="163118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8514" y="43200"/>
                  <a:pt x="30857" y="287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086461" name=""/>
          <p:cNvSpPr/>
          <p:nvPr/>
        </p:nvSpPr>
        <p:spPr bwMode="auto">
          <a:xfrm>
            <a:off x="6292934" y="3425503"/>
            <a:ext cx="93210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199" y="8307"/>
                  <a:pt x="32399" y="13292"/>
                  <a:pt x="43200" y="21600"/>
                </a:cubicBezTo>
                <a:quadBezTo>
                  <a:pt x="27000" y="33230"/>
                  <a:pt x="16199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063376" name=""/>
          <p:cNvSpPr/>
          <p:nvPr/>
        </p:nvSpPr>
        <p:spPr bwMode="auto">
          <a:xfrm>
            <a:off x="7597889" y="2574953"/>
            <a:ext cx="128163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7490" y="1270"/>
                  <a:pt x="15709" y="5082"/>
                  <a:pt x="3927" y="12705"/>
                </a:cubicBezTo>
                <a:cubicBezTo>
                  <a:pt x="0" y="22870"/>
                  <a:pt x="7854" y="27952"/>
                  <a:pt x="11781" y="33035"/>
                </a:cubicBezTo>
                <a:quadBezTo>
                  <a:pt x="19636" y="39388"/>
                  <a:pt x="7854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5700994" name=""/>
          <p:cNvSpPr/>
          <p:nvPr/>
        </p:nvSpPr>
        <p:spPr bwMode="auto">
          <a:xfrm>
            <a:off x="7644494" y="2586603"/>
            <a:ext cx="163118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428" y="0"/>
                </a:moveTo>
                <a:cubicBezTo>
                  <a:pt x="3085" y="4018"/>
                  <a:pt x="0" y="8037"/>
                  <a:pt x="0" y="13060"/>
                </a:cubicBezTo>
                <a:cubicBezTo>
                  <a:pt x="6171" y="23106"/>
                  <a:pt x="15428" y="27125"/>
                  <a:pt x="27771" y="31144"/>
                </a:cubicBezTo>
                <a:cubicBezTo>
                  <a:pt x="37028" y="34158"/>
                  <a:pt x="43200" y="38176"/>
                  <a:pt x="30857" y="40186"/>
                </a:cubicBezTo>
                <a:lnTo>
                  <a:pt x="2160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625534" name=""/>
          <p:cNvSpPr/>
          <p:nvPr/>
        </p:nvSpPr>
        <p:spPr bwMode="auto">
          <a:xfrm>
            <a:off x="7772659" y="3087612"/>
            <a:ext cx="81558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171" y="0"/>
                </a:moveTo>
                <a:cubicBezTo>
                  <a:pt x="0" y="11781"/>
                  <a:pt x="0" y="25527"/>
                  <a:pt x="12342" y="37309"/>
                </a:cubicBezTo>
                <a:quadBezTo>
                  <a:pt x="30857" y="43200"/>
                  <a:pt x="43200" y="33381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2743912" name=""/>
          <p:cNvSpPr/>
          <p:nvPr/>
        </p:nvSpPr>
        <p:spPr bwMode="auto">
          <a:xfrm>
            <a:off x="10196145" y="3402201"/>
            <a:ext cx="221375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027"/>
                </a:moveTo>
                <a:cubicBezTo>
                  <a:pt x="9094" y="3013"/>
                  <a:pt x="18189" y="1004"/>
                  <a:pt x="29557" y="0"/>
                </a:cubicBezTo>
                <a:cubicBezTo>
                  <a:pt x="38652" y="6027"/>
                  <a:pt x="40926" y="10046"/>
                  <a:pt x="43200" y="16074"/>
                </a:cubicBezTo>
                <a:cubicBezTo>
                  <a:pt x="38652" y="25116"/>
                  <a:pt x="31831" y="30139"/>
                  <a:pt x="27284" y="35162"/>
                </a:cubicBezTo>
                <a:quadBezTo>
                  <a:pt x="22736" y="40186"/>
                  <a:pt x="31831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9468857" name=""/>
          <p:cNvSpPr/>
          <p:nvPr/>
        </p:nvSpPr>
        <p:spPr bwMode="auto">
          <a:xfrm>
            <a:off x="9753393" y="3903210"/>
            <a:ext cx="734034" cy="130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342" y="0"/>
                </a:moveTo>
                <a:cubicBezTo>
                  <a:pt x="33600" y="1157"/>
                  <a:pt x="32914" y="3857"/>
                  <a:pt x="34285" y="6942"/>
                </a:cubicBezTo>
                <a:cubicBezTo>
                  <a:pt x="38400" y="12342"/>
                  <a:pt x="43200" y="17742"/>
                  <a:pt x="41142" y="19285"/>
                </a:cubicBezTo>
                <a:cubicBezTo>
                  <a:pt x="38400" y="19671"/>
                  <a:pt x="35657" y="20442"/>
                  <a:pt x="30171" y="22371"/>
                </a:cubicBezTo>
                <a:cubicBezTo>
                  <a:pt x="19885" y="28542"/>
                  <a:pt x="7542" y="35871"/>
                  <a:pt x="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240720" name="Google Shape;607;p106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9324474" name="Google Shape;608;p106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0943208" name="Google Shape;609;p106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else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789504469" name="Google Shape;610;p10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1888266"/>
            <a:ext cx="3657600" cy="30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0312016" name=""/>
          <p:cNvSpPr/>
          <p:nvPr/>
        </p:nvSpPr>
        <p:spPr bwMode="auto">
          <a:xfrm>
            <a:off x="3706329" y="1584586"/>
            <a:ext cx="372842" cy="2446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457"/>
                </a:moveTo>
                <a:cubicBezTo>
                  <a:pt x="0" y="32914"/>
                  <a:pt x="1349" y="43200"/>
                  <a:pt x="10799" y="34971"/>
                </a:cubicBezTo>
                <a:cubicBezTo>
                  <a:pt x="20249" y="24685"/>
                  <a:pt x="32399" y="14400"/>
                  <a:pt x="39149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3966759" name=""/>
          <p:cNvSpPr/>
          <p:nvPr/>
        </p:nvSpPr>
        <p:spPr bwMode="auto">
          <a:xfrm>
            <a:off x="3613118" y="3064310"/>
            <a:ext cx="477705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268" y="0"/>
                  <a:pt x="17912" y="0"/>
                  <a:pt x="29502" y="0"/>
                </a:cubicBezTo>
                <a:quadBezTo>
                  <a:pt x="37931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3319054" name=""/>
          <p:cNvSpPr/>
          <p:nvPr/>
        </p:nvSpPr>
        <p:spPr bwMode="auto">
          <a:xfrm>
            <a:off x="3962659" y="4031375"/>
            <a:ext cx="314586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600" y="28800"/>
                  <a:pt x="17599" y="14399"/>
                  <a:pt x="33600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5181470" name="Google Shape;615;p107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8928434" name="Google Shape;616;p107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0720186" name="Google Shape;617;p107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87050002" name="Google Shape;618;p10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1888266"/>
            <a:ext cx="3657600" cy="30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9728830" name=""/>
          <p:cNvSpPr/>
          <p:nvPr/>
        </p:nvSpPr>
        <p:spPr bwMode="auto">
          <a:xfrm>
            <a:off x="5780274" y="2924494"/>
            <a:ext cx="2027338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44" y="17280"/>
                  <a:pt x="2979" y="0"/>
                  <a:pt x="5710" y="0"/>
                </a:cubicBezTo>
                <a:cubicBezTo>
                  <a:pt x="8937" y="0"/>
                  <a:pt x="13655" y="8640"/>
                  <a:pt x="17627" y="25920"/>
                </a:cubicBezTo>
                <a:cubicBezTo>
                  <a:pt x="22096" y="25920"/>
                  <a:pt x="26317" y="8640"/>
                  <a:pt x="30786" y="8640"/>
                </a:cubicBezTo>
                <a:cubicBezTo>
                  <a:pt x="35751" y="8640"/>
                  <a:pt x="39724" y="0"/>
                  <a:pt x="41958" y="0"/>
                </a:cubicBezTo>
                <a:lnTo>
                  <a:pt x="43200" y="864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7905293" name=""/>
          <p:cNvSpPr/>
          <p:nvPr/>
        </p:nvSpPr>
        <p:spPr bwMode="auto">
          <a:xfrm>
            <a:off x="6071558" y="3611925"/>
            <a:ext cx="361191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39"/>
                </a:moveTo>
                <a:cubicBezTo>
                  <a:pt x="4180" y="43200"/>
                  <a:pt x="13935" y="34560"/>
                  <a:pt x="29264" y="21600"/>
                </a:cubicBezTo>
                <a:quadBezTo>
                  <a:pt x="37625" y="864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463347" name=""/>
          <p:cNvSpPr/>
          <p:nvPr/>
        </p:nvSpPr>
        <p:spPr bwMode="auto">
          <a:xfrm>
            <a:off x="5780274" y="4206145"/>
            <a:ext cx="2889540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45" y="38400"/>
                  <a:pt x="1916" y="36800"/>
                  <a:pt x="3483" y="33600"/>
                </a:cubicBezTo>
                <a:cubicBezTo>
                  <a:pt x="9058" y="31999"/>
                  <a:pt x="13935" y="31999"/>
                  <a:pt x="18987" y="35199"/>
                </a:cubicBezTo>
                <a:cubicBezTo>
                  <a:pt x="26477" y="28800"/>
                  <a:pt x="34490" y="22400"/>
                  <a:pt x="39890" y="95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018664" name=""/>
          <p:cNvSpPr/>
          <p:nvPr/>
        </p:nvSpPr>
        <p:spPr bwMode="auto">
          <a:xfrm>
            <a:off x="6234678" y="3483759"/>
            <a:ext cx="512659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309" y="0"/>
                  <a:pt x="32400" y="0"/>
                  <a:pt x="27490" y="1234"/>
                </a:cubicBezTo>
                <a:cubicBezTo>
                  <a:pt x="23563" y="2468"/>
                  <a:pt x="17672" y="4937"/>
                  <a:pt x="13745" y="7405"/>
                </a:cubicBezTo>
                <a:cubicBezTo>
                  <a:pt x="9818" y="11108"/>
                  <a:pt x="5890" y="16045"/>
                  <a:pt x="2945" y="19748"/>
                </a:cubicBezTo>
                <a:cubicBezTo>
                  <a:pt x="1963" y="24685"/>
                  <a:pt x="981" y="29622"/>
                  <a:pt x="0" y="34560"/>
                </a:cubicBezTo>
                <a:quadBezTo>
                  <a:pt x="3927" y="39497"/>
                  <a:pt x="6872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385570" name=""/>
          <p:cNvSpPr/>
          <p:nvPr/>
        </p:nvSpPr>
        <p:spPr bwMode="auto">
          <a:xfrm>
            <a:off x="7399815" y="3413851"/>
            <a:ext cx="151466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292" y="1028"/>
                  <a:pt x="29907" y="7200"/>
                  <a:pt x="39876" y="12342"/>
                </a:cubicBezTo>
                <a:cubicBezTo>
                  <a:pt x="43200" y="17485"/>
                  <a:pt x="43200" y="24685"/>
                  <a:pt x="39876" y="30857"/>
                </a:cubicBezTo>
                <a:cubicBezTo>
                  <a:pt x="33230" y="34971"/>
                  <a:pt x="26584" y="39085"/>
                  <a:pt x="23261" y="431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1370047" name=""/>
          <p:cNvSpPr/>
          <p:nvPr/>
        </p:nvSpPr>
        <p:spPr bwMode="auto">
          <a:xfrm>
            <a:off x="5162750" y="1829265"/>
            <a:ext cx="1619538" cy="5942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458" y="4235"/>
                </a:moveTo>
                <a:cubicBezTo>
                  <a:pt x="5594" y="5082"/>
                  <a:pt x="4351" y="5929"/>
                  <a:pt x="3107" y="7623"/>
                </a:cubicBezTo>
                <a:cubicBezTo>
                  <a:pt x="1864" y="11858"/>
                  <a:pt x="1553" y="15247"/>
                  <a:pt x="1243" y="18635"/>
                </a:cubicBezTo>
                <a:cubicBezTo>
                  <a:pt x="932" y="23717"/>
                  <a:pt x="621" y="27105"/>
                  <a:pt x="310" y="30494"/>
                </a:cubicBezTo>
                <a:cubicBezTo>
                  <a:pt x="0" y="35576"/>
                  <a:pt x="310" y="38964"/>
                  <a:pt x="1553" y="40658"/>
                </a:cubicBezTo>
                <a:cubicBezTo>
                  <a:pt x="3418" y="40658"/>
                  <a:pt x="5905" y="39811"/>
                  <a:pt x="7148" y="38117"/>
                </a:cubicBezTo>
                <a:cubicBezTo>
                  <a:pt x="8391" y="37270"/>
                  <a:pt x="10256" y="37270"/>
                  <a:pt x="12120" y="37270"/>
                </a:cubicBezTo>
                <a:cubicBezTo>
                  <a:pt x="13674" y="38964"/>
                  <a:pt x="14917" y="40658"/>
                  <a:pt x="16161" y="41505"/>
                </a:cubicBezTo>
                <a:cubicBezTo>
                  <a:pt x="18025" y="41505"/>
                  <a:pt x="19890" y="42352"/>
                  <a:pt x="21133" y="43200"/>
                </a:cubicBezTo>
                <a:cubicBezTo>
                  <a:pt x="22687" y="43200"/>
                  <a:pt x="25174" y="43200"/>
                  <a:pt x="27971" y="43200"/>
                </a:cubicBezTo>
                <a:cubicBezTo>
                  <a:pt x="30457" y="42352"/>
                  <a:pt x="32322" y="41505"/>
                  <a:pt x="33565" y="40658"/>
                </a:cubicBezTo>
                <a:cubicBezTo>
                  <a:pt x="35741" y="39811"/>
                  <a:pt x="36984" y="38117"/>
                  <a:pt x="37916" y="35576"/>
                </a:cubicBezTo>
                <a:cubicBezTo>
                  <a:pt x="39470" y="33882"/>
                  <a:pt x="41646" y="33882"/>
                  <a:pt x="43200" y="33882"/>
                </a:cubicBezTo>
                <a:cubicBezTo>
                  <a:pt x="42889" y="28800"/>
                  <a:pt x="41956" y="22870"/>
                  <a:pt x="41335" y="18635"/>
                </a:cubicBezTo>
                <a:cubicBezTo>
                  <a:pt x="41024" y="15247"/>
                  <a:pt x="40402" y="10164"/>
                  <a:pt x="40092" y="4235"/>
                </a:cubicBezTo>
                <a:cubicBezTo>
                  <a:pt x="39159" y="847"/>
                  <a:pt x="37916" y="0"/>
                  <a:pt x="36362" y="0"/>
                </a:cubicBezTo>
                <a:cubicBezTo>
                  <a:pt x="34808" y="0"/>
                  <a:pt x="32633" y="0"/>
                  <a:pt x="30457" y="0"/>
                </a:cubicBezTo>
                <a:cubicBezTo>
                  <a:pt x="29214" y="847"/>
                  <a:pt x="27038" y="847"/>
                  <a:pt x="25795" y="0"/>
                </a:cubicBezTo>
                <a:cubicBezTo>
                  <a:pt x="23309" y="0"/>
                  <a:pt x="21444" y="0"/>
                  <a:pt x="20201" y="847"/>
                </a:cubicBezTo>
                <a:cubicBezTo>
                  <a:pt x="18336" y="847"/>
                  <a:pt x="15850" y="847"/>
                  <a:pt x="14607" y="1694"/>
                </a:cubicBezTo>
                <a:cubicBezTo>
                  <a:pt x="13364" y="2541"/>
                  <a:pt x="12120" y="4235"/>
                  <a:pt x="10566" y="5082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401996" name=""/>
          <p:cNvSpPr/>
          <p:nvPr/>
        </p:nvSpPr>
        <p:spPr bwMode="auto">
          <a:xfrm>
            <a:off x="9427154" y="1235045"/>
            <a:ext cx="163118" cy="68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24685" y="4393"/>
                  <a:pt x="33942" y="9518"/>
                  <a:pt x="43200" y="16108"/>
                </a:cubicBezTo>
                <a:cubicBezTo>
                  <a:pt x="43200" y="26359"/>
                  <a:pt x="43200" y="32949"/>
                  <a:pt x="30857" y="39538"/>
                </a:cubicBezTo>
                <a:cubicBezTo>
                  <a:pt x="27771" y="42467"/>
                  <a:pt x="15428" y="43200"/>
                  <a:pt x="0" y="41003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557195" name=""/>
          <p:cNvSpPr/>
          <p:nvPr/>
        </p:nvSpPr>
        <p:spPr bwMode="auto">
          <a:xfrm>
            <a:off x="9182475" y="1537981"/>
            <a:ext cx="279631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599" y="17280"/>
                  <a:pt x="19799" y="25920"/>
                  <a:pt x="26999" y="34560"/>
                </a:cubicBezTo>
                <a:quadBezTo>
                  <a:pt x="34199" y="432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7324608" name=""/>
          <p:cNvSpPr/>
          <p:nvPr/>
        </p:nvSpPr>
        <p:spPr bwMode="auto">
          <a:xfrm>
            <a:off x="9776695" y="1339907"/>
            <a:ext cx="337889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599"/>
                </a:moveTo>
                <a:cubicBezTo>
                  <a:pt x="8937" y="11199"/>
                  <a:pt x="14896" y="12799"/>
                  <a:pt x="26813" y="9599"/>
                </a:cubicBezTo>
                <a:cubicBezTo>
                  <a:pt x="32772" y="7999"/>
                  <a:pt x="28303" y="0"/>
                  <a:pt x="19365" y="0"/>
                </a:cubicBezTo>
                <a:cubicBezTo>
                  <a:pt x="10427" y="4800"/>
                  <a:pt x="4468" y="9599"/>
                  <a:pt x="1489" y="15999"/>
                </a:cubicBezTo>
                <a:cubicBezTo>
                  <a:pt x="0" y="25599"/>
                  <a:pt x="1489" y="31999"/>
                  <a:pt x="5958" y="38399"/>
                </a:cubicBezTo>
                <a:cubicBezTo>
                  <a:pt x="16386" y="43200"/>
                  <a:pt x="28303" y="40000"/>
                  <a:pt x="37241" y="33599"/>
                </a:cubicBezTo>
                <a:lnTo>
                  <a:pt x="43200" y="2719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2683074" name=""/>
          <p:cNvSpPr/>
          <p:nvPr/>
        </p:nvSpPr>
        <p:spPr bwMode="auto">
          <a:xfrm>
            <a:off x="10161191" y="1281650"/>
            <a:ext cx="186421" cy="38449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10800" y="2618"/>
                  <a:pt x="18900" y="10472"/>
                  <a:pt x="27000" y="14399"/>
                </a:cubicBezTo>
                <a:cubicBezTo>
                  <a:pt x="37800" y="19636"/>
                  <a:pt x="43200" y="24872"/>
                  <a:pt x="37800" y="35345"/>
                </a:cubicBezTo>
                <a:cubicBezTo>
                  <a:pt x="29700" y="41890"/>
                  <a:pt x="16199" y="43200"/>
                  <a:pt x="0" y="4189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232686" name=""/>
          <p:cNvSpPr/>
          <p:nvPr/>
        </p:nvSpPr>
        <p:spPr bwMode="auto">
          <a:xfrm>
            <a:off x="9625227" y="1771007"/>
            <a:ext cx="699081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" y="34457"/>
                </a:moveTo>
                <a:cubicBezTo>
                  <a:pt x="5040" y="37542"/>
                  <a:pt x="7200" y="39600"/>
                  <a:pt x="8639" y="43200"/>
                </a:cubicBezTo>
                <a:cubicBezTo>
                  <a:pt x="5759" y="41142"/>
                  <a:pt x="3599" y="38057"/>
                  <a:pt x="719" y="31885"/>
                </a:cubicBezTo>
                <a:cubicBezTo>
                  <a:pt x="0" y="25714"/>
                  <a:pt x="1439" y="22114"/>
                  <a:pt x="4320" y="20057"/>
                </a:cubicBezTo>
                <a:cubicBezTo>
                  <a:pt x="14399" y="23142"/>
                  <a:pt x="24479" y="28285"/>
                  <a:pt x="34559" y="32400"/>
                </a:cubicBezTo>
                <a:cubicBezTo>
                  <a:pt x="37439" y="34457"/>
                  <a:pt x="40320" y="35485"/>
                  <a:pt x="43200" y="32400"/>
                </a:cubicBezTo>
                <a:cubicBezTo>
                  <a:pt x="43200" y="27771"/>
                  <a:pt x="41759" y="22628"/>
                  <a:pt x="37439" y="14914"/>
                </a:cubicBezTo>
                <a:cubicBezTo>
                  <a:pt x="33120" y="5657"/>
                  <a:pt x="29519" y="0"/>
                  <a:pt x="28079" y="2057"/>
                </a:cubicBezTo>
                <a:lnTo>
                  <a:pt x="28799" y="5142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5124703" name=""/>
          <p:cNvSpPr/>
          <p:nvPr/>
        </p:nvSpPr>
        <p:spPr bwMode="auto">
          <a:xfrm>
            <a:off x="10557338" y="1514678"/>
            <a:ext cx="361191" cy="8039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754" y="16904"/>
                </a:moveTo>
                <a:cubicBezTo>
                  <a:pt x="5574" y="19408"/>
                  <a:pt x="2787" y="23165"/>
                  <a:pt x="1393" y="27547"/>
                </a:cubicBezTo>
                <a:cubicBezTo>
                  <a:pt x="0" y="35686"/>
                  <a:pt x="1393" y="38817"/>
                  <a:pt x="5574" y="41321"/>
                </a:cubicBezTo>
                <a:cubicBezTo>
                  <a:pt x="9754" y="43200"/>
                  <a:pt x="20903" y="40695"/>
                  <a:pt x="27870" y="31930"/>
                </a:cubicBezTo>
                <a:cubicBezTo>
                  <a:pt x="36232" y="21286"/>
                  <a:pt x="43200" y="10017"/>
                  <a:pt x="43200" y="3130"/>
                </a:cubicBezTo>
                <a:lnTo>
                  <a:pt x="40412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8732680" name=""/>
          <p:cNvSpPr/>
          <p:nvPr/>
        </p:nvSpPr>
        <p:spPr bwMode="auto">
          <a:xfrm>
            <a:off x="10370916" y="1537981"/>
            <a:ext cx="501007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919"/>
                </a:moveTo>
                <a:cubicBezTo>
                  <a:pt x="39181" y="0"/>
                  <a:pt x="33153" y="0"/>
                  <a:pt x="29134" y="919"/>
                </a:cubicBezTo>
                <a:cubicBezTo>
                  <a:pt x="22102" y="4595"/>
                  <a:pt x="19088" y="7353"/>
                  <a:pt x="16074" y="10110"/>
                </a:cubicBezTo>
                <a:cubicBezTo>
                  <a:pt x="13060" y="13787"/>
                  <a:pt x="10046" y="17463"/>
                  <a:pt x="8037" y="21140"/>
                </a:cubicBezTo>
                <a:cubicBezTo>
                  <a:pt x="6027" y="25736"/>
                  <a:pt x="6027" y="33089"/>
                  <a:pt x="5023" y="38604"/>
                </a:cubicBezTo>
                <a:quadBezTo>
                  <a:pt x="4018" y="42280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2243741" name=""/>
          <p:cNvSpPr/>
          <p:nvPr/>
        </p:nvSpPr>
        <p:spPr bwMode="auto">
          <a:xfrm>
            <a:off x="10627245" y="967063"/>
            <a:ext cx="256329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6615"/>
                </a:moveTo>
                <a:cubicBezTo>
                  <a:pt x="5890" y="36553"/>
                  <a:pt x="13745" y="43200"/>
                  <a:pt x="27490" y="29907"/>
                </a:cubicBezTo>
                <a:cubicBezTo>
                  <a:pt x="35345" y="9969"/>
                  <a:pt x="43200" y="0"/>
                  <a:pt x="43200" y="19938"/>
                </a:cubicBezTo>
                <a:lnTo>
                  <a:pt x="41236" y="3323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8678107" name=""/>
          <p:cNvSpPr/>
          <p:nvPr/>
        </p:nvSpPr>
        <p:spPr bwMode="auto">
          <a:xfrm>
            <a:off x="10976787" y="1421466"/>
            <a:ext cx="396145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623" y="41472"/>
                  <a:pt x="12705" y="38016"/>
                  <a:pt x="21600" y="31104"/>
                </a:cubicBezTo>
                <a:cubicBezTo>
                  <a:pt x="33035" y="10368"/>
                  <a:pt x="39388" y="5184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689551" name=""/>
          <p:cNvSpPr/>
          <p:nvPr/>
        </p:nvSpPr>
        <p:spPr bwMode="auto">
          <a:xfrm>
            <a:off x="10697154" y="1013667"/>
            <a:ext cx="349539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439" y="10800"/>
                  <a:pt x="4320" y="21600"/>
                  <a:pt x="7199" y="32399"/>
                </a:cubicBezTo>
                <a:cubicBezTo>
                  <a:pt x="12959" y="43200"/>
                  <a:pt x="23039" y="35099"/>
                  <a:pt x="33119" y="18900"/>
                </a:cubicBezTo>
                <a:cubicBezTo>
                  <a:pt x="38879" y="8099"/>
                  <a:pt x="43200" y="0"/>
                  <a:pt x="40320" y="134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0791044" name=""/>
          <p:cNvSpPr/>
          <p:nvPr/>
        </p:nvSpPr>
        <p:spPr bwMode="auto">
          <a:xfrm>
            <a:off x="7749357" y="2318622"/>
            <a:ext cx="407797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5142"/>
                  <a:pt x="43200" y="11314"/>
                  <a:pt x="40731" y="15428"/>
                </a:cubicBezTo>
                <a:cubicBezTo>
                  <a:pt x="37028" y="19542"/>
                  <a:pt x="33325" y="24685"/>
                  <a:pt x="28388" y="28799"/>
                </a:cubicBezTo>
                <a:cubicBezTo>
                  <a:pt x="22217" y="34971"/>
                  <a:pt x="17279" y="38057"/>
                  <a:pt x="12342" y="41142"/>
                </a:cubicBezTo>
                <a:cubicBezTo>
                  <a:pt x="7405" y="43200"/>
                  <a:pt x="2468" y="41142"/>
                  <a:pt x="0" y="37028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9015132" name=""/>
          <p:cNvSpPr/>
          <p:nvPr/>
        </p:nvSpPr>
        <p:spPr bwMode="auto">
          <a:xfrm>
            <a:off x="7807613" y="2539998"/>
            <a:ext cx="314586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800" y="8100"/>
                  <a:pt x="4800" y="16200"/>
                  <a:pt x="6399" y="21600"/>
                </a:cubicBezTo>
                <a:cubicBezTo>
                  <a:pt x="11199" y="28350"/>
                  <a:pt x="19199" y="33749"/>
                  <a:pt x="28799" y="39150"/>
                </a:cubicBezTo>
                <a:quadBezTo>
                  <a:pt x="35199" y="405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943538" name=""/>
          <p:cNvSpPr/>
          <p:nvPr/>
        </p:nvSpPr>
        <p:spPr bwMode="auto">
          <a:xfrm>
            <a:off x="6281283" y="3588622"/>
            <a:ext cx="862200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502" y="43200"/>
                  <a:pt x="6421" y="43200"/>
                  <a:pt x="16929" y="43200"/>
                </a:cubicBezTo>
                <a:cubicBezTo>
                  <a:pt x="28021" y="37028"/>
                  <a:pt x="40864" y="6171"/>
                  <a:pt x="43199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460617" name=""/>
          <p:cNvSpPr/>
          <p:nvPr/>
        </p:nvSpPr>
        <p:spPr bwMode="auto">
          <a:xfrm>
            <a:off x="7586237" y="3297338"/>
            <a:ext cx="384494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2945"/>
                </a:moveTo>
                <a:cubicBezTo>
                  <a:pt x="36654" y="0"/>
                  <a:pt x="28800" y="1963"/>
                  <a:pt x="23563" y="5890"/>
                </a:cubicBezTo>
                <a:cubicBezTo>
                  <a:pt x="18327" y="10799"/>
                  <a:pt x="13090" y="17672"/>
                  <a:pt x="6545" y="27490"/>
                </a:cubicBezTo>
                <a:cubicBezTo>
                  <a:pt x="1309" y="35345"/>
                  <a:pt x="0" y="39272"/>
                  <a:pt x="3927" y="43200"/>
                </a:cubicBezTo>
                <a:cubicBezTo>
                  <a:pt x="11781" y="41236"/>
                  <a:pt x="18327" y="38290"/>
                  <a:pt x="27490" y="3730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217327" name=""/>
          <p:cNvSpPr/>
          <p:nvPr/>
        </p:nvSpPr>
        <p:spPr bwMode="auto">
          <a:xfrm>
            <a:off x="7656145" y="3110915"/>
            <a:ext cx="163118" cy="20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0857" y="2400"/>
                  <a:pt x="12342" y="14400"/>
                  <a:pt x="3085" y="24000"/>
                </a:cubicBezTo>
                <a:cubicBezTo>
                  <a:pt x="0" y="33600"/>
                  <a:pt x="9257" y="40800"/>
                  <a:pt x="216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153518" name=""/>
          <p:cNvSpPr/>
          <p:nvPr/>
        </p:nvSpPr>
        <p:spPr bwMode="auto">
          <a:xfrm>
            <a:off x="7597889" y="3285686"/>
            <a:ext cx="454402" cy="6524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015" y="0"/>
                </a:moveTo>
                <a:cubicBezTo>
                  <a:pt x="25476" y="0"/>
                  <a:pt x="18830" y="3857"/>
                  <a:pt x="14400" y="6171"/>
                </a:cubicBezTo>
                <a:cubicBezTo>
                  <a:pt x="11076" y="10028"/>
                  <a:pt x="7753" y="12342"/>
                  <a:pt x="4430" y="15428"/>
                </a:cubicBezTo>
                <a:cubicBezTo>
                  <a:pt x="2215" y="18514"/>
                  <a:pt x="0" y="23914"/>
                  <a:pt x="1107" y="30085"/>
                </a:cubicBezTo>
                <a:cubicBezTo>
                  <a:pt x="3323" y="33171"/>
                  <a:pt x="5538" y="36257"/>
                  <a:pt x="9969" y="37799"/>
                </a:cubicBezTo>
                <a:cubicBezTo>
                  <a:pt x="15507" y="39342"/>
                  <a:pt x="19938" y="40885"/>
                  <a:pt x="25476" y="42428"/>
                </a:cubicBezTo>
                <a:cubicBezTo>
                  <a:pt x="32123" y="43200"/>
                  <a:pt x="37661" y="43200"/>
                  <a:pt x="43200" y="40114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581141" name=""/>
          <p:cNvSpPr/>
          <p:nvPr/>
        </p:nvSpPr>
        <p:spPr bwMode="auto">
          <a:xfrm>
            <a:off x="8180457" y="3239081"/>
            <a:ext cx="442751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5981"/>
                </a:moveTo>
                <a:cubicBezTo>
                  <a:pt x="1136" y="10633"/>
                  <a:pt x="4547" y="13292"/>
                  <a:pt x="11368" y="16615"/>
                </a:cubicBezTo>
                <a:cubicBezTo>
                  <a:pt x="15915" y="15286"/>
                  <a:pt x="20463" y="12627"/>
                  <a:pt x="25010" y="8640"/>
                </a:cubicBezTo>
                <a:cubicBezTo>
                  <a:pt x="27284" y="3323"/>
                  <a:pt x="28421" y="0"/>
                  <a:pt x="30694" y="3323"/>
                </a:cubicBezTo>
                <a:cubicBezTo>
                  <a:pt x="32968" y="10633"/>
                  <a:pt x="38652" y="21267"/>
                  <a:pt x="42063" y="27249"/>
                </a:cubicBezTo>
                <a:cubicBezTo>
                  <a:pt x="43200" y="31901"/>
                  <a:pt x="43200" y="37218"/>
                  <a:pt x="40926" y="39876"/>
                </a:cubicBezTo>
                <a:cubicBezTo>
                  <a:pt x="35242" y="43200"/>
                  <a:pt x="29557" y="42535"/>
                  <a:pt x="26147" y="40541"/>
                </a:cubicBezTo>
                <a:cubicBezTo>
                  <a:pt x="22736" y="37218"/>
                  <a:pt x="20463" y="34560"/>
                  <a:pt x="19326" y="29907"/>
                </a:cubicBezTo>
                <a:cubicBezTo>
                  <a:pt x="27284" y="24590"/>
                  <a:pt x="31831" y="21267"/>
                  <a:pt x="36378" y="16615"/>
                </a:cubicBezTo>
                <a:quadBezTo>
                  <a:pt x="39789" y="13292"/>
                  <a:pt x="40926" y="10633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783252" name=""/>
          <p:cNvSpPr/>
          <p:nvPr/>
        </p:nvSpPr>
        <p:spPr bwMode="auto">
          <a:xfrm>
            <a:off x="8751374" y="3192475"/>
            <a:ext cx="267981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269" y="0"/>
                </a:moveTo>
                <a:cubicBezTo>
                  <a:pt x="15026" y="6573"/>
                  <a:pt x="15026" y="13147"/>
                  <a:pt x="7513" y="15965"/>
                </a:cubicBezTo>
                <a:cubicBezTo>
                  <a:pt x="1878" y="19721"/>
                  <a:pt x="0" y="23478"/>
                  <a:pt x="1878" y="28173"/>
                </a:cubicBezTo>
                <a:cubicBezTo>
                  <a:pt x="15026" y="32869"/>
                  <a:pt x="22539" y="35686"/>
                  <a:pt x="31930" y="39443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577318" name=""/>
          <p:cNvSpPr/>
          <p:nvPr/>
        </p:nvSpPr>
        <p:spPr bwMode="auto">
          <a:xfrm>
            <a:off x="9229081" y="3110915"/>
            <a:ext cx="302934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854"/>
                </a:moveTo>
                <a:cubicBezTo>
                  <a:pt x="6646" y="17672"/>
                  <a:pt x="11630" y="25527"/>
                  <a:pt x="13292" y="33381"/>
                </a:cubicBezTo>
                <a:cubicBezTo>
                  <a:pt x="13292" y="43200"/>
                  <a:pt x="19938" y="31418"/>
                  <a:pt x="21600" y="13745"/>
                </a:cubicBezTo>
                <a:cubicBezTo>
                  <a:pt x="19938" y="0"/>
                  <a:pt x="19938" y="13745"/>
                  <a:pt x="21600" y="25527"/>
                </a:cubicBezTo>
                <a:cubicBezTo>
                  <a:pt x="24923" y="33381"/>
                  <a:pt x="31569" y="39272"/>
                  <a:pt x="38215" y="43200"/>
                </a:cubicBezTo>
                <a:quadBezTo>
                  <a:pt x="43200" y="33381"/>
                  <a:pt x="43200" y="17672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90659" name=""/>
          <p:cNvSpPr/>
          <p:nvPr/>
        </p:nvSpPr>
        <p:spPr bwMode="auto">
          <a:xfrm>
            <a:off x="9403851" y="2947797"/>
            <a:ext cx="244677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171" y="3323"/>
                  <a:pt x="18514" y="9138"/>
                  <a:pt x="28800" y="13292"/>
                </a:cubicBezTo>
                <a:cubicBezTo>
                  <a:pt x="34971" y="16615"/>
                  <a:pt x="41142" y="19938"/>
                  <a:pt x="43200" y="23261"/>
                </a:cubicBezTo>
                <a:cubicBezTo>
                  <a:pt x="43200" y="28246"/>
                  <a:pt x="43200" y="32399"/>
                  <a:pt x="41142" y="35723"/>
                </a:cubicBezTo>
                <a:quadBezTo>
                  <a:pt x="39085" y="39046"/>
                  <a:pt x="32914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5958425" name=""/>
          <p:cNvSpPr/>
          <p:nvPr/>
        </p:nvSpPr>
        <p:spPr bwMode="auto">
          <a:xfrm>
            <a:off x="6351192" y="3483759"/>
            <a:ext cx="512659" cy="62917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7309" y="1599"/>
                  <a:pt x="33381" y="3199"/>
                  <a:pt x="29454" y="5599"/>
                </a:cubicBezTo>
                <a:cubicBezTo>
                  <a:pt x="23563" y="8799"/>
                  <a:pt x="18654" y="12000"/>
                  <a:pt x="14727" y="13600"/>
                </a:cubicBezTo>
                <a:cubicBezTo>
                  <a:pt x="8836" y="17600"/>
                  <a:pt x="3927" y="21599"/>
                  <a:pt x="981" y="24800"/>
                </a:cubicBezTo>
                <a:cubicBezTo>
                  <a:pt x="0" y="28799"/>
                  <a:pt x="2945" y="32000"/>
                  <a:pt x="7854" y="35199"/>
                </a:cubicBezTo>
                <a:cubicBezTo>
                  <a:pt x="11781" y="38399"/>
                  <a:pt x="15709" y="40799"/>
                  <a:pt x="19636" y="42399"/>
                </a:cubicBezTo>
                <a:quadBezTo>
                  <a:pt x="25527" y="43200"/>
                  <a:pt x="30436" y="42399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720065" name=""/>
          <p:cNvSpPr/>
          <p:nvPr/>
        </p:nvSpPr>
        <p:spPr bwMode="auto">
          <a:xfrm>
            <a:off x="6059906" y="3495411"/>
            <a:ext cx="605870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646" y="43200"/>
                  <a:pt x="10799" y="43200"/>
                  <a:pt x="19107" y="31418"/>
                </a:cubicBezTo>
                <a:cubicBezTo>
                  <a:pt x="31569" y="19636"/>
                  <a:pt x="34892" y="11781"/>
                  <a:pt x="39046" y="785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9663775" name="Google Shape;256;p53"/>
          <p:cNvSpPr txBox="1"/>
          <p:nvPr>
            <p:ph type="body" idx="1"/>
          </p:nvPr>
        </p:nvSpPr>
        <p:spPr bwMode="auto">
          <a:xfrm>
            <a:off x="3478599" y="1941599"/>
            <a:ext cx="5234799" cy="29747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main(void)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printf("hello, world\n");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26147" name="Google Shape;623;p108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7612495" name="Google Shape;624;p108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2518795" name="Google Shape;625;p108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174068488" name="Google Shape;626;p10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1888266"/>
            <a:ext cx="3657600" cy="3081447"/>
          </a:xfrm>
          <a:prstGeom prst="rect">
            <a:avLst/>
          </a:prstGeom>
          <a:noFill/>
          <a:ln>
            <a:noFill/>
          </a:ln>
        </p:spPr>
      </p:pic>
      <p:sp>
        <p:nvSpPr>
          <p:cNvPr id="238769231" name=""/>
          <p:cNvSpPr/>
          <p:nvPr/>
        </p:nvSpPr>
        <p:spPr bwMode="auto">
          <a:xfrm>
            <a:off x="4428714" y="3460456"/>
            <a:ext cx="431100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340" y="0"/>
                  <a:pt x="15178" y="0"/>
                  <a:pt x="25686" y="0"/>
                </a:cubicBezTo>
                <a:quadBezTo>
                  <a:pt x="35027" y="0"/>
                  <a:pt x="43199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518889" name=""/>
          <p:cNvSpPr/>
          <p:nvPr/>
        </p:nvSpPr>
        <p:spPr bwMode="auto">
          <a:xfrm>
            <a:off x="4673393" y="3262383"/>
            <a:ext cx="198072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3599"/>
                  <a:pt x="17788" y="7199"/>
                  <a:pt x="25411" y="9900"/>
                </a:cubicBezTo>
                <a:cubicBezTo>
                  <a:pt x="38117" y="12599"/>
                  <a:pt x="40658" y="17099"/>
                  <a:pt x="43200" y="22500"/>
                </a:cubicBezTo>
                <a:cubicBezTo>
                  <a:pt x="40658" y="27900"/>
                  <a:pt x="25411" y="33300"/>
                  <a:pt x="15247" y="369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26941" name="Google Shape;631;p109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942158" name="Google Shape;632;p109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5231355" name="Google Shape;633;p109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else if (x == y)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}</a:t>
            </a:r>
            <a:endParaRPr sz="1800">
              <a:latin typeface="Consolas"/>
              <a:ea typeface="Consolas"/>
              <a:cs typeface="Consolas"/>
            </a:endParaRPr>
          </a:p>
        </p:txBody>
      </p:sp>
      <p:pic>
        <p:nvPicPr>
          <p:cNvPr id="393993441" name="Google Shape;634;p10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601" y="470333"/>
            <a:ext cx="3657598" cy="5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2956455" name=""/>
          <p:cNvSpPr/>
          <p:nvPr/>
        </p:nvSpPr>
        <p:spPr bwMode="auto">
          <a:xfrm>
            <a:off x="5197705" y="745686"/>
            <a:ext cx="559265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3599" y="10285"/>
                  <a:pt x="9000" y="18514"/>
                  <a:pt x="11699" y="22628"/>
                </a:cubicBezTo>
                <a:cubicBezTo>
                  <a:pt x="14400" y="26742"/>
                  <a:pt x="17100" y="32914"/>
                  <a:pt x="17999" y="37028"/>
                </a:cubicBezTo>
                <a:cubicBezTo>
                  <a:pt x="16199" y="30857"/>
                  <a:pt x="14400" y="26742"/>
                  <a:pt x="13499" y="18514"/>
                </a:cubicBezTo>
                <a:cubicBezTo>
                  <a:pt x="14400" y="13371"/>
                  <a:pt x="17100" y="7200"/>
                  <a:pt x="19799" y="3085"/>
                </a:cubicBezTo>
                <a:cubicBezTo>
                  <a:pt x="22499" y="0"/>
                  <a:pt x="27899" y="4114"/>
                  <a:pt x="31500" y="8228"/>
                </a:cubicBezTo>
                <a:cubicBezTo>
                  <a:pt x="35100" y="12342"/>
                  <a:pt x="37800" y="17485"/>
                  <a:pt x="41400" y="23657"/>
                </a:cubicBezTo>
                <a:cubicBezTo>
                  <a:pt x="42299" y="30857"/>
                  <a:pt x="43200" y="34971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1228633" name=""/>
          <p:cNvSpPr/>
          <p:nvPr/>
        </p:nvSpPr>
        <p:spPr bwMode="auto">
          <a:xfrm>
            <a:off x="5803577" y="629173"/>
            <a:ext cx="372842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106"/>
                </a:moveTo>
                <a:cubicBezTo>
                  <a:pt x="4050" y="26120"/>
                  <a:pt x="9449" y="28130"/>
                  <a:pt x="16199" y="27125"/>
                </a:cubicBezTo>
                <a:cubicBezTo>
                  <a:pt x="22949" y="24111"/>
                  <a:pt x="29699" y="19088"/>
                  <a:pt x="32399" y="15069"/>
                </a:cubicBezTo>
                <a:cubicBezTo>
                  <a:pt x="32399" y="10046"/>
                  <a:pt x="25649" y="7032"/>
                  <a:pt x="20250" y="4018"/>
                </a:cubicBezTo>
                <a:cubicBezTo>
                  <a:pt x="14849" y="1004"/>
                  <a:pt x="8100" y="0"/>
                  <a:pt x="6750" y="4018"/>
                </a:cubicBezTo>
                <a:cubicBezTo>
                  <a:pt x="5399" y="10046"/>
                  <a:pt x="6750" y="19088"/>
                  <a:pt x="10800" y="28130"/>
                </a:cubicBezTo>
                <a:cubicBezTo>
                  <a:pt x="13500" y="34158"/>
                  <a:pt x="16199" y="38176"/>
                  <a:pt x="18899" y="42195"/>
                </a:cubicBezTo>
                <a:cubicBezTo>
                  <a:pt x="28349" y="43200"/>
                  <a:pt x="32399" y="40186"/>
                  <a:pt x="36449" y="37172"/>
                </a:cubicBezTo>
                <a:cubicBezTo>
                  <a:pt x="40499" y="33153"/>
                  <a:pt x="41849" y="29134"/>
                  <a:pt x="43200" y="25116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2358081" name=""/>
          <p:cNvSpPr/>
          <p:nvPr/>
        </p:nvSpPr>
        <p:spPr bwMode="auto">
          <a:xfrm>
            <a:off x="6164769" y="640825"/>
            <a:ext cx="209723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200" y="0"/>
                </a:moveTo>
                <a:cubicBezTo>
                  <a:pt x="7200" y="0"/>
                  <a:pt x="0" y="3599"/>
                  <a:pt x="2400" y="9600"/>
                </a:cubicBezTo>
                <a:cubicBezTo>
                  <a:pt x="9599" y="14400"/>
                  <a:pt x="16800" y="18000"/>
                  <a:pt x="31200" y="24000"/>
                </a:cubicBezTo>
                <a:cubicBezTo>
                  <a:pt x="43200" y="32399"/>
                  <a:pt x="43200" y="41999"/>
                  <a:pt x="336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179779" name=""/>
          <p:cNvSpPr/>
          <p:nvPr/>
        </p:nvSpPr>
        <p:spPr bwMode="auto">
          <a:xfrm>
            <a:off x="6572567" y="466054"/>
            <a:ext cx="116513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40" y="5760"/>
                  <a:pt x="17279" y="13440"/>
                  <a:pt x="25920" y="24959"/>
                </a:cubicBezTo>
                <a:cubicBezTo>
                  <a:pt x="30239" y="31679"/>
                  <a:pt x="34559" y="35520"/>
                  <a:pt x="38880" y="3936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189103" name=""/>
          <p:cNvSpPr/>
          <p:nvPr/>
        </p:nvSpPr>
        <p:spPr bwMode="auto">
          <a:xfrm>
            <a:off x="6362843" y="605870"/>
            <a:ext cx="664128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789" y="43200"/>
                  <a:pt x="6821" y="40319"/>
                  <a:pt x="12126" y="34559"/>
                </a:cubicBezTo>
                <a:cubicBezTo>
                  <a:pt x="24252" y="23039"/>
                  <a:pt x="36378" y="11519"/>
                  <a:pt x="40168" y="287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381599" name=""/>
          <p:cNvSpPr/>
          <p:nvPr/>
        </p:nvSpPr>
        <p:spPr bwMode="auto">
          <a:xfrm>
            <a:off x="6898806" y="547613"/>
            <a:ext cx="337889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875" y="16319"/>
                </a:moveTo>
                <a:cubicBezTo>
                  <a:pt x="22344" y="19200"/>
                  <a:pt x="31282" y="21119"/>
                  <a:pt x="40220" y="18239"/>
                </a:cubicBezTo>
                <a:cubicBezTo>
                  <a:pt x="43200" y="14399"/>
                  <a:pt x="41710" y="10559"/>
                  <a:pt x="35751" y="4799"/>
                </a:cubicBezTo>
                <a:cubicBezTo>
                  <a:pt x="28303" y="959"/>
                  <a:pt x="20855" y="0"/>
                  <a:pt x="14896" y="1919"/>
                </a:cubicBezTo>
                <a:cubicBezTo>
                  <a:pt x="8937" y="5759"/>
                  <a:pt x="1489" y="13439"/>
                  <a:pt x="0" y="23999"/>
                </a:cubicBezTo>
                <a:cubicBezTo>
                  <a:pt x="1489" y="34560"/>
                  <a:pt x="5958" y="38400"/>
                  <a:pt x="10427" y="41279"/>
                </a:cubicBezTo>
                <a:cubicBezTo>
                  <a:pt x="20855" y="43200"/>
                  <a:pt x="32772" y="40319"/>
                  <a:pt x="40220" y="3456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7671818" name=""/>
          <p:cNvSpPr/>
          <p:nvPr/>
        </p:nvSpPr>
        <p:spPr bwMode="auto">
          <a:xfrm>
            <a:off x="7201742" y="163118"/>
            <a:ext cx="396145" cy="7456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329" y="0"/>
                </a:moveTo>
                <a:cubicBezTo>
                  <a:pt x="22870" y="2700"/>
                  <a:pt x="27952" y="6749"/>
                  <a:pt x="30494" y="12149"/>
                </a:cubicBezTo>
                <a:cubicBezTo>
                  <a:pt x="34305" y="19575"/>
                  <a:pt x="39388" y="24975"/>
                  <a:pt x="40658" y="27675"/>
                </a:cubicBezTo>
                <a:cubicBezTo>
                  <a:pt x="41929" y="30375"/>
                  <a:pt x="43200" y="33750"/>
                  <a:pt x="38117" y="30375"/>
                </a:cubicBezTo>
                <a:cubicBezTo>
                  <a:pt x="34305" y="28349"/>
                  <a:pt x="24141" y="24975"/>
                  <a:pt x="19058" y="24299"/>
                </a:cubicBezTo>
                <a:cubicBezTo>
                  <a:pt x="8894" y="24975"/>
                  <a:pt x="3811" y="26324"/>
                  <a:pt x="1270" y="29699"/>
                </a:cubicBezTo>
                <a:cubicBezTo>
                  <a:pt x="0" y="33750"/>
                  <a:pt x="2541" y="37124"/>
                  <a:pt x="7623" y="40499"/>
                </a:cubicBezTo>
                <a:cubicBezTo>
                  <a:pt x="12705" y="42524"/>
                  <a:pt x="17788" y="43200"/>
                  <a:pt x="27952" y="42524"/>
                </a:cubicBezTo>
                <a:cubicBezTo>
                  <a:pt x="34305" y="39150"/>
                  <a:pt x="36847" y="36450"/>
                  <a:pt x="36847" y="323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571176" name=""/>
          <p:cNvSpPr/>
          <p:nvPr/>
        </p:nvSpPr>
        <p:spPr bwMode="auto">
          <a:xfrm>
            <a:off x="642017" y="372842"/>
            <a:ext cx="419449" cy="19807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3035"/>
                </a:moveTo>
                <a:cubicBezTo>
                  <a:pt x="1199" y="43200"/>
                  <a:pt x="7200" y="43200"/>
                  <a:pt x="12000" y="40658"/>
                </a:cubicBezTo>
                <a:cubicBezTo>
                  <a:pt x="16799" y="30494"/>
                  <a:pt x="28800" y="15247"/>
                  <a:pt x="38400" y="254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494424" name=""/>
          <p:cNvSpPr/>
          <p:nvPr/>
        </p:nvSpPr>
        <p:spPr bwMode="auto">
          <a:xfrm>
            <a:off x="875045" y="1922474"/>
            <a:ext cx="629173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2399"/>
                </a:moveTo>
                <a:cubicBezTo>
                  <a:pt x="3999" y="43200"/>
                  <a:pt x="12800" y="43200"/>
                  <a:pt x="24800" y="32399"/>
                </a:cubicBezTo>
                <a:quadBezTo>
                  <a:pt x="36000" y="16199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056145" name=""/>
          <p:cNvSpPr/>
          <p:nvPr/>
        </p:nvSpPr>
        <p:spPr bwMode="auto">
          <a:xfrm>
            <a:off x="968256" y="2400182"/>
            <a:ext cx="524310" cy="2679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19" y="11269"/>
                  <a:pt x="3840" y="20660"/>
                  <a:pt x="5759" y="33808"/>
                </a:cubicBezTo>
                <a:cubicBezTo>
                  <a:pt x="9599" y="43200"/>
                  <a:pt x="15360" y="43200"/>
                  <a:pt x="23040" y="39443"/>
                </a:cubicBezTo>
                <a:cubicBezTo>
                  <a:pt x="32639" y="30052"/>
                  <a:pt x="38400" y="22539"/>
                  <a:pt x="43200" y="13147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011104" name=""/>
          <p:cNvSpPr/>
          <p:nvPr/>
        </p:nvSpPr>
        <p:spPr bwMode="auto">
          <a:xfrm>
            <a:off x="1317797" y="3786696"/>
            <a:ext cx="629173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6000"/>
                </a:moveTo>
                <a:cubicBezTo>
                  <a:pt x="1600" y="43200"/>
                  <a:pt x="9599" y="43200"/>
                  <a:pt x="22400" y="32400"/>
                </a:cubicBezTo>
                <a:cubicBezTo>
                  <a:pt x="31999" y="17999"/>
                  <a:pt x="40800" y="5399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13234" name=""/>
          <p:cNvSpPr/>
          <p:nvPr/>
        </p:nvSpPr>
        <p:spPr bwMode="auto">
          <a:xfrm>
            <a:off x="933301" y="3542017"/>
            <a:ext cx="2726421" cy="223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374"/>
                </a:moveTo>
                <a:cubicBezTo>
                  <a:pt x="42092" y="2700"/>
                  <a:pt x="41353" y="2474"/>
                  <a:pt x="40615" y="2250"/>
                </a:cubicBezTo>
                <a:cubicBezTo>
                  <a:pt x="39876" y="2024"/>
                  <a:pt x="38769" y="1800"/>
                  <a:pt x="37661" y="1800"/>
                </a:cubicBezTo>
                <a:cubicBezTo>
                  <a:pt x="35630" y="1575"/>
                  <a:pt x="33046" y="1125"/>
                  <a:pt x="29907" y="899"/>
                </a:cubicBezTo>
                <a:cubicBezTo>
                  <a:pt x="26953" y="449"/>
                  <a:pt x="24923" y="225"/>
                  <a:pt x="23815" y="225"/>
                </a:cubicBezTo>
                <a:cubicBezTo>
                  <a:pt x="21784" y="225"/>
                  <a:pt x="20123" y="225"/>
                  <a:pt x="18646" y="225"/>
                </a:cubicBezTo>
                <a:cubicBezTo>
                  <a:pt x="17353" y="0"/>
                  <a:pt x="15692" y="0"/>
                  <a:pt x="12738" y="0"/>
                </a:cubicBezTo>
                <a:cubicBezTo>
                  <a:pt x="11076" y="225"/>
                  <a:pt x="10153" y="225"/>
                  <a:pt x="9230" y="225"/>
                </a:cubicBezTo>
                <a:cubicBezTo>
                  <a:pt x="7753" y="225"/>
                  <a:pt x="6276" y="449"/>
                  <a:pt x="4984" y="899"/>
                </a:cubicBezTo>
                <a:cubicBezTo>
                  <a:pt x="3692" y="1800"/>
                  <a:pt x="2769" y="2700"/>
                  <a:pt x="2399" y="3600"/>
                </a:cubicBezTo>
                <a:cubicBezTo>
                  <a:pt x="2215" y="4499"/>
                  <a:pt x="2030" y="5399"/>
                  <a:pt x="1661" y="6300"/>
                </a:cubicBezTo>
                <a:cubicBezTo>
                  <a:pt x="1476" y="7200"/>
                  <a:pt x="1292" y="8099"/>
                  <a:pt x="1292" y="9225"/>
                </a:cubicBezTo>
                <a:cubicBezTo>
                  <a:pt x="923" y="10800"/>
                  <a:pt x="738" y="12375"/>
                  <a:pt x="369" y="14174"/>
                </a:cubicBezTo>
                <a:cubicBezTo>
                  <a:pt x="184" y="17100"/>
                  <a:pt x="0" y="18450"/>
                  <a:pt x="0" y="19575"/>
                </a:cubicBezTo>
                <a:cubicBezTo>
                  <a:pt x="184" y="21150"/>
                  <a:pt x="369" y="22050"/>
                  <a:pt x="553" y="23850"/>
                </a:cubicBezTo>
                <a:cubicBezTo>
                  <a:pt x="738" y="24750"/>
                  <a:pt x="923" y="26325"/>
                  <a:pt x="1476" y="27900"/>
                </a:cubicBezTo>
                <a:cubicBezTo>
                  <a:pt x="2030" y="30825"/>
                  <a:pt x="2953" y="32400"/>
                  <a:pt x="3323" y="34875"/>
                </a:cubicBezTo>
                <a:cubicBezTo>
                  <a:pt x="3692" y="36675"/>
                  <a:pt x="4061" y="37800"/>
                  <a:pt x="4430" y="38924"/>
                </a:cubicBezTo>
                <a:cubicBezTo>
                  <a:pt x="4615" y="40050"/>
                  <a:pt x="4984" y="40949"/>
                  <a:pt x="5353" y="42075"/>
                </a:cubicBezTo>
                <a:cubicBezTo>
                  <a:pt x="6092" y="42974"/>
                  <a:pt x="7015" y="42750"/>
                  <a:pt x="8123" y="43200"/>
                </a:cubicBezTo>
                <a:cubicBezTo>
                  <a:pt x="9230" y="43200"/>
                  <a:pt x="10153" y="42974"/>
                  <a:pt x="11630" y="42750"/>
                </a:cubicBezTo>
                <a:cubicBezTo>
                  <a:pt x="13661" y="42524"/>
                  <a:pt x="16061" y="41625"/>
                  <a:pt x="18092" y="40500"/>
                </a:cubicBezTo>
                <a:cubicBezTo>
                  <a:pt x="19384" y="39600"/>
                  <a:pt x="20123" y="39374"/>
                  <a:pt x="19384" y="38025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190996" name=""/>
          <p:cNvSpPr/>
          <p:nvPr/>
        </p:nvSpPr>
        <p:spPr bwMode="auto">
          <a:xfrm>
            <a:off x="141007" y="1945778"/>
            <a:ext cx="1666146" cy="431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116"/>
                </a:moveTo>
                <a:cubicBezTo>
                  <a:pt x="41991" y="0"/>
                  <a:pt x="40179" y="0"/>
                  <a:pt x="37158" y="116"/>
                </a:cubicBezTo>
                <a:cubicBezTo>
                  <a:pt x="33834" y="233"/>
                  <a:pt x="29605" y="350"/>
                  <a:pt x="24469" y="467"/>
                </a:cubicBezTo>
                <a:cubicBezTo>
                  <a:pt x="16615" y="1167"/>
                  <a:pt x="11177" y="1401"/>
                  <a:pt x="6041" y="1517"/>
                </a:cubicBezTo>
                <a:cubicBezTo>
                  <a:pt x="2114" y="1634"/>
                  <a:pt x="906" y="1868"/>
                  <a:pt x="0" y="2451"/>
                </a:cubicBezTo>
                <a:cubicBezTo>
                  <a:pt x="302" y="3385"/>
                  <a:pt x="1208" y="4670"/>
                  <a:pt x="2114" y="6071"/>
                </a:cubicBezTo>
                <a:cubicBezTo>
                  <a:pt x="2718" y="8289"/>
                  <a:pt x="4531" y="10624"/>
                  <a:pt x="5739" y="14127"/>
                </a:cubicBezTo>
                <a:cubicBezTo>
                  <a:pt x="5739" y="16112"/>
                  <a:pt x="5739" y="17980"/>
                  <a:pt x="5739" y="20082"/>
                </a:cubicBezTo>
                <a:cubicBezTo>
                  <a:pt x="6646" y="22300"/>
                  <a:pt x="6948" y="24285"/>
                  <a:pt x="8760" y="26620"/>
                </a:cubicBezTo>
                <a:cubicBezTo>
                  <a:pt x="11177" y="30006"/>
                  <a:pt x="12386" y="31757"/>
                  <a:pt x="12688" y="32458"/>
                </a:cubicBezTo>
                <a:cubicBezTo>
                  <a:pt x="12990" y="33158"/>
                  <a:pt x="13594" y="34209"/>
                  <a:pt x="13896" y="35027"/>
                </a:cubicBezTo>
                <a:cubicBezTo>
                  <a:pt x="14198" y="35494"/>
                  <a:pt x="14802" y="35961"/>
                  <a:pt x="15709" y="36428"/>
                </a:cubicBezTo>
                <a:cubicBezTo>
                  <a:pt x="16917" y="37128"/>
                  <a:pt x="17219" y="37595"/>
                  <a:pt x="17521" y="38179"/>
                </a:cubicBezTo>
                <a:cubicBezTo>
                  <a:pt x="17823" y="38880"/>
                  <a:pt x="17521" y="39814"/>
                  <a:pt x="17521" y="40748"/>
                </a:cubicBezTo>
                <a:cubicBezTo>
                  <a:pt x="17521" y="41331"/>
                  <a:pt x="18125" y="41798"/>
                  <a:pt x="20542" y="42149"/>
                </a:cubicBezTo>
                <a:cubicBezTo>
                  <a:pt x="25678" y="42382"/>
                  <a:pt x="31116" y="42849"/>
                  <a:pt x="35345" y="42966"/>
                </a:cubicBezTo>
                <a:lnTo>
                  <a:pt x="37158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7057190" name=""/>
          <p:cNvSpPr/>
          <p:nvPr/>
        </p:nvSpPr>
        <p:spPr bwMode="auto">
          <a:xfrm>
            <a:off x="-266787" y="419449"/>
            <a:ext cx="2807979" cy="61402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945" y="163"/>
                </a:moveTo>
                <a:cubicBezTo>
                  <a:pt x="41048" y="327"/>
                  <a:pt x="40331" y="409"/>
                  <a:pt x="39435" y="491"/>
                </a:cubicBezTo>
                <a:cubicBezTo>
                  <a:pt x="37643" y="573"/>
                  <a:pt x="34237" y="655"/>
                  <a:pt x="29576" y="573"/>
                </a:cubicBezTo>
                <a:cubicBezTo>
                  <a:pt x="21868" y="245"/>
                  <a:pt x="17208" y="0"/>
                  <a:pt x="12726" y="0"/>
                </a:cubicBezTo>
                <a:cubicBezTo>
                  <a:pt x="10217" y="81"/>
                  <a:pt x="9500" y="245"/>
                  <a:pt x="8604" y="573"/>
                </a:cubicBezTo>
                <a:cubicBezTo>
                  <a:pt x="7707" y="1065"/>
                  <a:pt x="6990" y="1311"/>
                  <a:pt x="5915" y="2131"/>
                </a:cubicBezTo>
                <a:cubicBezTo>
                  <a:pt x="5377" y="2459"/>
                  <a:pt x="4302" y="3688"/>
                  <a:pt x="2868" y="5656"/>
                </a:cubicBezTo>
                <a:cubicBezTo>
                  <a:pt x="1792" y="7049"/>
                  <a:pt x="537" y="8935"/>
                  <a:pt x="0" y="10984"/>
                </a:cubicBezTo>
                <a:cubicBezTo>
                  <a:pt x="0" y="12869"/>
                  <a:pt x="358" y="14673"/>
                  <a:pt x="0" y="18362"/>
                </a:cubicBezTo>
                <a:cubicBezTo>
                  <a:pt x="0" y="20575"/>
                  <a:pt x="537" y="22788"/>
                  <a:pt x="1254" y="24674"/>
                </a:cubicBezTo>
                <a:cubicBezTo>
                  <a:pt x="1613" y="25821"/>
                  <a:pt x="1971" y="26887"/>
                  <a:pt x="2151" y="27788"/>
                </a:cubicBezTo>
                <a:cubicBezTo>
                  <a:pt x="2688" y="29592"/>
                  <a:pt x="3047" y="30740"/>
                  <a:pt x="3585" y="31969"/>
                </a:cubicBezTo>
                <a:cubicBezTo>
                  <a:pt x="4302" y="32789"/>
                  <a:pt x="5198" y="33609"/>
                  <a:pt x="5736" y="34510"/>
                </a:cubicBezTo>
                <a:cubicBezTo>
                  <a:pt x="6273" y="35002"/>
                  <a:pt x="6811" y="35494"/>
                  <a:pt x="7349" y="35822"/>
                </a:cubicBezTo>
                <a:cubicBezTo>
                  <a:pt x="7887" y="36150"/>
                  <a:pt x="8245" y="36478"/>
                  <a:pt x="8604" y="36806"/>
                </a:cubicBezTo>
                <a:cubicBezTo>
                  <a:pt x="9141" y="37051"/>
                  <a:pt x="9858" y="37297"/>
                  <a:pt x="10396" y="37707"/>
                </a:cubicBezTo>
                <a:cubicBezTo>
                  <a:pt x="11113" y="37953"/>
                  <a:pt x="11830" y="38199"/>
                  <a:pt x="12726" y="38527"/>
                </a:cubicBezTo>
                <a:cubicBezTo>
                  <a:pt x="13623" y="38937"/>
                  <a:pt x="15415" y="39347"/>
                  <a:pt x="18642" y="39839"/>
                </a:cubicBezTo>
                <a:cubicBezTo>
                  <a:pt x="23840" y="40658"/>
                  <a:pt x="27784" y="41232"/>
                  <a:pt x="31727" y="41724"/>
                </a:cubicBezTo>
                <a:cubicBezTo>
                  <a:pt x="36029" y="42298"/>
                  <a:pt x="39077" y="42626"/>
                  <a:pt x="41228" y="42872"/>
                </a:cubicBezTo>
                <a:quadBezTo>
                  <a:pt x="42482" y="43118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712393" name="Google Shape;639;p110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976379" name="Google Shape;640;p110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3679404" name="Google Shape;641;p110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==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</a:rPr>
            </a:br>
            <a:r>
              <a:rPr lang="en" sz="1800"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263309606" name="Google Shape;642;p11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601" y="470333"/>
            <a:ext cx="3657598" cy="5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4677839" name=""/>
          <p:cNvSpPr/>
          <p:nvPr/>
        </p:nvSpPr>
        <p:spPr bwMode="auto">
          <a:xfrm>
            <a:off x="1166329" y="1852567"/>
            <a:ext cx="279631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800" y="43200"/>
                  <a:pt x="18000" y="39272"/>
                  <a:pt x="28800" y="27490"/>
                </a:cubicBezTo>
                <a:quadBezTo>
                  <a:pt x="36000" y="11781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9066689" name=""/>
          <p:cNvSpPr/>
          <p:nvPr/>
        </p:nvSpPr>
        <p:spPr bwMode="auto">
          <a:xfrm>
            <a:off x="6887154" y="1083577"/>
            <a:ext cx="1794310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846"/>
                </a:moveTo>
                <a:cubicBezTo>
                  <a:pt x="1402" y="38604"/>
                  <a:pt x="2805" y="41361"/>
                  <a:pt x="6732" y="43200"/>
                </a:cubicBezTo>
                <a:cubicBezTo>
                  <a:pt x="12342" y="40442"/>
                  <a:pt x="19916" y="34008"/>
                  <a:pt x="27771" y="27574"/>
                </a:cubicBezTo>
                <a:cubicBezTo>
                  <a:pt x="34503" y="16544"/>
                  <a:pt x="39272" y="9191"/>
                  <a:pt x="41236" y="5514"/>
                </a:cubicBezTo>
                <a:quadBezTo>
                  <a:pt x="43200" y="0"/>
                  <a:pt x="40955" y="3676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91066" name=""/>
          <p:cNvSpPr/>
          <p:nvPr/>
        </p:nvSpPr>
        <p:spPr bwMode="auto">
          <a:xfrm>
            <a:off x="5384126" y="3041007"/>
            <a:ext cx="850549" cy="4660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58" y="0"/>
                  <a:pt x="6509" y="10800"/>
                  <a:pt x="11835" y="10800"/>
                </a:cubicBezTo>
                <a:cubicBezTo>
                  <a:pt x="15386" y="10800"/>
                  <a:pt x="18345" y="10800"/>
                  <a:pt x="23079" y="10800"/>
                </a:cubicBezTo>
                <a:cubicBezTo>
                  <a:pt x="25446" y="21600"/>
                  <a:pt x="29589" y="32399"/>
                  <a:pt x="33139" y="43200"/>
                </a:cubicBezTo>
                <a:cubicBezTo>
                  <a:pt x="36098" y="43200"/>
                  <a:pt x="40241" y="43200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760465" name=""/>
          <p:cNvSpPr/>
          <p:nvPr/>
        </p:nvSpPr>
        <p:spPr bwMode="auto">
          <a:xfrm>
            <a:off x="6386145" y="3204127"/>
            <a:ext cx="862200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18" y="25919"/>
                  <a:pt x="7005" y="34559"/>
                  <a:pt x="11091" y="34559"/>
                </a:cubicBezTo>
                <a:cubicBezTo>
                  <a:pt x="16345" y="34559"/>
                  <a:pt x="21016" y="25919"/>
                  <a:pt x="27437" y="25919"/>
                </a:cubicBezTo>
                <a:cubicBezTo>
                  <a:pt x="30940" y="25919"/>
                  <a:pt x="33275" y="17279"/>
                  <a:pt x="36194" y="17279"/>
                </a:cubicBezTo>
                <a:quadBezTo>
                  <a:pt x="39113" y="25919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007745" name=""/>
          <p:cNvSpPr/>
          <p:nvPr/>
        </p:nvSpPr>
        <p:spPr bwMode="auto">
          <a:xfrm>
            <a:off x="9473761" y="1829265"/>
            <a:ext cx="372842" cy="110687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100" y="6821"/>
                  <a:pt x="16200" y="14096"/>
                  <a:pt x="24299" y="24101"/>
                </a:cubicBezTo>
                <a:cubicBezTo>
                  <a:pt x="32400" y="34105"/>
                  <a:pt x="40500" y="40926"/>
                  <a:pt x="43200" y="43200"/>
                </a:cubicBezTo>
                <a:lnTo>
                  <a:pt x="32400" y="40471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465009" name=""/>
          <p:cNvSpPr/>
          <p:nvPr/>
        </p:nvSpPr>
        <p:spPr bwMode="auto">
          <a:xfrm>
            <a:off x="9427154" y="2493392"/>
            <a:ext cx="454402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541"/>
                </a:moveTo>
                <a:cubicBezTo>
                  <a:pt x="3323" y="18116"/>
                  <a:pt x="6646" y="22296"/>
                  <a:pt x="11076" y="27870"/>
                </a:cubicBezTo>
                <a:cubicBezTo>
                  <a:pt x="15507" y="33445"/>
                  <a:pt x="17723" y="39019"/>
                  <a:pt x="21046" y="43200"/>
                </a:cubicBezTo>
                <a:cubicBezTo>
                  <a:pt x="29907" y="30658"/>
                  <a:pt x="34338" y="23690"/>
                  <a:pt x="38769" y="11148"/>
                </a:cubicBezTo>
                <a:quadBezTo>
                  <a:pt x="42092" y="5574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534280" name=""/>
          <p:cNvSpPr/>
          <p:nvPr/>
        </p:nvSpPr>
        <p:spPr bwMode="auto">
          <a:xfrm>
            <a:off x="8681466" y="3611925"/>
            <a:ext cx="594218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6776" y="28800"/>
                </a:moveTo>
                <a:cubicBezTo>
                  <a:pt x="5929" y="23039"/>
                  <a:pt x="7623" y="30240"/>
                  <a:pt x="10164" y="37440"/>
                </a:cubicBezTo>
                <a:cubicBezTo>
                  <a:pt x="11858" y="43200"/>
                  <a:pt x="8470" y="35999"/>
                  <a:pt x="5929" y="30240"/>
                </a:cubicBezTo>
                <a:cubicBezTo>
                  <a:pt x="3388" y="24480"/>
                  <a:pt x="847" y="15840"/>
                  <a:pt x="0" y="10080"/>
                </a:cubicBezTo>
                <a:cubicBezTo>
                  <a:pt x="847" y="0"/>
                  <a:pt x="6776" y="7200"/>
                  <a:pt x="11858" y="15840"/>
                </a:cubicBezTo>
                <a:cubicBezTo>
                  <a:pt x="17788" y="24480"/>
                  <a:pt x="20329" y="31680"/>
                  <a:pt x="21176" y="25919"/>
                </a:cubicBezTo>
                <a:cubicBezTo>
                  <a:pt x="21176" y="18720"/>
                  <a:pt x="24564" y="20160"/>
                  <a:pt x="27952" y="25919"/>
                </a:cubicBezTo>
                <a:cubicBezTo>
                  <a:pt x="31341" y="31680"/>
                  <a:pt x="34729" y="37440"/>
                  <a:pt x="38117" y="43200"/>
                </a:cubicBezTo>
                <a:quadBezTo>
                  <a:pt x="41505" y="38880"/>
                  <a:pt x="43200" y="288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275875" name=""/>
          <p:cNvSpPr/>
          <p:nvPr/>
        </p:nvSpPr>
        <p:spPr bwMode="auto">
          <a:xfrm>
            <a:off x="9275688" y="3507062"/>
            <a:ext cx="326237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920"/>
                </a:moveTo>
                <a:cubicBezTo>
                  <a:pt x="6171" y="29159"/>
                  <a:pt x="12342" y="33480"/>
                  <a:pt x="18514" y="37799"/>
                </a:cubicBezTo>
                <a:cubicBezTo>
                  <a:pt x="24685" y="41040"/>
                  <a:pt x="30857" y="43200"/>
                  <a:pt x="37028" y="38880"/>
                </a:cubicBezTo>
                <a:cubicBezTo>
                  <a:pt x="40114" y="34559"/>
                  <a:pt x="43200" y="30239"/>
                  <a:pt x="43200" y="23760"/>
                </a:cubicBezTo>
                <a:cubicBezTo>
                  <a:pt x="43200" y="15119"/>
                  <a:pt x="41657" y="10800"/>
                  <a:pt x="38571" y="5400"/>
                </a:cubicBezTo>
                <a:lnTo>
                  <a:pt x="37028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857120" name=""/>
          <p:cNvSpPr/>
          <p:nvPr/>
        </p:nvSpPr>
        <p:spPr bwMode="auto">
          <a:xfrm>
            <a:off x="9648530" y="3239081"/>
            <a:ext cx="244677" cy="431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6457" y="16345"/>
                  <a:pt x="26742" y="25686"/>
                  <a:pt x="34971" y="33859"/>
                </a:cubicBezTo>
                <a:cubicBezTo>
                  <a:pt x="41142" y="38529"/>
                  <a:pt x="43200" y="43199"/>
                  <a:pt x="37028" y="36194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360891" name=""/>
          <p:cNvSpPr/>
          <p:nvPr/>
        </p:nvSpPr>
        <p:spPr bwMode="auto">
          <a:xfrm>
            <a:off x="6724035" y="780639"/>
            <a:ext cx="454402" cy="838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1015" y="0"/>
                </a:moveTo>
                <a:cubicBezTo>
                  <a:pt x="36553" y="2999"/>
                  <a:pt x="39876" y="5399"/>
                  <a:pt x="42092" y="8999"/>
                </a:cubicBezTo>
                <a:cubicBezTo>
                  <a:pt x="43200" y="12000"/>
                  <a:pt x="38769" y="18000"/>
                  <a:pt x="35446" y="21600"/>
                </a:cubicBezTo>
                <a:cubicBezTo>
                  <a:pt x="28799" y="27600"/>
                  <a:pt x="25476" y="31200"/>
                  <a:pt x="23261" y="34200"/>
                </a:cubicBezTo>
                <a:cubicBezTo>
                  <a:pt x="18830" y="36600"/>
                  <a:pt x="14399" y="38400"/>
                  <a:pt x="7753" y="42000"/>
                </a:cubicBezTo>
                <a:quadBezTo>
                  <a:pt x="3323" y="43200"/>
                  <a:pt x="0" y="414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411483" name=""/>
          <p:cNvSpPr/>
          <p:nvPr/>
        </p:nvSpPr>
        <p:spPr bwMode="auto">
          <a:xfrm>
            <a:off x="6689081" y="1456421"/>
            <a:ext cx="34953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20" y="9257"/>
                  <a:pt x="7199" y="15428"/>
                  <a:pt x="10080" y="21599"/>
                </a:cubicBezTo>
                <a:cubicBezTo>
                  <a:pt x="14400" y="30857"/>
                  <a:pt x="20160" y="38571"/>
                  <a:pt x="28800" y="43200"/>
                </a:cubicBezTo>
                <a:quadBezTo>
                  <a:pt x="36000" y="432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8467943" name=""/>
          <p:cNvSpPr/>
          <p:nvPr/>
        </p:nvSpPr>
        <p:spPr bwMode="auto">
          <a:xfrm>
            <a:off x="6316237" y="2073943"/>
            <a:ext cx="384494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440"/>
                </a:moveTo>
                <a:cubicBezTo>
                  <a:pt x="9163" y="43200"/>
                  <a:pt x="14400" y="37440"/>
                  <a:pt x="27490" y="23039"/>
                </a:cubicBezTo>
                <a:quadBezTo>
                  <a:pt x="35345" y="864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5999756" name=""/>
          <p:cNvSpPr/>
          <p:nvPr/>
        </p:nvSpPr>
        <p:spPr bwMode="auto">
          <a:xfrm>
            <a:off x="7423118" y="2679815"/>
            <a:ext cx="559265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907"/>
                </a:moveTo>
                <a:cubicBezTo>
                  <a:pt x="0" y="39876"/>
                  <a:pt x="3599" y="43200"/>
                  <a:pt x="7199" y="39876"/>
                </a:cubicBezTo>
                <a:cubicBezTo>
                  <a:pt x="10799" y="33230"/>
                  <a:pt x="17999" y="26584"/>
                  <a:pt x="26999" y="18276"/>
                </a:cubicBezTo>
                <a:quadBezTo>
                  <a:pt x="39600" y="6646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3688177" name=""/>
          <p:cNvSpPr/>
          <p:nvPr/>
        </p:nvSpPr>
        <p:spPr bwMode="auto">
          <a:xfrm>
            <a:off x="6677429" y="3145870"/>
            <a:ext cx="792290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1929" y="0"/>
                </a:moveTo>
                <a:cubicBezTo>
                  <a:pt x="43200" y="4214"/>
                  <a:pt x="43200" y="10536"/>
                  <a:pt x="41929" y="14751"/>
                </a:cubicBezTo>
                <a:cubicBezTo>
                  <a:pt x="40023" y="18965"/>
                  <a:pt x="38117" y="23180"/>
                  <a:pt x="36211" y="27395"/>
                </a:cubicBezTo>
                <a:cubicBezTo>
                  <a:pt x="33670" y="31609"/>
                  <a:pt x="31129" y="32663"/>
                  <a:pt x="26047" y="34770"/>
                </a:cubicBezTo>
                <a:cubicBezTo>
                  <a:pt x="15882" y="36878"/>
                  <a:pt x="8894" y="40039"/>
                  <a:pt x="3176" y="432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622029" name=""/>
          <p:cNvSpPr/>
          <p:nvPr/>
        </p:nvSpPr>
        <p:spPr bwMode="auto">
          <a:xfrm>
            <a:off x="6642475" y="3460456"/>
            <a:ext cx="337889" cy="2563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979" y="9818"/>
                  <a:pt x="4468" y="21600"/>
                  <a:pt x="10427" y="33381"/>
                </a:cubicBezTo>
                <a:cubicBezTo>
                  <a:pt x="19365" y="39272"/>
                  <a:pt x="28303" y="41236"/>
                  <a:pt x="37241" y="43200"/>
                </a:cubicBezTo>
                <a:lnTo>
                  <a:pt x="43200" y="41236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331341" name=""/>
          <p:cNvSpPr/>
          <p:nvPr/>
        </p:nvSpPr>
        <p:spPr bwMode="auto">
          <a:xfrm>
            <a:off x="7446421" y="4089631"/>
            <a:ext cx="722383" cy="39614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8117"/>
                </a:moveTo>
                <a:cubicBezTo>
                  <a:pt x="1393" y="43200"/>
                  <a:pt x="4877" y="43200"/>
                  <a:pt x="7664" y="39388"/>
                </a:cubicBezTo>
                <a:cubicBezTo>
                  <a:pt x="11148" y="36847"/>
                  <a:pt x="16025" y="33035"/>
                  <a:pt x="22993" y="25411"/>
                </a:cubicBezTo>
                <a:cubicBezTo>
                  <a:pt x="28567" y="19058"/>
                  <a:pt x="34838" y="11435"/>
                  <a:pt x="40412" y="5082"/>
                </a:cubicBezTo>
                <a:quadBezTo>
                  <a:pt x="43200" y="0"/>
                  <a:pt x="41109" y="7623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059701" name=""/>
          <p:cNvSpPr/>
          <p:nvPr/>
        </p:nvSpPr>
        <p:spPr bwMode="auto">
          <a:xfrm>
            <a:off x="7562934" y="4252752"/>
            <a:ext cx="81558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028" y="0"/>
                </a:moveTo>
                <a:cubicBezTo>
                  <a:pt x="24685" y="15915"/>
                  <a:pt x="12342" y="25010"/>
                  <a:pt x="6171" y="34105"/>
                </a:cubicBezTo>
                <a:quadBezTo>
                  <a:pt x="0" y="432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037120" name=""/>
          <p:cNvSpPr/>
          <p:nvPr/>
        </p:nvSpPr>
        <p:spPr bwMode="auto">
          <a:xfrm>
            <a:off x="5279265" y="5604310"/>
            <a:ext cx="396145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164" y="30139"/>
                </a:moveTo>
                <a:cubicBezTo>
                  <a:pt x="17788" y="31144"/>
                  <a:pt x="22870" y="28130"/>
                  <a:pt x="33035" y="21097"/>
                </a:cubicBezTo>
                <a:cubicBezTo>
                  <a:pt x="38117" y="15069"/>
                  <a:pt x="39388" y="11051"/>
                  <a:pt x="41929" y="7032"/>
                </a:cubicBezTo>
                <a:cubicBezTo>
                  <a:pt x="43200" y="3013"/>
                  <a:pt x="39388" y="0"/>
                  <a:pt x="34305" y="1004"/>
                </a:cubicBezTo>
                <a:cubicBezTo>
                  <a:pt x="22870" y="9041"/>
                  <a:pt x="15247" y="15069"/>
                  <a:pt x="10164" y="19088"/>
                </a:cubicBezTo>
                <a:cubicBezTo>
                  <a:pt x="5082" y="24111"/>
                  <a:pt x="0" y="30139"/>
                  <a:pt x="2541" y="39181"/>
                </a:cubicBezTo>
                <a:cubicBezTo>
                  <a:pt x="10164" y="43200"/>
                  <a:pt x="16517" y="41190"/>
                  <a:pt x="21599" y="38176"/>
                </a:cubicBezTo>
                <a:quadBezTo>
                  <a:pt x="25411" y="33153"/>
                  <a:pt x="30494" y="29134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202963" name=""/>
          <p:cNvSpPr/>
          <p:nvPr/>
        </p:nvSpPr>
        <p:spPr bwMode="auto">
          <a:xfrm>
            <a:off x="5733669" y="5511099"/>
            <a:ext cx="174769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279" y="7957"/>
                  <a:pt x="28799" y="17052"/>
                  <a:pt x="34560" y="26147"/>
                </a:cubicBezTo>
                <a:cubicBezTo>
                  <a:pt x="40320" y="31831"/>
                  <a:pt x="43200" y="36378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9220532" name=""/>
          <p:cNvSpPr/>
          <p:nvPr/>
        </p:nvSpPr>
        <p:spPr bwMode="auto">
          <a:xfrm>
            <a:off x="6048255" y="5511099"/>
            <a:ext cx="151466" cy="4427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584" y="0"/>
                </a:moveTo>
                <a:cubicBezTo>
                  <a:pt x="9969" y="4547"/>
                  <a:pt x="6646" y="9094"/>
                  <a:pt x="16615" y="18189"/>
                </a:cubicBezTo>
                <a:cubicBezTo>
                  <a:pt x="33230" y="23873"/>
                  <a:pt x="43200" y="29557"/>
                  <a:pt x="43200" y="35242"/>
                </a:cubicBezTo>
                <a:cubicBezTo>
                  <a:pt x="36553" y="40926"/>
                  <a:pt x="23261" y="43200"/>
                  <a:pt x="6646" y="35242"/>
                </a:cubicBezTo>
                <a:quadBezTo>
                  <a:pt x="0" y="30694"/>
                  <a:pt x="0" y="2501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341184" name=""/>
          <p:cNvSpPr/>
          <p:nvPr/>
        </p:nvSpPr>
        <p:spPr bwMode="auto">
          <a:xfrm>
            <a:off x="6281283" y="5546054"/>
            <a:ext cx="372842" cy="7340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150" y="13028"/>
                </a:moveTo>
                <a:cubicBezTo>
                  <a:pt x="20249" y="12342"/>
                  <a:pt x="25649" y="10971"/>
                  <a:pt x="31050" y="8228"/>
                </a:cubicBezTo>
                <a:cubicBezTo>
                  <a:pt x="29699" y="4800"/>
                  <a:pt x="21600" y="4114"/>
                  <a:pt x="16199" y="1371"/>
                </a:cubicBezTo>
                <a:cubicBezTo>
                  <a:pt x="8100" y="0"/>
                  <a:pt x="2700" y="685"/>
                  <a:pt x="0" y="3428"/>
                </a:cubicBezTo>
                <a:cubicBezTo>
                  <a:pt x="0" y="7542"/>
                  <a:pt x="5399" y="17142"/>
                  <a:pt x="12150" y="28799"/>
                </a:cubicBezTo>
                <a:cubicBezTo>
                  <a:pt x="20249" y="36342"/>
                  <a:pt x="25649" y="41142"/>
                  <a:pt x="29699" y="43200"/>
                </a:cubicBezTo>
                <a:cubicBezTo>
                  <a:pt x="36450" y="40457"/>
                  <a:pt x="41850" y="36342"/>
                  <a:pt x="43200" y="33599"/>
                </a:cubicBezTo>
                <a:lnTo>
                  <a:pt x="43200" y="30171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4638348" name=""/>
          <p:cNvSpPr/>
          <p:nvPr/>
        </p:nvSpPr>
        <p:spPr bwMode="auto">
          <a:xfrm>
            <a:off x="6118164" y="6221833"/>
            <a:ext cx="1235045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339" y="39876"/>
                </a:moveTo>
                <a:cubicBezTo>
                  <a:pt x="19969" y="36553"/>
                  <a:pt x="22822" y="29907"/>
                  <a:pt x="25267" y="16615"/>
                </a:cubicBezTo>
                <a:cubicBezTo>
                  <a:pt x="29343" y="6646"/>
                  <a:pt x="36271" y="3323"/>
                  <a:pt x="41569" y="3323"/>
                </a:cubicBezTo>
                <a:cubicBezTo>
                  <a:pt x="43200" y="0"/>
                  <a:pt x="24452" y="9969"/>
                  <a:pt x="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320532" name="Google Shape;647;p111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3405469" name="Google Shape;648;p111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4345874" name="Google Shape;649;p111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==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360634407" name="Google Shape;650;p1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601" y="470333"/>
            <a:ext cx="3657598" cy="59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2783809" name=""/>
          <p:cNvSpPr/>
          <p:nvPr/>
        </p:nvSpPr>
        <p:spPr bwMode="auto">
          <a:xfrm>
            <a:off x="8541650" y="4264402"/>
            <a:ext cx="151466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615" y="28799"/>
                  <a:pt x="29907" y="14399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6969123" name=""/>
          <p:cNvSpPr/>
          <p:nvPr/>
        </p:nvSpPr>
        <p:spPr bwMode="auto">
          <a:xfrm>
            <a:off x="8634861" y="4369265"/>
            <a:ext cx="151466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969" y="17279"/>
                  <a:pt x="26584" y="2592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187127" name=""/>
          <p:cNvSpPr/>
          <p:nvPr/>
        </p:nvSpPr>
        <p:spPr bwMode="auto">
          <a:xfrm>
            <a:off x="8961099" y="4182842"/>
            <a:ext cx="116513" cy="8155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599" y="18514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937878" name=""/>
          <p:cNvSpPr/>
          <p:nvPr/>
        </p:nvSpPr>
        <p:spPr bwMode="auto">
          <a:xfrm>
            <a:off x="9019357" y="4345962"/>
            <a:ext cx="116513" cy="1165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2960" y="30240"/>
                  <a:pt x="30239" y="1728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7943106" name=""/>
          <p:cNvSpPr/>
          <p:nvPr/>
        </p:nvSpPr>
        <p:spPr bwMode="auto">
          <a:xfrm>
            <a:off x="6805595" y="3879906"/>
            <a:ext cx="524310" cy="22137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799" y="43200"/>
                  <a:pt x="11519" y="36378"/>
                  <a:pt x="19199" y="29557"/>
                </a:cubicBezTo>
                <a:cubicBezTo>
                  <a:pt x="25919" y="22736"/>
                  <a:pt x="33600" y="11368"/>
                  <a:pt x="39360" y="4547"/>
                </a:cubicBezTo>
                <a:quadBezTo>
                  <a:pt x="43200" y="0"/>
                  <a:pt x="43200" y="15915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007427" name=""/>
          <p:cNvSpPr/>
          <p:nvPr/>
        </p:nvSpPr>
        <p:spPr bwMode="auto">
          <a:xfrm>
            <a:off x="9811650" y="4485778"/>
            <a:ext cx="372842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0285"/>
                </a:moveTo>
                <a:cubicBezTo>
                  <a:pt x="4050" y="14399"/>
                  <a:pt x="6750" y="18514"/>
                  <a:pt x="9450" y="22628"/>
                </a:cubicBezTo>
                <a:cubicBezTo>
                  <a:pt x="10800" y="27771"/>
                  <a:pt x="12150" y="37028"/>
                  <a:pt x="13500" y="42171"/>
                </a:cubicBezTo>
                <a:cubicBezTo>
                  <a:pt x="18900" y="43199"/>
                  <a:pt x="24299" y="33942"/>
                  <a:pt x="29700" y="23657"/>
                </a:cubicBezTo>
                <a:cubicBezTo>
                  <a:pt x="31050" y="15428"/>
                  <a:pt x="31050" y="5142"/>
                  <a:pt x="29700" y="0"/>
                </a:cubicBezTo>
                <a:cubicBezTo>
                  <a:pt x="29700" y="6171"/>
                  <a:pt x="33749" y="11314"/>
                  <a:pt x="37800" y="14399"/>
                </a:cubicBezTo>
                <a:quadBezTo>
                  <a:pt x="41850" y="17485"/>
                  <a:pt x="43200" y="12342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467666" name=""/>
          <p:cNvSpPr/>
          <p:nvPr/>
        </p:nvSpPr>
        <p:spPr bwMode="auto">
          <a:xfrm>
            <a:off x="10382567" y="4415870"/>
            <a:ext cx="34953" cy="1281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0" y="23563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4821852" name=""/>
          <p:cNvSpPr/>
          <p:nvPr/>
        </p:nvSpPr>
        <p:spPr bwMode="auto">
          <a:xfrm>
            <a:off x="10335962" y="4532383"/>
            <a:ext cx="221375" cy="18642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642" y="32400"/>
                  <a:pt x="22736" y="26999"/>
                  <a:pt x="31831" y="161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602155" name=""/>
          <p:cNvSpPr/>
          <p:nvPr/>
        </p:nvSpPr>
        <p:spPr bwMode="auto">
          <a:xfrm>
            <a:off x="10324310" y="4450825"/>
            <a:ext cx="139815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32399" y="2160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565082" name=""/>
          <p:cNvSpPr/>
          <p:nvPr/>
        </p:nvSpPr>
        <p:spPr bwMode="auto">
          <a:xfrm>
            <a:off x="10650549" y="4287705"/>
            <a:ext cx="442751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273" y="2426"/>
                  <a:pt x="6821" y="3883"/>
                  <a:pt x="17052" y="3883"/>
                </a:cubicBezTo>
                <a:cubicBezTo>
                  <a:pt x="22736" y="2912"/>
                  <a:pt x="22736" y="485"/>
                  <a:pt x="25010" y="7280"/>
                </a:cubicBezTo>
                <a:cubicBezTo>
                  <a:pt x="31831" y="16017"/>
                  <a:pt x="37515" y="24269"/>
                  <a:pt x="39789" y="32035"/>
                </a:cubicBezTo>
                <a:cubicBezTo>
                  <a:pt x="43200" y="37860"/>
                  <a:pt x="43200" y="40773"/>
                  <a:pt x="43200" y="43200"/>
                </a:cubicBezTo>
                <a:cubicBezTo>
                  <a:pt x="37515" y="43200"/>
                  <a:pt x="30694" y="40773"/>
                  <a:pt x="26147" y="38346"/>
                </a:cubicBezTo>
                <a:cubicBezTo>
                  <a:pt x="21600" y="35433"/>
                  <a:pt x="17052" y="31550"/>
                  <a:pt x="15915" y="29123"/>
                </a:cubicBezTo>
                <a:cubicBezTo>
                  <a:pt x="18189" y="24269"/>
                  <a:pt x="20463" y="21842"/>
                  <a:pt x="22736" y="19901"/>
                </a:cubicBezTo>
                <a:cubicBezTo>
                  <a:pt x="26147" y="17959"/>
                  <a:pt x="30694" y="15532"/>
                  <a:pt x="35242" y="13105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013059" name=""/>
          <p:cNvSpPr/>
          <p:nvPr/>
        </p:nvSpPr>
        <p:spPr bwMode="auto">
          <a:xfrm>
            <a:off x="1818806" y="3681834"/>
            <a:ext cx="1899173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191" y="0"/>
                </a:moveTo>
                <a:cubicBezTo>
                  <a:pt x="10601" y="0"/>
                  <a:pt x="9541" y="970"/>
                  <a:pt x="8215" y="2426"/>
                </a:cubicBezTo>
                <a:cubicBezTo>
                  <a:pt x="7155" y="3397"/>
                  <a:pt x="6095" y="4368"/>
                  <a:pt x="5035" y="5339"/>
                </a:cubicBezTo>
                <a:cubicBezTo>
                  <a:pt x="3445" y="8251"/>
                  <a:pt x="2385" y="10678"/>
                  <a:pt x="1325" y="13105"/>
                </a:cubicBezTo>
                <a:cubicBezTo>
                  <a:pt x="795" y="15047"/>
                  <a:pt x="265" y="16988"/>
                  <a:pt x="265" y="19415"/>
                </a:cubicBezTo>
                <a:cubicBezTo>
                  <a:pt x="265" y="21842"/>
                  <a:pt x="0" y="24269"/>
                  <a:pt x="530" y="26211"/>
                </a:cubicBezTo>
                <a:cubicBezTo>
                  <a:pt x="1060" y="29123"/>
                  <a:pt x="1855" y="31550"/>
                  <a:pt x="2650" y="33006"/>
                </a:cubicBezTo>
                <a:cubicBezTo>
                  <a:pt x="3710" y="34948"/>
                  <a:pt x="5035" y="36889"/>
                  <a:pt x="6095" y="37860"/>
                </a:cubicBezTo>
                <a:cubicBezTo>
                  <a:pt x="7420" y="38831"/>
                  <a:pt x="8746" y="39802"/>
                  <a:pt x="10336" y="41743"/>
                </a:cubicBezTo>
                <a:cubicBezTo>
                  <a:pt x="11396" y="42714"/>
                  <a:pt x="12986" y="43200"/>
                  <a:pt x="15106" y="43200"/>
                </a:cubicBezTo>
                <a:cubicBezTo>
                  <a:pt x="17492" y="41743"/>
                  <a:pt x="18552" y="40287"/>
                  <a:pt x="19612" y="39316"/>
                </a:cubicBezTo>
                <a:cubicBezTo>
                  <a:pt x="20672" y="38831"/>
                  <a:pt x="22792" y="36889"/>
                  <a:pt x="24382" y="35919"/>
                </a:cubicBezTo>
                <a:cubicBezTo>
                  <a:pt x="27033" y="33977"/>
                  <a:pt x="28093" y="33006"/>
                  <a:pt x="29153" y="32521"/>
                </a:cubicBezTo>
                <a:cubicBezTo>
                  <a:pt x="31273" y="32035"/>
                  <a:pt x="32333" y="31550"/>
                  <a:pt x="33923" y="30094"/>
                </a:cubicBezTo>
                <a:cubicBezTo>
                  <a:pt x="34984" y="29123"/>
                  <a:pt x="36044" y="28152"/>
                  <a:pt x="37104" y="27182"/>
                </a:cubicBezTo>
                <a:cubicBezTo>
                  <a:pt x="38694" y="25240"/>
                  <a:pt x="39754" y="23784"/>
                  <a:pt x="41344" y="21842"/>
                </a:cubicBezTo>
                <a:cubicBezTo>
                  <a:pt x="42404" y="20386"/>
                  <a:pt x="43200" y="18930"/>
                  <a:pt x="42669" y="16017"/>
                </a:cubicBezTo>
                <a:cubicBezTo>
                  <a:pt x="40549" y="12620"/>
                  <a:pt x="39224" y="9222"/>
                  <a:pt x="38164" y="7766"/>
                </a:cubicBezTo>
                <a:cubicBezTo>
                  <a:pt x="37369" y="6310"/>
                  <a:pt x="36309" y="5339"/>
                  <a:pt x="35249" y="3883"/>
                </a:cubicBezTo>
                <a:cubicBezTo>
                  <a:pt x="33658" y="2912"/>
                  <a:pt x="32598" y="2426"/>
                  <a:pt x="30478" y="2426"/>
                </a:cubicBezTo>
                <a:cubicBezTo>
                  <a:pt x="29153" y="2426"/>
                  <a:pt x="26503" y="2426"/>
                  <a:pt x="24382" y="2426"/>
                </a:cubicBezTo>
                <a:cubicBezTo>
                  <a:pt x="23057" y="2426"/>
                  <a:pt x="21997" y="2912"/>
                  <a:pt x="20672" y="4368"/>
                </a:cubicBezTo>
                <a:cubicBezTo>
                  <a:pt x="19612" y="5339"/>
                  <a:pt x="17757" y="5824"/>
                  <a:pt x="15636" y="5824"/>
                </a:cubicBezTo>
                <a:cubicBezTo>
                  <a:pt x="14311" y="6310"/>
                  <a:pt x="13251" y="6795"/>
                  <a:pt x="11926" y="6795"/>
                </a:cubicBezTo>
                <a:cubicBezTo>
                  <a:pt x="10336" y="5824"/>
                  <a:pt x="9276" y="5339"/>
                  <a:pt x="7950" y="4853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86248" name=""/>
          <p:cNvSpPr/>
          <p:nvPr/>
        </p:nvSpPr>
        <p:spPr bwMode="auto">
          <a:xfrm>
            <a:off x="3216971" y="3402201"/>
            <a:ext cx="594218" cy="5476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929" y="39523"/>
                  <a:pt x="16941" y="31251"/>
                  <a:pt x="28799" y="17463"/>
                </a:cubicBezTo>
                <a:cubicBezTo>
                  <a:pt x="36423" y="8272"/>
                  <a:pt x="40658" y="2757"/>
                  <a:pt x="43200" y="0"/>
                </a:cubicBezTo>
                <a:lnTo>
                  <a:pt x="41505" y="3676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488044" name=""/>
          <p:cNvSpPr/>
          <p:nvPr/>
        </p:nvSpPr>
        <p:spPr bwMode="auto">
          <a:xfrm>
            <a:off x="2354769" y="3553669"/>
            <a:ext cx="547613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514" y="42260"/>
                  <a:pt x="9191" y="37565"/>
                  <a:pt x="13787" y="33808"/>
                </a:cubicBezTo>
                <a:cubicBezTo>
                  <a:pt x="21140" y="29113"/>
                  <a:pt x="29412" y="15965"/>
                  <a:pt x="39523" y="3756"/>
                </a:cubicBezTo>
                <a:quadBezTo>
                  <a:pt x="42280" y="0"/>
                  <a:pt x="43200" y="4695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751404" name=""/>
          <p:cNvSpPr/>
          <p:nvPr/>
        </p:nvSpPr>
        <p:spPr bwMode="auto">
          <a:xfrm>
            <a:off x="4067522" y="3169173"/>
            <a:ext cx="349539" cy="1398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3200"/>
                </a:moveTo>
                <a:cubicBezTo>
                  <a:pt x="34560" y="25199"/>
                  <a:pt x="24480" y="14399"/>
                  <a:pt x="18720" y="7199"/>
                </a:cubicBezTo>
                <a:quadBezTo>
                  <a:pt x="8640" y="0"/>
                  <a:pt x="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376857" name=""/>
          <p:cNvSpPr/>
          <p:nvPr/>
        </p:nvSpPr>
        <p:spPr bwMode="auto">
          <a:xfrm>
            <a:off x="3997613" y="2947797"/>
            <a:ext cx="116513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0"/>
                </a:moveTo>
                <a:cubicBezTo>
                  <a:pt x="8639" y="3323"/>
                  <a:pt x="0" y="8861"/>
                  <a:pt x="0" y="16615"/>
                </a:cubicBezTo>
                <a:cubicBezTo>
                  <a:pt x="8639" y="21046"/>
                  <a:pt x="12960" y="25476"/>
                  <a:pt x="25919" y="29907"/>
                </a:cubicBezTo>
                <a:cubicBezTo>
                  <a:pt x="34559" y="34338"/>
                  <a:pt x="43200" y="38769"/>
                  <a:pt x="38879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370235" name=""/>
          <p:cNvSpPr/>
          <p:nvPr/>
        </p:nvSpPr>
        <p:spPr bwMode="auto">
          <a:xfrm>
            <a:off x="6607521" y="4147889"/>
            <a:ext cx="372842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649" y="0"/>
                </a:moveTo>
                <a:cubicBezTo>
                  <a:pt x="18900" y="2399"/>
                  <a:pt x="13500" y="6000"/>
                  <a:pt x="8100" y="10800"/>
                </a:cubicBezTo>
                <a:cubicBezTo>
                  <a:pt x="4050" y="14400"/>
                  <a:pt x="1349" y="20400"/>
                  <a:pt x="0" y="25200"/>
                </a:cubicBezTo>
                <a:cubicBezTo>
                  <a:pt x="2700" y="31200"/>
                  <a:pt x="8100" y="38400"/>
                  <a:pt x="14849" y="42000"/>
                </a:cubicBezTo>
                <a:cubicBezTo>
                  <a:pt x="20249" y="43200"/>
                  <a:pt x="25649" y="42000"/>
                  <a:pt x="31049" y="38400"/>
                </a:cubicBezTo>
                <a:cubicBezTo>
                  <a:pt x="37800" y="34800"/>
                  <a:pt x="40499" y="28800"/>
                  <a:pt x="41850" y="24000"/>
                </a:cubicBezTo>
                <a:cubicBezTo>
                  <a:pt x="43200" y="19200"/>
                  <a:pt x="40499" y="14400"/>
                  <a:pt x="37800" y="9600"/>
                </a:cubicBezTo>
                <a:lnTo>
                  <a:pt x="33749" y="479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2012418" name=""/>
          <p:cNvSpPr/>
          <p:nvPr/>
        </p:nvSpPr>
        <p:spPr bwMode="auto">
          <a:xfrm>
            <a:off x="10417521" y="3145870"/>
            <a:ext cx="58255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0"/>
                </a:moveTo>
                <a:cubicBezTo>
                  <a:pt x="0" y="10080"/>
                  <a:pt x="8639" y="21599"/>
                  <a:pt x="17280" y="27360"/>
                </a:cubicBezTo>
                <a:quadBezTo>
                  <a:pt x="25920" y="34559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0573725" name=""/>
          <p:cNvSpPr/>
          <p:nvPr/>
        </p:nvSpPr>
        <p:spPr bwMode="auto">
          <a:xfrm>
            <a:off x="9648530" y="1794310"/>
            <a:ext cx="699081" cy="932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040" y="5399"/>
                  <a:pt x="10080" y="10800"/>
                  <a:pt x="18720" y="21600"/>
                </a:cubicBezTo>
                <a:cubicBezTo>
                  <a:pt x="35280" y="21600"/>
                  <a:pt x="39600" y="21600"/>
                  <a:pt x="43200" y="21600"/>
                </a:cubicBezTo>
                <a:lnTo>
                  <a:pt x="4176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001762" name=""/>
          <p:cNvSpPr/>
          <p:nvPr/>
        </p:nvSpPr>
        <p:spPr bwMode="auto">
          <a:xfrm>
            <a:off x="9963118" y="2085595"/>
            <a:ext cx="477705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321" y="7199"/>
                  <a:pt x="12643" y="7199"/>
                  <a:pt x="20019" y="7199"/>
                </a:cubicBezTo>
                <a:cubicBezTo>
                  <a:pt x="26341" y="7199"/>
                  <a:pt x="31609" y="14400"/>
                  <a:pt x="37931" y="360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3071" name=""/>
          <p:cNvSpPr/>
          <p:nvPr/>
        </p:nvSpPr>
        <p:spPr bwMode="auto">
          <a:xfrm>
            <a:off x="9613577" y="2085595"/>
            <a:ext cx="559265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23999"/>
                </a:moveTo>
                <a:cubicBezTo>
                  <a:pt x="25199" y="19200"/>
                  <a:pt x="21599" y="14400"/>
                  <a:pt x="16200" y="4799"/>
                </a:cubicBezTo>
                <a:cubicBezTo>
                  <a:pt x="8099" y="4799"/>
                  <a:pt x="3599" y="4799"/>
                  <a:pt x="0" y="0"/>
                </a:cubicBezTo>
                <a:cubicBezTo>
                  <a:pt x="6300" y="9600"/>
                  <a:pt x="16200" y="19200"/>
                  <a:pt x="30599" y="38399"/>
                </a:cubicBezTo>
                <a:quadBezTo>
                  <a:pt x="38700" y="43199"/>
                  <a:pt x="43200" y="43199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032362" name=""/>
          <p:cNvSpPr/>
          <p:nvPr/>
        </p:nvSpPr>
        <p:spPr bwMode="auto">
          <a:xfrm>
            <a:off x="9730090" y="1642842"/>
            <a:ext cx="512659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0254" y="2571"/>
                  <a:pt x="37309" y="4628"/>
                  <a:pt x="35345" y="7199"/>
                </a:cubicBezTo>
                <a:cubicBezTo>
                  <a:pt x="30436" y="11828"/>
                  <a:pt x="25527" y="17485"/>
                  <a:pt x="20618" y="24171"/>
                </a:cubicBezTo>
                <a:cubicBezTo>
                  <a:pt x="15709" y="28285"/>
                  <a:pt x="10799" y="32400"/>
                  <a:pt x="4909" y="38057"/>
                </a:cubicBezTo>
                <a:quadBezTo>
                  <a:pt x="1963" y="40628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87008" name=""/>
          <p:cNvSpPr/>
          <p:nvPr/>
        </p:nvSpPr>
        <p:spPr bwMode="auto">
          <a:xfrm>
            <a:off x="9333943" y="442751"/>
            <a:ext cx="139815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3160"/>
                  <a:pt x="17999" y="9482"/>
                  <a:pt x="25200" y="15804"/>
                </a:cubicBezTo>
                <a:cubicBezTo>
                  <a:pt x="28800" y="20019"/>
                  <a:pt x="32399" y="26341"/>
                  <a:pt x="32399" y="32663"/>
                </a:cubicBezTo>
                <a:cubicBezTo>
                  <a:pt x="36000" y="38985"/>
                  <a:pt x="43200" y="43200"/>
                  <a:pt x="32399" y="4003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28794" name=""/>
          <p:cNvSpPr/>
          <p:nvPr/>
        </p:nvSpPr>
        <p:spPr bwMode="auto">
          <a:xfrm>
            <a:off x="9357246" y="1025319"/>
            <a:ext cx="198072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5759"/>
                </a:moveTo>
                <a:cubicBezTo>
                  <a:pt x="35576" y="1439"/>
                  <a:pt x="22870" y="0"/>
                  <a:pt x="15247" y="5759"/>
                </a:cubicBezTo>
                <a:cubicBezTo>
                  <a:pt x="2541" y="12959"/>
                  <a:pt x="0" y="18719"/>
                  <a:pt x="0" y="30239"/>
                </a:cubicBezTo>
                <a:cubicBezTo>
                  <a:pt x="7623" y="38880"/>
                  <a:pt x="20329" y="43200"/>
                  <a:pt x="33035" y="40319"/>
                </a:cubicBezTo>
                <a:cubicBezTo>
                  <a:pt x="33035" y="30239"/>
                  <a:pt x="30494" y="24479"/>
                  <a:pt x="17788" y="1727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7646334" name=""/>
          <p:cNvSpPr/>
          <p:nvPr/>
        </p:nvSpPr>
        <p:spPr bwMode="auto">
          <a:xfrm>
            <a:off x="9718439" y="547613"/>
            <a:ext cx="279631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599" y="14399"/>
                  <a:pt x="26999" y="14399"/>
                  <a:pt x="34199" y="287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6929895" name=""/>
          <p:cNvSpPr/>
          <p:nvPr/>
        </p:nvSpPr>
        <p:spPr bwMode="auto">
          <a:xfrm>
            <a:off x="9683485" y="838898"/>
            <a:ext cx="256329" cy="233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3745" y="21600"/>
                  <a:pt x="27490" y="2160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921715" name=""/>
          <p:cNvSpPr/>
          <p:nvPr/>
        </p:nvSpPr>
        <p:spPr bwMode="auto">
          <a:xfrm>
            <a:off x="8623209" y="792290"/>
            <a:ext cx="699081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2879" y="3085"/>
                  <a:pt x="7199" y="1542"/>
                  <a:pt x="12239" y="3085"/>
                </a:cubicBezTo>
                <a:cubicBezTo>
                  <a:pt x="15839" y="13885"/>
                  <a:pt x="17279" y="23142"/>
                  <a:pt x="18719" y="35485"/>
                </a:cubicBezTo>
                <a:cubicBezTo>
                  <a:pt x="18719" y="43200"/>
                  <a:pt x="20160" y="32399"/>
                  <a:pt x="23039" y="21599"/>
                </a:cubicBezTo>
                <a:cubicBezTo>
                  <a:pt x="24479" y="12342"/>
                  <a:pt x="26639" y="0"/>
                  <a:pt x="30959" y="9257"/>
                </a:cubicBezTo>
                <a:cubicBezTo>
                  <a:pt x="32399" y="15428"/>
                  <a:pt x="34559" y="21599"/>
                  <a:pt x="37439" y="18514"/>
                </a:cubicBezTo>
                <a:quadBezTo>
                  <a:pt x="41039" y="12342"/>
                  <a:pt x="43200" y="7714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9336459" name=""/>
          <p:cNvSpPr/>
          <p:nvPr/>
        </p:nvSpPr>
        <p:spPr bwMode="auto">
          <a:xfrm>
            <a:off x="10347613" y="396145"/>
            <a:ext cx="407797" cy="10369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937" y="0"/>
                </a:moveTo>
                <a:cubicBezTo>
                  <a:pt x="3702" y="1941"/>
                  <a:pt x="6171" y="4853"/>
                  <a:pt x="9874" y="6310"/>
                </a:cubicBezTo>
                <a:cubicBezTo>
                  <a:pt x="13577" y="7766"/>
                  <a:pt x="18514" y="5824"/>
                  <a:pt x="19748" y="3883"/>
                </a:cubicBezTo>
                <a:cubicBezTo>
                  <a:pt x="19748" y="970"/>
                  <a:pt x="24685" y="7766"/>
                  <a:pt x="32091" y="16503"/>
                </a:cubicBezTo>
                <a:cubicBezTo>
                  <a:pt x="39497" y="26211"/>
                  <a:pt x="43200" y="34462"/>
                  <a:pt x="41965" y="40287"/>
                </a:cubicBezTo>
                <a:cubicBezTo>
                  <a:pt x="39497" y="43200"/>
                  <a:pt x="32091" y="41258"/>
                  <a:pt x="27154" y="39316"/>
                </a:cubicBezTo>
                <a:cubicBezTo>
                  <a:pt x="22217" y="36889"/>
                  <a:pt x="13577" y="30579"/>
                  <a:pt x="9874" y="25240"/>
                </a:cubicBezTo>
                <a:cubicBezTo>
                  <a:pt x="7405" y="19901"/>
                  <a:pt x="7405" y="16503"/>
                  <a:pt x="0" y="16503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9623335" name=""/>
          <p:cNvSpPr/>
          <p:nvPr/>
        </p:nvSpPr>
        <p:spPr bwMode="auto">
          <a:xfrm>
            <a:off x="7155135" y="1258347"/>
            <a:ext cx="1246695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296"/>
                </a:moveTo>
                <a:cubicBezTo>
                  <a:pt x="807" y="27870"/>
                  <a:pt x="1614" y="33445"/>
                  <a:pt x="2826" y="37625"/>
                </a:cubicBezTo>
                <a:cubicBezTo>
                  <a:pt x="4844" y="41806"/>
                  <a:pt x="6863" y="43200"/>
                  <a:pt x="10497" y="41806"/>
                </a:cubicBezTo>
                <a:cubicBezTo>
                  <a:pt x="22205" y="29264"/>
                  <a:pt x="31087" y="19509"/>
                  <a:pt x="37951" y="11148"/>
                </a:cubicBezTo>
                <a:quadBezTo>
                  <a:pt x="41585" y="418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255687" name=""/>
          <p:cNvSpPr/>
          <p:nvPr/>
        </p:nvSpPr>
        <p:spPr bwMode="auto">
          <a:xfrm>
            <a:off x="7970732" y="2656513"/>
            <a:ext cx="1281650" cy="27963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800"/>
                </a:moveTo>
                <a:cubicBezTo>
                  <a:pt x="1178" y="26999"/>
                  <a:pt x="3141" y="37799"/>
                  <a:pt x="5498" y="43200"/>
                </a:cubicBezTo>
                <a:cubicBezTo>
                  <a:pt x="9425" y="41399"/>
                  <a:pt x="18458" y="34199"/>
                  <a:pt x="33381" y="14400"/>
                </a:cubicBezTo>
                <a:cubicBezTo>
                  <a:pt x="41236" y="7200"/>
                  <a:pt x="43200" y="0"/>
                  <a:pt x="40058" y="90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79246" name=""/>
          <p:cNvSpPr/>
          <p:nvPr/>
        </p:nvSpPr>
        <p:spPr bwMode="auto">
          <a:xfrm>
            <a:off x="7807613" y="4252752"/>
            <a:ext cx="967063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907"/>
                </a:moveTo>
                <a:cubicBezTo>
                  <a:pt x="1040" y="39876"/>
                  <a:pt x="4163" y="43200"/>
                  <a:pt x="10930" y="39876"/>
                </a:cubicBezTo>
                <a:cubicBezTo>
                  <a:pt x="19778" y="33230"/>
                  <a:pt x="28626" y="23261"/>
                  <a:pt x="35392" y="14953"/>
                </a:cubicBezTo>
                <a:quadBezTo>
                  <a:pt x="41118" y="4984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FF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340304" name="Google Shape;655;p112"/>
          <p:cNvSpPr/>
          <p:nvPr/>
        </p:nvSpPr>
        <p:spPr bwMode="auto">
          <a:xfrm>
            <a:off x="4876799" y="-199"/>
            <a:ext cx="73152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5562653" name="Google Shape;656;p112"/>
          <p:cNvSpPr/>
          <p:nvPr/>
        </p:nvSpPr>
        <p:spPr bwMode="auto">
          <a:xfrm>
            <a:off x="0" y="-199"/>
            <a:ext cx="48767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3348340" name="Google Shape;657;p112"/>
          <p:cNvSpPr txBox="1"/>
          <p:nvPr/>
        </p:nvSpPr>
        <p:spPr bwMode="auto">
          <a:xfrm>
            <a:off x="5296999" y="1846598"/>
            <a:ext cx="6474799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580409143" name="Google Shape;658;p11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09599" y="477733"/>
            <a:ext cx="3480766" cy="484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601467" name="Google Shape;261;p5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code hello.c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2368623" name="Google Shape;266;p5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572000" y="2293617"/>
            <a:ext cx="3047999" cy="227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28400391" name=""/>
          <p:cNvSpPr/>
          <p:nvPr/>
        </p:nvSpPr>
        <p:spPr bwMode="auto">
          <a:xfrm>
            <a:off x="8052291" y="2971099"/>
            <a:ext cx="4147889" cy="1211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569"/>
                </a:moveTo>
                <a:cubicBezTo>
                  <a:pt x="242" y="33646"/>
                  <a:pt x="485" y="36138"/>
                  <a:pt x="606" y="37800"/>
                </a:cubicBezTo>
                <a:cubicBezTo>
                  <a:pt x="970" y="39046"/>
                  <a:pt x="1456" y="40707"/>
                  <a:pt x="3033" y="41953"/>
                </a:cubicBezTo>
                <a:cubicBezTo>
                  <a:pt x="7159" y="43200"/>
                  <a:pt x="14440" y="39876"/>
                  <a:pt x="22934" y="32399"/>
                </a:cubicBezTo>
                <a:cubicBezTo>
                  <a:pt x="30943" y="23261"/>
                  <a:pt x="40166" y="9553"/>
                  <a:pt x="42714" y="2076"/>
                </a:cubicBezTo>
                <a:cubicBezTo>
                  <a:pt x="43200" y="0"/>
                  <a:pt x="42714" y="2076"/>
                  <a:pt x="42229" y="4569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6491396" name="Google Shape;271;p56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2021751" name="Google Shape;272;p5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function</a:t>
            </a:r>
            <a:endParaRPr sz="2900"/>
          </a:p>
        </p:txBody>
      </p:sp>
      <p:sp>
        <p:nvSpPr>
          <p:cNvPr id="1867320646" name="Google Shape;273;p56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arguments</a:t>
            </a:r>
            <a:r>
              <a:rPr lang="en" sz="3600">
                <a:solidFill>
                  <a:srgbClr val="FFFFFF"/>
                </a:solidFill>
              </a:rPr>
              <a:t>/parameters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18904783" name="Google Shape;274;p56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side effects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64</Slides>
  <Notes>64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2024-04-10T14:44:37Z</dcterms:modified>
  <cp:category/>
  <cp:contentStatus/>
  <cp:version/>
</cp:coreProperties>
</file>