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1.xml" ContentType="application/vnd.openxmlformats-officedocument.presentationml.slide+xml"/>
  <Override PartName="/ppt/slides/slide59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6.xml" ContentType="application/vnd.openxmlformats-officedocument.presentationml.slide+xml"/>
  <Override PartName="/ppt/slides/slide62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57.xml" ContentType="application/vnd.openxmlformats-officedocument.presentationml.slide+xml"/>
  <Override PartName="/ppt/slides/slide44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3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39.xml" ContentType="application/vnd.openxmlformats-officedocument.presentationml.notesSlide+xml"/>
  <Override PartName="/ppt/slides/slide27.xml" ContentType="application/vnd.openxmlformats-officedocument.presentationml.slide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notesSlides/notesSlide47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4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23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3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60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49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38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4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54.xml" ContentType="application/vnd.openxmlformats-officedocument.presentationml.slide+xml"/>
  <Override PartName="/ppt/notesSlides/notesSlide22.xml" ContentType="application/vnd.openxmlformats-officedocument.presentationml.notesSlid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notesMaster" Target="notesMasters/notesMaster1.xml"/><Relationship Id="rId67" Type="http://schemas.openxmlformats.org/officeDocument/2006/relationships/presProps" Target="presProps.xml" /><Relationship Id="rId68" Type="http://schemas.openxmlformats.org/officeDocument/2006/relationships/tableStyles" Target="tableStyles.xml" /><Relationship Id="rId6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 ?>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 ?>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 ?>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 ?>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 ?>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 ?>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 ?>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 ?>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 ?>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C6BE2B-B468-7C1A-E863-E062A44A89CA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3815092-BD4F-551D-E88B-180344BDEDED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D122C7-D966-7212-0670-EEC54F76B44E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C7D898-369E-3578-6AE6-A407C9E27309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C650B1-130F-78DD-DBCD-AA8A2A200FC9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B51A4F9-7DE9-1441-42D4-0BCC4E08A0A1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FC85C5E-78DC-595A-C90E-000BA6C7746F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86214E-4A13-563B-393B-83C0A14ABCB0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913580-0211-105C-142A-84AFBA3D0D4B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395783A-980A-8C80-43FA-9B8AA60CBACE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61850B-A25D-2BC6-825B-DFA6FFB35BFC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435626-AF0D-36A7-7801-86FAE1E46F41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67AE27-F609-661F-E336-AFE0DDBE6A18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52BC7B-41B0-AF93-CE51-10DD7B2C4F1F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BC945D-4F3E-4E47-4B09-9B370D8A8E5A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B3F4F3E-F3F8-9A6F-255E-4C6F104A3D5A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E9219B-7033-C56F-8F5B-095AC39B303C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5A119E-7B64-1B21-0B70-9083CD8CD2DD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C57A95-9334-01A9-79EF-2759A0E31E2B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7ED280-1B47-364B-3BBB-DF1595AF4EC7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4EA19D1-BB6D-6B47-C37B-2AAC68B26F5F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6AE834-7777-DECE-77D5-FB80F9D5A21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1E2303-CCAC-ECF9-F739-EBBA576CA992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B270F8-A009-CC80-1C5E-6C417970A2A0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1045275-8A6D-8891-B465-7BEE85C42596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F79E12-8616-DF89-E9A4-82FD3695DF8E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DF75E80-1C78-6120-2BCE-DB06CDA0ED57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C6EB653-62E5-35EB-FF90-51DF60370269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165D18-7825-BFAB-F044-38A0C7F4ED60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7F5E7B8-0CC2-F245-2ECF-CB52D7E0A997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6FAD7C-0C5C-F486-15CB-338538AD66CC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E8C771-6036-01BC-E585-B2B5F5D5368A}" type="slidenum">
              <a:rPr/>
              <a:t/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06AA33-6C61-3687-FE02-78A72669430A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FB8E77-5726-E2F6-1B1E-E3328D7313F6}" type="slidenum">
              <a:rPr/>
              <a:t/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C8B855-900E-899C-1345-E7359E0C2853}" type="slidenum">
              <a:rPr/>
              <a:t/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A503BC-1C5E-0930-284B-DEFB24B8C81F}" type="slidenum">
              <a:rPr/>
              <a:t/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822E7D-BD68-7CD8-870F-445A79F13029}" type="slidenum">
              <a:rPr/>
              <a:t/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18A7BE-CA4C-9C26-ADB7-9D73BE649F7D}" type="slidenum">
              <a:rPr/>
              <a:t/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D3761E-B41B-4EC4-ED74-1C487D9A2C74}" type="slidenum">
              <a:rPr/>
              <a:t/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884C24-3CE0-7BB6-DCA9-6C10A4366FCE}" type="slidenum">
              <a:rPr/>
              <a:t/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8481B6-5CDD-3B23-89BD-962B1203D01D}" type="slidenum">
              <a:rPr/>
              <a:t/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5FD390-7F43-EA76-A26E-4DF759933AE3}" type="slidenum">
              <a:rPr/>
              <a:t/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CDE4F7-8677-4E98-ADAE-AC0A2FB76905}" type="slidenum">
              <a:rPr/>
              <a:t/>
            </a:fld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AC087C-3879-B812-E79A-F6DE3B5C9820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132372-AB90-9B73-4B31-CB892A4826DB}" type="slidenum">
              <a:rPr/>
              <a:t/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D8170D-3B50-AB27-71C5-9D601A994715}" type="slidenum">
              <a:rPr/>
              <a:t/>
            </a:fld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FD563B-1C6D-3731-0841-76E2369178A2}" type="slidenum">
              <a:rPr/>
              <a:t/>
            </a:fld>
            <a:endParaRPr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8D34D7B-ED6E-D080-36FC-BA7A42FD3930}" type="slidenum">
              <a:rPr/>
              <a:t/>
            </a:fld>
            <a:endParaRPr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7EA0061-664F-EE3F-D807-A44753BEC0F1}" type="slidenum">
              <a:rPr/>
              <a:t/>
            </a:fld>
            <a:endParaRPr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02F71A-8BB1-3FB2-F4C9-7ECD2DD3AEF8}" type="slidenum">
              <a:rPr/>
              <a:t/>
            </a:fld>
            <a:endParaRPr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C2EB17-AEC0-05B4-A998-838DE193C461}" type="slidenum">
              <a:rPr/>
              <a:t/>
            </a:fld>
            <a:endParaRPr/>
          </a:p>
        </p:txBody>
      </p:sp>
    </p:spTree>
  </p:cSld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6BE970-028B-8803-86E9-E04728C6F52A}" type="slidenum">
              <a:rPr/>
              <a:t/>
            </a:fld>
            <a:endParaRPr/>
          </a:p>
        </p:txBody>
      </p:sp>
    </p:spTree>
  </p:cSld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4B013D-4341-F6F3-EFDB-C11291A2FEF7}" type="slidenum">
              <a:rPr/>
              <a:t/>
            </a:fld>
            <a:endParaRPr/>
          </a:p>
        </p:txBody>
      </p:sp>
    </p:spTree>
  </p:cSld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D6D411-03DD-286F-04B3-A97C78DCC05E}" type="slidenum">
              <a:rPr/>
              <a:t/>
            </a:fld>
            <a:endParaRPr/>
          </a:p>
        </p:txBody>
      </p:sp>
    </p:spTree>
  </p:cSld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9DEA44-1F93-7482-19BB-8BD45D78BFB8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9C4ACE-FA97-8DC9-82A5-ABCEB3C4751C}" type="slidenum">
              <a:rPr/>
              <a:t/>
            </a:fld>
            <a:endParaRPr/>
          </a:p>
        </p:txBody>
      </p:sp>
    </p:spTree>
  </p:cSld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5236A19-03E0-5C1D-9182-05AA76CB469A}" type="slidenum">
              <a:rPr/>
              <a:t/>
            </a:fld>
            <a:endParaRPr/>
          </a:p>
        </p:txBody>
      </p:sp>
    </p:spTree>
  </p:cSld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15DCEAA-5971-D9CB-0389-937492E15603}" type="slidenum">
              <a:rPr/>
              <a:t/>
            </a:fld>
            <a:endParaRPr/>
          </a:p>
        </p:txBody>
      </p:sp>
    </p:spTree>
  </p:cSld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CB65B24-E12E-D9C1-6360-0C70D22B4777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82D4D9-123C-D3AD-F3C1-44B2A656CE85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D04B54-01FD-2064-0E44-DDBC08E5F1D7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3F1918-09A2-ECFD-8833-17C61A7DBE09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9882428" name="Google Shape;10;p2"/>
          <p:cNvSpPr txBox="1"/>
          <p:nvPr>
            <p:ph type="ctrTitle"/>
          </p:nvPr>
        </p:nvSpPr>
        <p:spPr bwMode="auto">
          <a:xfrm>
            <a:off x="415610" y="992766"/>
            <a:ext cx="11360799" cy="27367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020598483" name="Google Shape;11;p2"/>
          <p:cNvSpPr txBox="1"/>
          <p:nvPr>
            <p:ph type="subTitle" idx="1"/>
          </p:nvPr>
        </p:nvSpPr>
        <p:spPr bwMode="auto">
          <a:xfrm>
            <a:off x="415599" y="3778833"/>
            <a:ext cx="11360799" cy="10567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270397612" name="Google Shape;12;p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B4A00D0C-7C19-59D1-1390-824BA8CE3EF6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7404370" name="Google Shape;45;p11"/>
          <p:cNvSpPr txBox="1"/>
          <p:nvPr>
            <p:ph type="title" hasCustomPrompt="1"/>
          </p:nvPr>
        </p:nvSpPr>
        <p:spPr bwMode="auto">
          <a:xfrm>
            <a:off x="415599" y="1474833"/>
            <a:ext cx="11360799" cy="26179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2143622748" name="Google Shape;46;p11"/>
          <p:cNvSpPr txBox="1"/>
          <p:nvPr>
            <p:ph type="body" idx="1"/>
          </p:nvPr>
        </p:nvSpPr>
        <p:spPr bwMode="auto">
          <a:xfrm>
            <a:off x="415599" y="4202966"/>
            <a:ext cx="11360799" cy="1734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 algn="ctr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78521918" name="Google Shape;47;p1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3C304852-457C-7AFD-89D6-BD87CD9B81C1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6222251" name="Google Shape;49;p1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B7A6DD95-598C-903A-116E-6EB0A869695B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9716854" name="Google Shape;14;p3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477198567" name="Google Shape;15;p3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505A20F-CBA1-BCA2-B99A-ADCF0572E71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9737128" name="Google Shape;17;p4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582714" name="Google Shape;18;p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24611150" name="Google Shape;19;p4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A83ACC8-BA68-201D-5E22-CBEF8EF62C52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8595661" name="Google Shape;21;p5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14562165" name="Google Shape;22;p5"/>
          <p:cNvSpPr txBox="1"/>
          <p:nvPr>
            <p:ph type="body" idx="1"/>
          </p:nvPr>
        </p:nvSpPr>
        <p:spPr bwMode="auto">
          <a:xfrm>
            <a:off x="415599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492688937" name="Google Shape;23;p5"/>
          <p:cNvSpPr txBox="1"/>
          <p:nvPr>
            <p:ph type="body" idx="2"/>
          </p:nvPr>
        </p:nvSpPr>
        <p:spPr bwMode="auto">
          <a:xfrm>
            <a:off x="6443198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79491092" name="Google Shape;24;p5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9D178CE-B013-BD87-563D-675998590197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2441393" name="Google Shape;26;p6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79117867" name="Google Shape;27;p6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BD06BC37-B956-E789-E878-8A64C9A35F27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4203809" name="Google Shape;29;p7"/>
          <p:cNvSpPr txBox="1"/>
          <p:nvPr>
            <p:ph type="title"/>
          </p:nvPr>
        </p:nvSpPr>
        <p:spPr bwMode="auto">
          <a:xfrm>
            <a:off x="415599" y="740799"/>
            <a:ext cx="3744000" cy="10075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1823949621" name="Google Shape;30;p7"/>
          <p:cNvSpPr txBox="1"/>
          <p:nvPr>
            <p:ph type="body" idx="1"/>
          </p:nvPr>
        </p:nvSpPr>
        <p:spPr bwMode="auto">
          <a:xfrm>
            <a:off x="415599" y="1852799"/>
            <a:ext cx="3744000" cy="4239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088035731" name="Google Shape;31;p7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FE5EF1A6-94C9-3073-EC1C-9B2E35C3C5A9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4302111" name="Google Shape;33;p8"/>
          <p:cNvSpPr txBox="1"/>
          <p:nvPr>
            <p:ph type="title"/>
          </p:nvPr>
        </p:nvSpPr>
        <p:spPr bwMode="auto">
          <a:xfrm>
            <a:off x="653666" y="600199"/>
            <a:ext cx="8490399" cy="5454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31173912" name="Google Shape;34;p8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D1724A4B-C9DB-52F2-EED4-6BA301DF4E51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1325384" name="Google Shape;36;p9"/>
          <p:cNvSpPr/>
          <p:nvPr/>
        </p:nvSpPr>
        <p:spPr bwMode="auto">
          <a:xfrm>
            <a:off x="6095999" y="33"/>
            <a:ext cx="6095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8754691" name="Google Shape;37;p9"/>
          <p:cNvSpPr txBox="1"/>
          <p:nvPr>
            <p:ph type="title"/>
          </p:nvPr>
        </p:nvSpPr>
        <p:spPr bwMode="auto">
          <a:xfrm>
            <a:off x="353999" y="1644233"/>
            <a:ext cx="5393598" cy="19763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1612987697" name="Google Shape;38;p9"/>
          <p:cNvSpPr txBox="1"/>
          <p:nvPr>
            <p:ph type="subTitle" idx="1"/>
          </p:nvPr>
        </p:nvSpPr>
        <p:spPr bwMode="auto">
          <a:xfrm>
            <a:off x="353999" y="3737433"/>
            <a:ext cx="5393598" cy="16467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208661333" name="Google Shape;39;p9"/>
          <p:cNvSpPr txBox="1"/>
          <p:nvPr>
            <p:ph type="body" idx="2"/>
          </p:nvPr>
        </p:nvSpPr>
        <p:spPr bwMode="auto">
          <a:xfrm>
            <a:off x="6585999" y="965599"/>
            <a:ext cx="5115999" cy="492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52213780" name="Google Shape;40;p9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76379DC-5D58-B16E-4A5C-81D7E4A545B8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3011120" name="Google Shape;42;p10"/>
          <p:cNvSpPr txBox="1"/>
          <p:nvPr>
            <p:ph type="body" idx="1"/>
          </p:nvPr>
        </p:nvSpPr>
        <p:spPr bwMode="auto">
          <a:xfrm>
            <a:off x="415599" y="5640766"/>
            <a:ext cx="7998399" cy="80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2122854480" name="Google Shape;43;p10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B2D636D-D2AF-DEA7-8851-47507BA7A27D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dark-2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0258690" name="Google Shape;6;p1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34116032" name="Google Shape;7;p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499">
              <a:lnSpc>
                <a:spcPct val="114999"/>
              </a:lnSpc>
              <a:spcBef>
                <a:spcPts val="1599"/>
              </a:spcBef>
              <a:spcAft>
                <a:spcPts val="1599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5710018" name="Google Shape;8;p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510C470-AB56-BA5B-F110-4B075D39404B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png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.png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9.png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png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9.png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.png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.png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9.png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9.png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9.png"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9.png"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9.png"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0.png"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1.png"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1.png"/></Relationships>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3732281" name="Google Shape;663;p113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variables</a:t>
            </a:r>
            <a:endParaRPr/>
          </a:p>
        </p:txBody>
      </p:sp>
      <p:sp>
        <p:nvSpPr>
          <p:cNvPr id="674999008" name=""/>
          <p:cNvSpPr/>
          <p:nvPr/>
        </p:nvSpPr>
        <p:spPr bwMode="auto">
          <a:xfrm>
            <a:off x="1201284" y="1316605"/>
            <a:ext cx="419449" cy="12816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800" y="15709"/>
                  <a:pt x="8400" y="27490"/>
                  <a:pt x="13200" y="39272"/>
                </a:cubicBezTo>
                <a:cubicBezTo>
                  <a:pt x="19200" y="43200"/>
                  <a:pt x="26400" y="35345"/>
                  <a:pt x="33600" y="23563"/>
                </a:cubicBezTo>
                <a:quadBezTo>
                  <a:pt x="38400" y="15709"/>
                  <a:pt x="43200" y="11781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56593" name=""/>
          <p:cNvSpPr/>
          <p:nvPr/>
        </p:nvSpPr>
        <p:spPr bwMode="auto">
          <a:xfrm>
            <a:off x="1469265" y="1165137"/>
            <a:ext cx="221375" cy="37284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547" y="8099"/>
                  <a:pt x="13642" y="14850"/>
                  <a:pt x="22736" y="18899"/>
                </a:cubicBezTo>
                <a:cubicBezTo>
                  <a:pt x="31831" y="25650"/>
                  <a:pt x="43200" y="29700"/>
                  <a:pt x="38652" y="37800"/>
                </a:cubicBezTo>
                <a:lnTo>
                  <a:pt x="29557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334380" name=""/>
          <p:cNvSpPr/>
          <p:nvPr/>
        </p:nvSpPr>
        <p:spPr bwMode="auto">
          <a:xfrm>
            <a:off x="2075137" y="1223393"/>
            <a:ext cx="209723" cy="30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3323"/>
                </a:moveTo>
                <a:cubicBezTo>
                  <a:pt x="33599" y="0"/>
                  <a:pt x="21599" y="3323"/>
                  <a:pt x="12000" y="6646"/>
                </a:cubicBezTo>
                <a:cubicBezTo>
                  <a:pt x="4800" y="11630"/>
                  <a:pt x="0" y="19938"/>
                  <a:pt x="2399" y="29907"/>
                </a:cubicBezTo>
                <a:cubicBezTo>
                  <a:pt x="12000" y="38215"/>
                  <a:pt x="19199" y="43200"/>
                  <a:pt x="19199" y="34892"/>
                </a:cubicBezTo>
                <a:quadBezTo>
                  <a:pt x="16799" y="28246"/>
                  <a:pt x="12000" y="216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806606" name=""/>
          <p:cNvSpPr/>
          <p:nvPr/>
        </p:nvSpPr>
        <p:spPr bwMode="auto">
          <a:xfrm>
            <a:off x="2133393" y="1235045"/>
            <a:ext cx="477705" cy="4310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8429" y="0"/>
                </a:moveTo>
                <a:cubicBezTo>
                  <a:pt x="3160" y="1167"/>
                  <a:pt x="1053" y="5837"/>
                  <a:pt x="0" y="10508"/>
                </a:cubicBezTo>
                <a:cubicBezTo>
                  <a:pt x="0" y="16345"/>
                  <a:pt x="2107" y="24518"/>
                  <a:pt x="4214" y="29189"/>
                </a:cubicBezTo>
                <a:cubicBezTo>
                  <a:pt x="7375" y="33859"/>
                  <a:pt x="10536" y="39697"/>
                  <a:pt x="14751" y="42032"/>
                </a:cubicBezTo>
                <a:cubicBezTo>
                  <a:pt x="18965" y="43199"/>
                  <a:pt x="23180" y="38529"/>
                  <a:pt x="24234" y="33859"/>
                </a:cubicBezTo>
                <a:cubicBezTo>
                  <a:pt x="24234" y="28021"/>
                  <a:pt x="23180" y="23351"/>
                  <a:pt x="21073" y="18681"/>
                </a:cubicBezTo>
                <a:cubicBezTo>
                  <a:pt x="18965" y="14010"/>
                  <a:pt x="21073" y="19848"/>
                  <a:pt x="24234" y="24518"/>
                </a:cubicBezTo>
                <a:cubicBezTo>
                  <a:pt x="27395" y="29189"/>
                  <a:pt x="31609" y="33859"/>
                  <a:pt x="34770" y="38529"/>
                </a:cubicBezTo>
                <a:quadBezTo>
                  <a:pt x="38985" y="43199"/>
                  <a:pt x="43200" y="39697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5015707" name=""/>
          <p:cNvSpPr/>
          <p:nvPr/>
        </p:nvSpPr>
        <p:spPr bwMode="auto">
          <a:xfrm>
            <a:off x="2517889" y="943761"/>
            <a:ext cx="466054" cy="5592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9800"/>
                </a:moveTo>
                <a:cubicBezTo>
                  <a:pt x="1079" y="23400"/>
                  <a:pt x="4320" y="27000"/>
                  <a:pt x="6480" y="31500"/>
                </a:cubicBezTo>
                <a:cubicBezTo>
                  <a:pt x="9719" y="35100"/>
                  <a:pt x="12960" y="39600"/>
                  <a:pt x="14040" y="43200"/>
                </a:cubicBezTo>
                <a:cubicBezTo>
                  <a:pt x="11879" y="37800"/>
                  <a:pt x="9719" y="34200"/>
                  <a:pt x="6480" y="28800"/>
                </a:cubicBezTo>
                <a:cubicBezTo>
                  <a:pt x="5400" y="24300"/>
                  <a:pt x="5400" y="16200"/>
                  <a:pt x="5400" y="10800"/>
                </a:cubicBezTo>
                <a:cubicBezTo>
                  <a:pt x="6480" y="7200"/>
                  <a:pt x="7560" y="3600"/>
                  <a:pt x="8640" y="0"/>
                </a:cubicBezTo>
                <a:cubicBezTo>
                  <a:pt x="10799" y="3600"/>
                  <a:pt x="14040" y="7200"/>
                  <a:pt x="16200" y="10800"/>
                </a:cubicBezTo>
                <a:cubicBezTo>
                  <a:pt x="21600" y="15299"/>
                  <a:pt x="24840" y="18000"/>
                  <a:pt x="28079" y="21600"/>
                </a:cubicBezTo>
                <a:cubicBezTo>
                  <a:pt x="32400" y="25200"/>
                  <a:pt x="34560" y="28800"/>
                  <a:pt x="36719" y="32400"/>
                </a:cubicBezTo>
                <a:cubicBezTo>
                  <a:pt x="39960" y="36000"/>
                  <a:pt x="42120" y="39600"/>
                  <a:pt x="43200" y="43200"/>
                </a:cubicBezTo>
                <a:lnTo>
                  <a:pt x="42120" y="378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7133249" name=""/>
          <p:cNvSpPr/>
          <p:nvPr/>
        </p:nvSpPr>
        <p:spPr bwMode="auto">
          <a:xfrm>
            <a:off x="3053851" y="897154"/>
            <a:ext cx="267981" cy="66412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4547"/>
                </a:moveTo>
                <a:cubicBezTo>
                  <a:pt x="37565" y="2273"/>
                  <a:pt x="30052" y="757"/>
                  <a:pt x="20660" y="0"/>
                </a:cubicBezTo>
                <a:cubicBezTo>
                  <a:pt x="11269" y="757"/>
                  <a:pt x="5634" y="4547"/>
                  <a:pt x="1878" y="8336"/>
                </a:cubicBezTo>
                <a:cubicBezTo>
                  <a:pt x="0" y="12126"/>
                  <a:pt x="0" y="16673"/>
                  <a:pt x="1878" y="20463"/>
                </a:cubicBezTo>
                <a:cubicBezTo>
                  <a:pt x="7513" y="22736"/>
                  <a:pt x="16904" y="22736"/>
                  <a:pt x="22539" y="25010"/>
                </a:cubicBezTo>
                <a:cubicBezTo>
                  <a:pt x="26295" y="28800"/>
                  <a:pt x="22539" y="31831"/>
                  <a:pt x="13147" y="35621"/>
                </a:cubicBezTo>
                <a:quadBezTo>
                  <a:pt x="5634" y="40168"/>
                  <a:pt x="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522426" name=""/>
          <p:cNvSpPr/>
          <p:nvPr/>
        </p:nvSpPr>
        <p:spPr bwMode="auto">
          <a:xfrm>
            <a:off x="2261558" y="1223393"/>
            <a:ext cx="209723" cy="24467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800" y="10285"/>
                  <a:pt x="12000" y="20571"/>
                  <a:pt x="19199" y="28800"/>
                </a:cubicBezTo>
                <a:cubicBezTo>
                  <a:pt x="26400" y="34971"/>
                  <a:pt x="33599" y="41142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187143" name=""/>
          <p:cNvSpPr/>
          <p:nvPr/>
        </p:nvSpPr>
        <p:spPr bwMode="auto">
          <a:xfrm>
            <a:off x="1842109" y="1106879"/>
            <a:ext cx="372843" cy="96706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749" y="4684"/>
                  <a:pt x="18900" y="18737"/>
                  <a:pt x="25649" y="25503"/>
                </a:cubicBezTo>
                <a:cubicBezTo>
                  <a:pt x="31050" y="32269"/>
                  <a:pt x="36449" y="36433"/>
                  <a:pt x="39149" y="38515"/>
                </a:cubicBezTo>
                <a:cubicBezTo>
                  <a:pt x="41850" y="40597"/>
                  <a:pt x="43200" y="43200"/>
                  <a:pt x="35099" y="40077"/>
                </a:cubicBezTo>
                <a:quadBezTo>
                  <a:pt x="29700" y="36433"/>
                  <a:pt x="25649" y="3331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993584" name=""/>
          <p:cNvSpPr/>
          <p:nvPr/>
        </p:nvSpPr>
        <p:spPr bwMode="auto">
          <a:xfrm>
            <a:off x="1865412" y="256329"/>
            <a:ext cx="2155503" cy="220210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7828"/>
                </a:moveTo>
                <a:cubicBezTo>
                  <a:pt x="934" y="16685"/>
                  <a:pt x="1868" y="16000"/>
                  <a:pt x="2802" y="15085"/>
                </a:cubicBezTo>
                <a:cubicBezTo>
                  <a:pt x="4670" y="13485"/>
                  <a:pt x="6771" y="12571"/>
                  <a:pt x="8406" y="11428"/>
                </a:cubicBezTo>
                <a:cubicBezTo>
                  <a:pt x="10274" y="9828"/>
                  <a:pt x="11208" y="8914"/>
                  <a:pt x="11909" y="8228"/>
                </a:cubicBezTo>
                <a:cubicBezTo>
                  <a:pt x="12843" y="7542"/>
                  <a:pt x="14010" y="6857"/>
                  <a:pt x="14944" y="6400"/>
                </a:cubicBezTo>
                <a:cubicBezTo>
                  <a:pt x="17280" y="5714"/>
                  <a:pt x="18447" y="5028"/>
                  <a:pt x="19381" y="4571"/>
                </a:cubicBezTo>
                <a:cubicBezTo>
                  <a:pt x="20315" y="3885"/>
                  <a:pt x="21249" y="3200"/>
                  <a:pt x="22183" y="2742"/>
                </a:cubicBezTo>
                <a:cubicBezTo>
                  <a:pt x="23117" y="2285"/>
                  <a:pt x="24285" y="2057"/>
                  <a:pt x="25219" y="1828"/>
                </a:cubicBezTo>
                <a:cubicBezTo>
                  <a:pt x="26387" y="1371"/>
                  <a:pt x="27321" y="914"/>
                  <a:pt x="28255" y="457"/>
                </a:cubicBezTo>
                <a:cubicBezTo>
                  <a:pt x="29656" y="228"/>
                  <a:pt x="30590" y="0"/>
                  <a:pt x="31757" y="1371"/>
                </a:cubicBezTo>
                <a:cubicBezTo>
                  <a:pt x="32458" y="2285"/>
                  <a:pt x="33392" y="4114"/>
                  <a:pt x="34560" y="5714"/>
                </a:cubicBezTo>
                <a:cubicBezTo>
                  <a:pt x="35727" y="8228"/>
                  <a:pt x="36895" y="11428"/>
                  <a:pt x="38296" y="15314"/>
                </a:cubicBezTo>
                <a:cubicBezTo>
                  <a:pt x="39230" y="19657"/>
                  <a:pt x="40864" y="25600"/>
                  <a:pt x="42032" y="28571"/>
                </a:cubicBezTo>
                <a:cubicBezTo>
                  <a:pt x="42732" y="29942"/>
                  <a:pt x="43200" y="30857"/>
                  <a:pt x="41798" y="31085"/>
                </a:cubicBezTo>
                <a:cubicBezTo>
                  <a:pt x="40164" y="31085"/>
                  <a:pt x="38062" y="31542"/>
                  <a:pt x="35494" y="32228"/>
                </a:cubicBezTo>
                <a:cubicBezTo>
                  <a:pt x="31757" y="33600"/>
                  <a:pt x="27788" y="34971"/>
                  <a:pt x="24285" y="36114"/>
                </a:cubicBezTo>
                <a:cubicBezTo>
                  <a:pt x="22183" y="37257"/>
                  <a:pt x="21249" y="37942"/>
                  <a:pt x="20315" y="38628"/>
                </a:cubicBezTo>
                <a:cubicBezTo>
                  <a:pt x="19381" y="39314"/>
                  <a:pt x="18447" y="39771"/>
                  <a:pt x="17513" y="40457"/>
                </a:cubicBezTo>
                <a:cubicBezTo>
                  <a:pt x="16579" y="40914"/>
                  <a:pt x="15645" y="41371"/>
                  <a:pt x="14244" y="42057"/>
                </a:cubicBezTo>
                <a:cubicBezTo>
                  <a:pt x="13310" y="42285"/>
                  <a:pt x="12376" y="42514"/>
                  <a:pt x="11442" y="42742"/>
                </a:cubicBezTo>
                <a:cubicBezTo>
                  <a:pt x="10041" y="42971"/>
                  <a:pt x="9107" y="43200"/>
                  <a:pt x="7705" y="42285"/>
                </a:cubicBezTo>
                <a:cubicBezTo>
                  <a:pt x="7005" y="41371"/>
                  <a:pt x="6071" y="40685"/>
                  <a:pt x="5370" y="39771"/>
                </a:cubicBezTo>
                <a:cubicBezTo>
                  <a:pt x="4903" y="38171"/>
                  <a:pt x="3969" y="36571"/>
                  <a:pt x="3035" y="35200"/>
                </a:cubicBezTo>
                <a:cubicBezTo>
                  <a:pt x="2568" y="34285"/>
                  <a:pt x="1868" y="33371"/>
                  <a:pt x="1634" y="32228"/>
                </a:cubicBezTo>
                <a:cubicBezTo>
                  <a:pt x="1634" y="30857"/>
                  <a:pt x="1634" y="29714"/>
                  <a:pt x="2568" y="29942"/>
                </a:cubicBezTo>
                <a:lnTo>
                  <a:pt x="3502" y="30628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3659603" name=""/>
          <p:cNvSpPr/>
          <p:nvPr/>
        </p:nvSpPr>
        <p:spPr bwMode="auto">
          <a:xfrm>
            <a:off x="4452017" y="1328256"/>
            <a:ext cx="559265" cy="349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599" y="28800"/>
                  <a:pt x="8099" y="28800"/>
                  <a:pt x="14400" y="43200"/>
                </a:cubicBezTo>
                <a:cubicBezTo>
                  <a:pt x="21599" y="43200"/>
                  <a:pt x="30599" y="43200"/>
                  <a:pt x="37800" y="4320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1075190" name=""/>
          <p:cNvSpPr/>
          <p:nvPr/>
        </p:nvSpPr>
        <p:spPr bwMode="auto">
          <a:xfrm>
            <a:off x="4894769" y="1269999"/>
            <a:ext cx="221375" cy="4427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821" y="4547"/>
                  <a:pt x="15915" y="7957"/>
                  <a:pt x="22736" y="13642"/>
                </a:cubicBezTo>
                <a:cubicBezTo>
                  <a:pt x="29557" y="20463"/>
                  <a:pt x="36378" y="27284"/>
                  <a:pt x="43200" y="30694"/>
                </a:cubicBezTo>
                <a:cubicBezTo>
                  <a:pt x="34105" y="31831"/>
                  <a:pt x="22736" y="37515"/>
                  <a:pt x="15915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6905432" name=""/>
          <p:cNvSpPr/>
          <p:nvPr/>
        </p:nvSpPr>
        <p:spPr bwMode="auto">
          <a:xfrm>
            <a:off x="1387705" y="477705"/>
            <a:ext cx="1922475" cy="178265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8225" y="1129"/>
                </a:moveTo>
                <a:cubicBezTo>
                  <a:pt x="35607" y="1129"/>
                  <a:pt x="30109" y="2541"/>
                  <a:pt x="25658" y="3952"/>
                </a:cubicBezTo>
                <a:cubicBezTo>
                  <a:pt x="21207" y="5082"/>
                  <a:pt x="17018" y="5929"/>
                  <a:pt x="12043" y="7623"/>
                </a:cubicBezTo>
                <a:cubicBezTo>
                  <a:pt x="7854" y="8470"/>
                  <a:pt x="6021" y="9035"/>
                  <a:pt x="3927" y="9600"/>
                </a:cubicBezTo>
                <a:cubicBezTo>
                  <a:pt x="2094" y="9882"/>
                  <a:pt x="1047" y="10447"/>
                  <a:pt x="523" y="11576"/>
                </a:cubicBezTo>
                <a:cubicBezTo>
                  <a:pt x="0" y="13835"/>
                  <a:pt x="0" y="16094"/>
                  <a:pt x="261" y="18352"/>
                </a:cubicBezTo>
                <a:cubicBezTo>
                  <a:pt x="261" y="21176"/>
                  <a:pt x="261" y="22588"/>
                  <a:pt x="261" y="24000"/>
                </a:cubicBezTo>
                <a:cubicBezTo>
                  <a:pt x="261" y="26823"/>
                  <a:pt x="261" y="29082"/>
                  <a:pt x="261" y="30494"/>
                </a:cubicBezTo>
                <a:cubicBezTo>
                  <a:pt x="785" y="31905"/>
                  <a:pt x="1309" y="33317"/>
                  <a:pt x="1832" y="34447"/>
                </a:cubicBezTo>
                <a:cubicBezTo>
                  <a:pt x="3141" y="35576"/>
                  <a:pt x="3927" y="36705"/>
                  <a:pt x="4974" y="37835"/>
                </a:cubicBezTo>
                <a:cubicBezTo>
                  <a:pt x="6021" y="38964"/>
                  <a:pt x="7069" y="39811"/>
                  <a:pt x="8116" y="40658"/>
                </a:cubicBezTo>
                <a:cubicBezTo>
                  <a:pt x="9687" y="41788"/>
                  <a:pt x="11258" y="42635"/>
                  <a:pt x="12305" y="43200"/>
                </a:cubicBezTo>
                <a:cubicBezTo>
                  <a:pt x="13876" y="43200"/>
                  <a:pt x="15970" y="42917"/>
                  <a:pt x="19112" y="42352"/>
                </a:cubicBezTo>
                <a:cubicBezTo>
                  <a:pt x="24610" y="41223"/>
                  <a:pt x="27229" y="40941"/>
                  <a:pt x="30109" y="40094"/>
                </a:cubicBezTo>
                <a:cubicBezTo>
                  <a:pt x="32465" y="39247"/>
                  <a:pt x="34559" y="38682"/>
                  <a:pt x="36130" y="37835"/>
                </a:cubicBezTo>
                <a:cubicBezTo>
                  <a:pt x="37178" y="36988"/>
                  <a:pt x="38225" y="35858"/>
                  <a:pt x="39796" y="34164"/>
                </a:cubicBezTo>
                <a:cubicBezTo>
                  <a:pt x="40581" y="33035"/>
                  <a:pt x="41105" y="31905"/>
                  <a:pt x="41367" y="30776"/>
                </a:cubicBezTo>
                <a:cubicBezTo>
                  <a:pt x="41629" y="29647"/>
                  <a:pt x="42152" y="28517"/>
                  <a:pt x="42938" y="26541"/>
                </a:cubicBezTo>
                <a:cubicBezTo>
                  <a:pt x="43200" y="25129"/>
                  <a:pt x="43200" y="23717"/>
                  <a:pt x="43200" y="21458"/>
                </a:cubicBezTo>
                <a:cubicBezTo>
                  <a:pt x="42938" y="18917"/>
                  <a:pt x="42938" y="16376"/>
                  <a:pt x="43200" y="11576"/>
                </a:cubicBezTo>
                <a:cubicBezTo>
                  <a:pt x="42938" y="9035"/>
                  <a:pt x="42938" y="6776"/>
                  <a:pt x="42676" y="5082"/>
                </a:cubicBezTo>
                <a:cubicBezTo>
                  <a:pt x="42152" y="2823"/>
                  <a:pt x="41367" y="1694"/>
                  <a:pt x="40058" y="847"/>
                </a:cubicBezTo>
                <a:cubicBezTo>
                  <a:pt x="39010" y="282"/>
                  <a:pt x="37701" y="0"/>
                  <a:pt x="35607" y="0"/>
                </a:cubicBezTo>
                <a:cubicBezTo>
                  <a:pt x="34298" y="282"/>
                  <a:pt x="32465" y="1129"/>
                  <a:pt x="30894" y="1976"/>
                </a:cubicBezTo>
                <a:cubicBezTo>
                  <a:pt x="28800" y="2541"/>
                  <a:pt x="27229" y="3105"/>
                  <a:pt x="25919" y="3105"/>
                </a:cubicBezTo>
                <a:cubicBezTo>
                  <a:pt x="24610" y="3670"/>
                  <a:pt x="21469" y="3952"/>
                  <a:pt x="19898" y="3952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1541672" name=""/>
          <p:cNvSpPr/>
          <p:nvPr/>
        </p:nvSpPr>
        <p:spPr bwMode="auto">
          <a:xfrm>
            <a:off x="3927705" y="512659"/>
            <a:ext cx="1188439" cy="4660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0520"/>
                </a:moveTo>
                <a:cubicBezTo>
                  <a:pt x="1694" y="24840"/>
                  <a:pt x="3388" y="29160"/>
                  <a:pt x="4658" y="33480"/>
                </a:cubicBezTo>
                <a:cubicBezTo>
                  <a:pt x="5929" y="37800"/>
                  <a:pt x="7199" y="42120"/>
                  <a:pt x="8894" y="43200"/>
                </a:cubicBezTo>
                <a:cubicBezTo>
                  <a:pt x="13129" y="39959"/>
                  <a:pt x="19058" y="34560"/>
                  <a:pt x="26682" y="26999"/>
                </a:cubicBezTo>
                <a:cubicBezTo>
                  <a:pt x="34305" y="15119"/>
                  <a:pt x="39811" y="7560"/>
                  <a:pt x="41505" y="3240"/>
                </a:cubicBezTo>
                <a:quadBezTo>
                  <a:pt x="43200" y="0"/>
                  <a:pt x="42352" y="432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763430" name=""/>
          <p:cNvSpPr/>
          <p:nvPr/>
        </p:nvSpPr>
        <p:spPr bwMode="auto">
          <a:xfrm>
            <a:off x="781834" y="2901191"/>
            <a:ext cx="640825" cy="30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5134" y="8307"/>
                </a:moveTo>
                <a:cubicBezTo>
                  <a:pt x="22778" y="3323"/>
                  <a:pt x="19636" y="0"/>
                  <a:pt x="14923" y="1661"/>
                </a:cubicBezTo>
                <a:cubicBezTo>
                  <a:pt x="11781" y="8307"/>
                  <a:pt x="8640" y="13292"/>
                  <a:pt x="5498" y="19938"/>
                </a:cubicBezTo>
                <a:cubicBezTo>
                  <a:pt x="1570" y="29907"/>
                  <a:pt x="0" y="38215"/>
                  <a:pt x="2356" y="43200"/>
                </a:cubicBezTo>
                <a:cubicBezTo>
                  <a:pt x="6283" y="43200"/>
                  <a:pt x="10210" y="41538"/>
                  <a:pt x="13352" y="34892"/>
                </a:cubicBezTo>
                <a:cubicBezTo>
                  <a:pt x="17279" y="26584"/>
                  <a:pt x="19636" y="21600"/>
                  <a:pt x="21207" y="14953"/>
                </a:cubicBezTo>
                <a:cubicBezTo>
                  <a:pt x="23563" y="23261"/>
                  <a:pt x="25919" y="28246"/>
                  <a:pt x="31418" y="24923"/>
                </a:cubicBezTo>
                <a:cubicBezTo>
                  <a:pt x="36916" y="14953"/>
                  <a:pt x="40058" y="8307"/>
                  <a:pt x="43200" y="1661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2129335" name=""/>
          <p:cNvSpPr/>
          <p:nvPr/>
        </p:nvSpPr>
        <p:spPr bwMode="auto">
          <a:xfrm>
            <a:off x="1923669" y="2609907"/>
            <a:ext cx="652475" cy="45440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323"/>
                </a:moveTo>
                <a:cubicBezTo>
                  <a:pt x="2314" y="0"/>
                  <a:pt x="6171" y="1107"/>
                  <a:pt x="9257" y="5538"/>
                </a:cubicBezTo>
                <a:cubicBezTo>
                  <a:pt x="11571" y="9969"/>
                  <a:pt x="14657" y="14400"/>
                  <a:pt x="16199" y="18830"/>
                </a:cubicBezTo>
                <a:cubicBezTo>
                  <a:pt x="18514" y="26584"/>
                  <a:pt x="18514" y="32123"/>
                  <a:pt x="17742" y="36553"/>
                </a:cubicBezTo>
                <a:cubicBezTo>
                  <a:pt x="20057" y="29907"/>
                  <a:pt x="22371" y="24369"/>
                  <a:pt x="23914" y="18830"/>
                </a:cubicBezTo>
                <a:cubicBezTo>
                  <a:pt x="24685" y="13292"/>
                  <a:pt x="25457" y="19938"/>
                  <a:pt x="28542" y="33230"/>
                </a:cubicBezTo>
                <a:cubicBezTo>
                  <a:pt x="30857" y="38769"/>
                  <a:pt x="32399" y="43200"/>
                  <a:pt x="35485" y="42092"/>
                </a:cubicBezTo>
                <a:cubicBezTo>
                  <a:pt x="37028" y="37661"/>
                  <a:pt x="40885" y="29907"/>
                  <a:pt x="43200" y="23261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528555" name=""/>
          <p:cNvSpPr/>
          <p:nvPr/>
        </p:nvSpPr>
        <p:spPr bwMode="auto">
          <a:xfrm>
            <a:off x="979907" y="4171191"/>
            <a:ext cx="524310" cy="4427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4960" y="1136"/>
                </a:moveTo>
                <a:cubicBezTo>
                  <a:pt x="20159" y="0"/>
                  <a:pt x="13440" y="6821"/>
                  <a:pt x="9600" y="10231"/>
                </a:cubicBezTo>
                <a:cubicBezTo>
                  <a:pt x="4799" y="17052"/>
                  <a:pt x="1920" y="23873"/>
                  <a:pt x="0" y="31831"/>
                </a:cubicBezTo>
                <a:cubicBezTo>
                  <a:pt x="0" y="38652"/>
                  <a:pt x="959" y="43200"/>
                  <a:pt x="9600" y="40926"/>
                </a:cubicBezTo>
                <a:cubicBezTo>
                  <a:pt x="13440" y="38652"/>
                  <a:pt x="17280" y="36378"/>
                  <a:pt x="21120" y="31831"/>
                </a:cubicBezTo>
                <a:cubicBezTo>
                  <a:pt x="22080" y="25010"/>
                  <a:pt x="23040" y="17052"/>
                  <a:pt x="23999" y="22736"/>
                </a:cubicBezTo>
                <a:cubicBezTo>
                  <a:pt x="26880" y="30694"/>
                  <a:pt x="28800" y="35242"/>
                  <a:pt x="32640" y="40926"/>
                </a:cubicBezTo>
                <a:cubicBezTo>
                  <a:pt x="37440" y="42063"/>
                  <a:pt x="39360" y="36378"/>
                  <a:pt x="41280" y="30694"/>
                </a:cubicBezTo>
                <a:lnTo>
                  <a:pt x="43200" y="2501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829744" name=""/>
          <p:cNvSpPr/>
          <p:nvPr/>
        </p:nvSpPr>
        <p:spPr bwMode="auto">
          <a:xfrm>
            <a:off x="1632384" y="4077981"/>
            <a:ext cx="233026" cy="4660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0799" y="6479"/>
                  <a:pt x="28079" y="25919"/>
                  <a:pt x="36720" y="34560"/>
                </a:cubicBezTo>
                <a:cubicBezTo>
                  <a:pt x="41040" y="38880"/>
                  <a:pt x="43200" y="43200"/>
                  <a:pt x="28079" y="34560"/>
                </a:cubicBezTo>
                <a:lnTo>
                  <a:pt x="19440" y="3024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1213191" name=""/>
          <p:cNvSpPr/>
          <p:nvPr/>
        </p:nvSpPr>
        <p:spPr bwMode="auto">
          <a:xfrm>
            <a:off x="1655687" y="4147889"/>
            <a:ext cx="326237" cy="1980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9257" y="43200"/>
                  <a:pt x="20057" y="30494"/>
                  <a:pt x="24685" y="22870"/>
                </a:cubicBezTo>
                <a:cubicBezTo>
                  <a:pt x="30857" y="17788"/>
                  <a:pt x="38571" y="7623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2550329" name=""/>
          <p:cNvSpPr/>
          <p:nvPr/>
        </p:nvSpPr>
        <p:spPr bwMode="auto">
          <a:xfrm>
            <a:off x="2016879" y="3938163"/>
            <a:ext cx="302934" cy="2796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4400"/>
                </a:moveTo>
                <a:cubicBezTo>
                  <a:pt x="9969" y="25199"/>
                  <a:pt x="14953" y="32399"/>
                  <a:pt x="19938" y="43200"/>
                </a:cubicBezTo>
                <a:cubicBezTo>
                  <a:pt x="19938" y="30600"/>
                  <a:pt x="19938" y="16199"/>
                  <a:pt x="23261" y="9000"/>
                </a:cubicBezTo>
                <a:cubicBezTo>
                  <a:pt x="33230" y="0"/>
                  <a:pt x="39876" y="1800"/>
                  <a:pt x="43200" y="10800"/>
                </a:cubicBezTo>
                <a:cubicBezTo>
                  <a:pt x="39876" y="18000"/>
                  <a:pt x="31569" y="18000"/>
                  <a:pt x="23261" y="180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7041827" name=""/>
          <p:cNvSpPr/>
          <p:nvPr/>
        </p:nvSpPr>
        <p:spPr bwMode="auto">
          <a:xfrm>
            <a:off x="1958622" y="3775045"/>
            <a:ext cx="466054" cy="57091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239" y="2644"/>
                </a:moveTo>
                <a:cubicBezTo>
                  <a:pt x="0" y="0"/>
                  <a:pt x="3239" y="6171"/>
                  <a:pt x="8640" y="12342"/>
                </a:cubicBezTo>
                <a:cubicBezTo>
                  <a:pt x="11879" y="18514"/>
                  <a:pt x="16200" y="24685"/>
                  <a:pt x="20519" y="32620"/>
                </a:cubicBezTo>
                <a:cubicBezTo>
                  <a:pt x="18359" y="25567"/>
                  <a:pt x="19439" y="20277"/>
                  <a:pt x="22680" y="15869"/>
                </a:cubicBezTo>
                <a:cubicBezTo>
                  <a:pt x="26999" y="14987"/>
                  <a:pt x="32400" y="17632"/>
                  <a:pt x="36719" y="19395"/>
                </a:cubicBezTo>
                <a:cubicBezTo>
                  <a:pt x="38880" y="22922"/>
                  <a:pt x="42120" y="25567"/>
                  <a:pt x="43200" y="29093"/>
                </a:cubicBezTo>
                <a:cubicBezTo>
                  <a:pt x="38880" y="32620"/>
                  <a:pt x="33480" y="37910"/>
                  <a:pt x="29159" y="40555"/>
                </a:cubicBezTo>
                <a:cubicBezTo>
                  <a:pt x="22680" y="42318"/>
                  <a:pt x="17280" y="43200"/>
                  <a:pt x="9719" y="38791"/>
                </a:cubicBezTo>
                <a:quadBezTo>
                  <a:pt x="5400" y="35265"/>
                  <a:pt x="3239" y="30857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0246990" name=""/>
          <p:cNvSpPr/>
          <p:nvPr/>
        </p:nvSpPr>
        <p:spPr bwMode="auto">
          <a:xfrm>
            <a:off x="583761" y="4299357"/>
            <a:ext cx="908806" cy="74568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553" y="0"/>
                </a:moveTo>
                <a:cubicBezTo>
                  <a:pt x="0" y="5399"/>
                  <a:pt x="553" y="10800"/>
                  <a:pt x="2769" y="24974"/>
                </a:cubicBezTo>
                <a:cubicBezTo>
                  <a:pt x="4430" y="32399"/>
                  <a:pt x="6646" y="35774"/>
                  <a:pt x="8861" y="38474"/>
                </a:cubicBezTo>
                <a:cubicBezTo>
                  <a:pt x="11630" y="41174"/>
                  <a:pt x="16615" y="43200"/>
                  <a:pt x="31015" y="41174"/>
                </a:cubicBezTo>
                <a:cubicBezTo>
                  <a:pt x="34338" y="38474"/>
                  <a:pt x="36553" y="35774"/>
                  <a:pt x="38769" y="30374"/>
                </a:cubicBezTo>
                <a:quadBezTo>
                  <a:pt x="41538" y="24974"/>
                  <a:pt x="43200" y="22274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517944" name=""/>
          <p:cNvSpPr/>
          <p:nvPr/>
        </p:nvSpPr>
        <p:spPr bwMode="auto">
          <a:xfrm>
            <a:off x="2203302" y="3833302"/>
            <a:ext cx="384494" cy="66412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757"/>
                </a:moveTo>
                <a:cubicBezTo>
                  <a:pt x="5236" y="0"/>
                  <a:pt x="10472" y="2273"/>
                  <a:pt x="14399" y="5305"/>
                </a:cubicBezTo>
                <a:cubicBezTo>
                  <a:pt x="19636" y="9094"/>
                  <a:pt x="24872" y="14400"/>
                  <a:pt x="31418" y="18947"/>
                </a:cubicBezTo>
                <a:cubicBezTo>
                  <a:pt x="35345" y="22736"/>
                  <a:pt x="39272" y="28799"/>
                  <a:pt x="41890" y="33347"/>
                </a:cubicBezTo>
                <a:cubicBezTo>
                  <a:pt x="43200" y="37136"/>
                  <a:pt x="43200" y="43200"/>
                  <a:pt x="37963" y="41684"/>
                </a:cubicBezTo>
                <a:cubicBezTo>
                  <a:pt x="35345" y="36378"/>
                  <a:pt x="28799" y="26526"/>
                  <a:pt x="27490" y="22736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781609" name=""/>
          <p:cNvSpPr/>
          <p:nvPr/>
        </p:nvSpPr>
        <p:spPr bwMode="auto">
          <a:xfrm>
            <a:off x="2343118" y="3448806"/>
            <a:ext cx="244678" cy="4194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8399"/>
                </a:moveTo>
                <a:cubicBezTo>
                  <a:pt x="0" y="2400"/>
                  <a:pt x="8228" y="1200"/>
                  <a:pt x="22628" y="0"/>
                </a:cubicBezTo>
                <a:cubicBezTo>
                  <a:pt x="28800" y="3600"/>
                  <a:pt x="34971" y="13200"/>
                  <a:pt x="34971" y="19200"/>
                </a:cubicBezTo>
                <a:cubicBezTo>
                  <a:pt x="32914" y="26400"/>
                  <a:pt x="30857" y="31199"/>
                  <a:pt x="34971" y="35999"/>
                </a:cubicBezTo>
                <a:cubicBezTo>
                  <a:pt x="43200" y="33599"/>
                  <a:pt x="39085" y="39599"/>
                  <a:pt x="30857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521990" name=""/>
          <p:cNvSpPr/>
          <p:nvPr/>
        </p:nvSpPr>
        <p:spPr bwMode="auto">
          <a:xfrm>
            <a:off x="2517889" y="3693485"/>
            <a:ext cx="233026" cy="1165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0239"/>
                </a:moveTo>
                <a:cubicBezTo>
                  <a:pt x="15119" y="43200"/>
                  <a:pt x="23759" y="34560"/>
                  <a:pt x="32399" y="25920"/>
                </a:cubicBezTo>
                <a:quadBezTo>
                  <a:pt x="41039" y="0"/>
                  <a:pt x="43200" y="1728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0351730" name=""/>
          <p:cNvSpPr/>
          <p:nvPr/>
        </p:nvSpPr>
        <p:spPr bwMode="auto">
          <a:xfrm>
            <a:off x="1294494" y="4217797"/>
            <a:ext cx="58255" cy="17476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7279" y="20160"/>
                  <a:pt x="25920" y="31680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8419788" name=""/>
          <p:cNvSpPr/>
          <p:nvPr/>
        </p:nvSpPr>
        <p:spPr bwMode="auto">
          <a:xfrm>
            <a:off x="851742" y="3681834"/>
            <a:ext cx="337889" cy="4194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5200"/>
                </a:moveTo>
                <a:cubicBezTo>
                  <a:pt x="2979" y="31199"/>
                  <a:pt x="7448" y="37199"/>
                  <a:pt x="10427" y="43200"/>
                </a:cubicBezTo>
                <a:cubicBezTo>
                  <a:pt x="17875" y="37199"/>
                  <a:pt x="25324" y="27600"/>
                  <a:pt x="32772" y="14399"/>
                </a:cubicBezTo>
                <a:quadBezTo>
                  <a:pt x="40220" y="600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951611" name=""/>
          <p:cNvSpPr/>
          <p:nvPr/>
        </p:nvSpPr>
        <p:spPr bwMode="auto">
          <a:xfrm>
            <a:off x="1772201" y="3437154"/>
            <a:ext cx="314586" cy="40779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9748"/>
                </a:moveTo>
                <a:cubicBezTo>
                  <a:pt x="1599" y="27154"/>
                  <a:pt x="4799" y="34560"/>
                  <a:pt x="12800" y="29622"/>
                </a:cubicBezTo>
                <a:cubicBezTo>
                  <a:pt x="20800" y="19748"/>
                  <a:pt x="27200" y="11108"/>
                  <a:pt x="36800" y="3702"/>
                </a:cubicBezTo>
                <a:cubicBezTo>
                  <a:pt x="43200" y="0"/>
                  <a:pt x="40000" y="6171"/>
                  <a:pt x="33600" y="20982"/>
                </a:cubicBezTo>
                <a:lnTo>
                  <a:pt x="27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6363519" name=""/>
          <p:cNvSpPr/>
          <p:nvPr/>
        </p:nvSpPr>
        <p:spPr bwMode="auto">
          <a:xfrm>
            <a:off x="1527522" y="5114953"/>
            <a:ext cx="81558" cy="466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7286631" name=""/>
          <p:cNvSpPr/>
          <p:nvPr/>
        </p:nvSpPr>
        <p:spPr bwMode="auto">
          <a:xfrm>
            <a:off x="2249907" y="4648898"/>
            <a:ext cx="46605" cy="932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quadBezTo>
                  <a:pt x="32400" y="26999"/>
                  <a:pt x="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3657135" name="Google Shape;732;p122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48206575" name="Google Shape;733;p122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2309340" name="Google Shape;734;p122"/>
          <p:cNvSpPr txBox="1"/>
          <p:nvPr/>
        </p:nvSpPr>
        <p:spPr bwMode="auto">
          <a:xfrm>
            <a:off x="6329999" y="2612399"/>
            <a:ext cx="4408799" cy="163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counter--;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204608083" name="Google Shape;735;p12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3002383"/>
            <a:ext cx="3657600" cy="853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79775863" name="Google Shape;744;p12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220966" y="203199"/>
            <a:ext cx="3750050" cy="645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3513350" name=""/>
          <p:cNvSpPr/>
          <p:nvPr/>
        </p:nvSpPr>
        <p:spPr bwMode="auto">
          <a:xfrm>
            <a:off x="7248348" y="512659"/>
            <a:ext cx="640825" cy="2796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7000"/>
                </a:moveTo>
                <a:cubicBezTo>
                  <a:pt x="1570" y="34200"/>
                  <a:pt x="3141" y="41400"/>
                  <a:pt x="7069" y="43200"/>
                </a:cubicBezTo>
                <a:cubicBezTo>
                  <a:pt x="20421" y="32400"/>
                  <a:pt x="31418" y="23399"/>
                  <a:pt x="38487" y="14400"/>
                </a:cubicBezTo>
                <a:quadBezTo>
                  <a:pt x="41629" y="720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4814823" name=""/>
          <p:cNvSpPr/>
          <p:nvPr/>
        </p:nvSpPr>
        <p:spPr bwMode="auto">
          <a:xfrm>
            <a:off x="7737705" y="1724402"/>
            <a:ext cx="1689449" cy="163119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5026" y="0"/>
                </a:moveTo>
                <a:cubicBezTo>
                  <a:pt x="23238" y="1851"/>
                  <a:pt x="21748" y="3085"/>
                  <a:pt x="18471" y="4937"/>
                </a:cubicBezTo>
                <a:cubicBezTo>
                  <a:pt x="10725" y="10800"/>
                  <a:pt x="5362" y="15737"/>
                  <a:pt x="1787" y="20057"/>
                </a:cubicBezTo>
                <a:cubicBezTo>
                  <a:pt x="297" y="21600"/>
                  <a:pt x="0" y="22834"/>
                  <a:pt x="595" y="21600"/>
                </a:cubicBezTo>
                <a:cubicBezTo>
                  <a:pt x="1489" y="20365"/>
                  <a:pt x="3277" y="21291"/>
                  <a:pt x="4468" y="22525"/>
                </a:cubicBezTo>
                <a:cubicBezTo>
                  <a:pt x="5660" y="23760"/>
                  <a:pt x="6852" y="24994"/>
                  <a:pt x="9235" y="27154"/>
                </a:cubicBezTo>
                <a:cubicBezTo>
                  <a:pt x="12215" y="29314"/>
                  <a:pt x="14300" y="30548"/>
                  <a:pt x="15492" y="31474"/>
                </a:cubicBezTo>
                <a:cubicBezTo>
                  <a:pt x="16684" y="33017"/>
                  <a:pt x="17875" y="33942"/>
                  <a:pt x="18769" y="34868"/>
                </a:cubicBezTo>
                <a:cubicBezTo>
                  <a:pt x="19663" y="36411"/>
                  <a:pt x="20855" y="37954"/>
                  <a:pt x="21748" y="38880"/>
                </a:cubicBezTo>
                <a:cubicBezTo>
                  <a:pt x="23536" y="41040"/>
                  <a:pt x="24430" y="42274"/>
                  <a:pt x="25622" y="43200"/>
                </a:cubicBezTo>
                <a:cubicBezTo>
                  <a:pt x="26813" y="42582"/>
                  <a:pt x="28005" y="41040"/>
                  <a:pt x="28899" y="39497"/>
                </a:cubicBezTo>
                <a:cubicBezTo>
                  <a:pt x="30091" y="36102"/>
                  <a:pt x="32772" y="32091"/>
                  <a:pt x="35155" y="27771"/>
                </a:cubicBezTo>
                <a:cubicBezTo>
                  <a:pt x="37539" y="25302"/>
                  <a:pt x="39326" y="23451"/>
                  <a:pt x="41114" y="21908"/>
                </a:cubicBezTo>
                <a:cubicBezTo>
                  <a:pt x="42306" y="20982"/>
                  <a:pt x="43200" y="20057"/>
                  <a:pt x="42008" y="18514"/>
                </a:cubicBezTo>
                <a:cubicBezTo>
                  <a:pt x="41412" y="17280"/>
                  <a:pt x="40518" y="16354"/>
                  <a:pt x="39326" y="15120"/>
                </a:cubicBezTo>
                <a:cubicBezTo>
                  <a:pt x="38135" y="13885"/>
                  <a:pt x="36347" y="12034"/>
                  <a:pt x="35155" y="10800"/>
                </a:cubicBezTo>
                <a:cubicBezTo>
                  <a:pt x="34262" y="9565"/>
                  <a:pt x="32176" y="6480"/>
                  <a:pt x="30984" y="4937"/>
                </a:cubicBezTo>
                <a:cubicBezTo>
                  <a:pt x="29793" y="3394"/>
                  <a:pt x="28601" y="2468"/>
                  <a:pt x="27409" y="1851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3504658" name=""/>
          <p:cNvSpPr/>
          <p:nvPr/>
        </p:nvSpPr>
        <p:spPr bwMode="auto">
          <a:xfrm>
            <a:off x="8856237" y="1642843"/>
            <a:ext cx="46605" cy="2330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43200"/>
                </a:moveTo>
                <a:lnTo>
                  <a:pt x="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888303" name=""/>
          <p:cNvSpPr/>
          <p:nvPr/>
        </p:nvSpPr>
        <p:spPr bwMode="auto">
          <a:xfrm>
            <a:off x="8634861" y="1596237"/>
            <a:ext cx="407797" cy="2679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43200"/>
                </a:moveTo>
                <a:cubicBezTo>
                  <a:pt x="38262" y="41321"/>
                  <a:pt x="33325" y="37565"/>
                  <a:pt x="28388" y="33808"/>
                </a:cubicBezTo>
                <a:cubicBezTo>
                  <a:pt x="22217" y="26295"/>
                  <a:pt x="16045" y="20660"/>
                  <a:pt x="11108" y="15026"/>
                </a:cubicBezTo>
                <a:quadBezTo>
                  <a:pt x="3702" y="5634"/>
                  <a:pt x="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615667" name=""/>
          <p:cNvSpPr/>
          <p:nvPr/>
        </p:nvSpPr>
        <p:spPr bwMode="auto">
          <a:xfrm>
            <a:off x="8704769" y="1771007"/>
            <a:ext cx="198073" cy="18642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0164" y="10800"/>
                  <a:pt x="20329" y="21600"/>
                  <a:pt x="33035" y="3510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9881119" name=""/>
          <p:cNvSpPr/>
          <p:nvPr/>
        </p:nvSpPr>
        <p:spPr bwMode="auto">
          <a:xfrm>
            <a:off x="7947430" y="2994402"/>
            <a:ext cx="384494" cy="7107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9272" y="2124"/>
                  <a:pt x="34036" y="4957"/>
                  <a:pt x="28800" y="7790"/>
                </a:cubicBezTo>
                <a:cubicBezTo>
                  <a:pt x="22254" y="12039"/>
                  <a:pt x="17018" y="15580"/>
                  <a:pt x="10472" y="20537"/>
                </a:cubicBezTo>
                <a:cubicBezTo>
                  <a:pt x="6545" y="26911"/>
                  <a:pt x="2618" y="30452"/>
                  <a:pt x="1309" y="34701"/>
                </a:cubicBezTo>
                <a:cubicBezTo>
                  <a:pt x="0" y="40367"/>
                  <a:pt x="3927" y="43200"/>
                  <a:pt x="10472" y="42491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684549" name=""/>
          <p:cNvSpPr/>
          <p:nvPr/>
        </p:nvSpPr>
        <p:spPr bwMode="auto">
          <a:xfrm>
            <a:off x="9031007" y="2842934"/>
            <a:ext cx="419449" cy="65247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399" y="3857"/>
                  <a:pt x="11999" y="6942"/>
                  <a:pt x="19200" y="11571"/>
                </a:cubicBezTo>
                <a:cubicBezTo>
                  <a:pt x="23999" y="16199"/>
                  <a:pt x="30000" y="22371"/>
                  <a:pt x="34800" y="29314"/>
                </a:cubicBezTo>
                <a:cubicBezTo>
                  <a:pt x="39599" y="34714"/>
                  <a:pt x="41999" y="40114"/>
                  <a:pt x="43199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5804860" name=""/>
          <p:cNvSpPr/>
          <p:nvPr/>
        </p:nvSpPr>
        <p:spPr bwMode="auto">
          <a:xfrm>
            <a:off x="4999631" y="3169173"/>
            <a:ext cx="535962" cy="25632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7490"/>
                </a:moveTo>
                <a:cubicBezTo>
                  <a:pt x="2817" y="41236"/>
                  <a:pt x="7513" y="43200"/>
                  <a:pt x="11269" y="39272"/>
                </a:cubicBezTo>
                <a:cubicBezTo>
                  <a:pt x="17843" y="31418"/>
                  <a:pt x="30991" y="19636"/>
                  <a:pt x="40382" y="589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8983748" name=""/>
          <p:cNvSpPr/>
          <p:nvPr/>
        </p:nvSpPr>
        <p:spPr bwMode="auto">
          <a:xfrm>
            <a:off x="7912476" y="4369265"/>
            <a:ext cx="489357" cy="22137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0463"/>
                </a:moveTo>
                <a:cubicBezTo>
                  <a:pt x="1028" y="34105"/>
                  <a:pt x="3085" y="43200"/>
                  <a:pt x="11314" y="36378"/>
                </a:cubicBezTo>
                <a:cubicBezTo>
                  <a:pt x="18514" y="27284"/>
                  <a:pt x="32914" y="15915"/>
                  <a:pt x="43200" y="0"/>
                </a:cubicBezTo>
                <a:quadBezTo>
                  <a:pt x="40114" y="11368"/>
                  <a:pt x="37028" y="22736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6738986" name=""/>
          <p:cNvSpPr/>
          <p:nvPr/>
        </p:nvSpPr>
        <p:spPr bwMode="auto">
          <a:xfrm>
            <a:off x="3438347" y="4427522"/>
            <a:ext cx="1619539" cy="4427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2968"/>
                </a:moveTo>
                <a:cubicBezTo>
                  <a:pt x="310" y="38652"/>
                  <a:pt x="2486" y="43200"/>
                  <a:pt x="5594" y="42063"/>
                </a:cubicBezTo>
                <a:cubicBezTo>
                  <a:pt x="12120" y="32968"/>
                  <a:pt x="20823" y="20463"/>
                  <a:pt x="29835" y="11368"/>
                </a:cubicBezTo>
                <a:cubicBezTo>
                  <a:pt x="38538" y="3410"/>
                  <a:pt x="43200" y="0"/>
                  <a:pt x="42578" y="4547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056534" name=""/>
          <p:cNvSpPr/>
          <p:nvPr/>
        </p:nvSpPr>
        <p:spPr bwMode="auto">
          <a:xfrm>
            <a:off x="7271650" y="5814035"/>
            <a:ext cx="291283" cy="25632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2096" y="0"/>
                </a:moveTo>
                <a:cubicBezTo>
                  <a:pt x="3456" y="11781"/>
                  <a:pt x="1727" y="19636"/>
                  <a:pt x="0" y="27490"/>
                </a:cubicBezTo>
                <a:cubicBezTo>
                  <a:pt x="3456" y="37309"/>
                  <a:pt x="13823" y="43200"/>
                  <a:pt x="24192" y="43200"/>
                </a:cubicBezTo>
                <a:quadBezTo>
                  <a:pt x="32831" y="43200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606964" name=""/>
          <p:cNvSpPr/>
          <p:nvPr/>
        </p:nvSpPr>
        <p:spPr bwMode="auto">
          <a:xfrm>
            <a:off x="7399815" y="5592659"/>
            <a:ext cx="477705" cy="39614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5268" y="38117"/>
                  <a:pt x="10536" y="33035"/>
                  <a:pt x="18965" y="26682"/>
                </a:cubicBezTo>
                <a:cubicBezTo>
                  <a:pt x="26341" y="19058"/>
                  <a:pt x="37931" y="7623"/>
                  <a:pt x="43200" y="0"/>
                </a:cubicBezTo>
                <a:quadBezTo>
                  <a:pt x="38985" y="15247"/>
                  <a:pt x="36878" y="216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36272380" name="Google Shape;749;p12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130583" y="203199"/>
            <a:ext cx="5930842" cy="645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9303172" name=""/>
          <p:cNvSpPr/>
          <p:nvPr/>
        </p:nvSpPr>
        <p:spPr bwMode="auto">
          <a:xfrm>
            <a:off x="2226605" y="4101283"/>
            <a:ext cx="1642843" cy="5243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1680"/>
                </a:moveTo>
                <a:cubicBezTo>
                  <a:pt x="306" y="36479"/>
                  <a:pt x="919" y="40320"/>
                  <a:pt x="1838" y="43200"/>
                </a:cubicBezTo>
                <a:cubicBezTo>
                  <a:pt x="3370" y="43200"/>
                  <a:pt x="9497" y="38399"/>
                  <a:pt x="19608" y="24000"/>
                </a:cubicBezTo>
                <a:cubicBezTo>
                  <a:pt x="28187" y="14399"/>
                  <a:pt x="39829" y="480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214003" name=""/>
          <p:cNvSpPr/>
          <p:nvPr/>
        </p:nvSpPr>
        <p:spPr bwMode="auto">
          <a:xfrm>
            <a:off x="9100917" y="4182843"/>
            <a:ext cx="1701099" cy="82724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3464"/>
                </a:moveTo>
                <a:cubicBezTo>
                  <a:pt x="591" y="37115"/>
                  <a:pt x="1479" y="40766"/>
                  <a:pt x="1775" y="43200"/>
                </a:cubicBezTo>
                <a:cubicBezTo>
                  <a:pt x="4142" y="42591"/>
                  <a:pt x="12131" y="35898"/>
                  <a:pt x="21600" y="23121"/>
                </a:cubicBezTo>
                <a:cubicBezTo>
                  <a:pt x="33435" y="9735"/>
                  <a:pt x="40832" y="3042"/>
                  <a:pt x="43200" y="0"/>
                </a:cubicBezTo>
                <a:quadBezTo>
                  <a:pt x="41424" y="1216"/>
                  <a:pt x="39057" y="365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5221473" name=""/>
          <p:cNvSpPr/>
          <p:nvPr/>
        </p:nvSpPr>
        <p:spPr bwMode="auto">
          <a:xfrm>
            <a:off x="828439" y="1036971"/>
            <a:ext cx="267981" cy="36119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1269" y="0"/>
                  <a:pt x="22539" y="0"/>
                  <a:pt x="31930" y="0"/>
                </a:cubicBezTo>
                <a:cubicBezTo>
                  <a:pt x="30052" y="12541"/>
                  <a:pt x="28173" y="33445"/>
                  <a:pt x="26295" y="39019"/>
                </a:cubicBezTo>
                <a:cubicBezTo>
                  <a:pt x="31930" y="43200"/>
                  <a:pt x="39443" y="39019"/>
                  <a:pt x="43200" y="33445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7875697" name=""/>
          <p:cNvSpPr/>
          <p:nvPr/>
        </p:nvSpPr>
        <p:spPr bwMode="auto">
          <a:xfrm>
            <a:off x="1014861" y="803943"/>
            <a:ext cx="489357" cy="61752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8150"/>
                </a:moveTo>
                <a:cubicBezTo>
                  <a:pt x="4114" y="12226"/>
                  <a:pt x="8228" y="13856"/>
                  <a:pt x="17485" y="16301"/>
                </a:cubicBezTo>
                <a:cubicBezTo>
                  <a:pt x="25714" y="15486"/>
                  <a:pt x="29828" y="14671"/>
                  <a:pt x="33942" y="13041"/>
                </a:cubicBezTo>
                <a:cubicBezTo>
                  <a:pt x="37028" y="9781"/>
                  <a:pt x="39085" y="4890"/>
                  <a:pt x="39085" y="815"/>
                </a:cubicBezTo>
                <a:cubicBezTo>
                  <a:pt x="34971" y="0"/>
                  <a:pt x="29828" y="1630"/>
                  <a:pt x="26742" y="7335"/>
                </a:cubicBezTo>
                <a:cubicBezTo>
                  <a:pt x="26742" y="13041"/>
                  <a:pt x="31885" y="25267"/>
                  <a:pt x="36000" y="34233"/>
                </a:cubicBezTo>
                <a:quadBezTo>
                  <a:pt x="41142" y="39124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4844283" name=""/>
          <p:cNvSpPr/>
          <p:nvPr/>
        </p:nvSpPr>
        <p:spPr bwMode="auto">
          <a:xfrm>
            <a:off x="1480917" y="1200090"/>
            <a:ext cx="128163" cy="8155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quadBezTo>
                  <a:pt x="31418" y="18514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45805" name=""/>
          <p:cNvSpPr/>
          <p:nvPr/>
        </p:nvSpPr>
        <p:spPr bwMode="auto">
          <a:xfrm>
            <a:off x="2191650" y="582567"/>
            <a:ext cx="1025319" cy="4777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3717"/>
                </a:moveTo>
                <a:cubicBezTo>
                  <a:pt x="1963" y="37931"/>
                  <a:pt x="3927" y="42146"/>
                  <a:pt x="7363" y="43200"/>
                </a:cubicBezTo>
                <a:cubicBezTo>
                  <a:pt x="9818" y="40039"/>
                  <a:pt x="14727" y="34770"/>
                  <a:pt x="28963" y="16858"/>
                </a:cubicBezTo>
                <a:cubicBezTo>
                  <a:pt x="41727" y="3160"/>
                  <a:pt x="43200" y="0"/>
                  <a:pt x="41727" y="5268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8298999" name=""/>
          <p:cNvSpPr/>
          <p:nvPr/>
        </p:nvSpPr>
        <p:spPr bwMode="auto">
          <a:xfrm>
            <a:off x="1912017" y="1503026"/>
            <a:ext cx="1386513" cy="24584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63" y="818"/>
                  <a:pt x="726" y="2661"/>
                  <a:pt x="2541" y="4709"/>
                </a:cubicBezTo>
                <a:cubicBezTo>
                  <a:pt x="5445" y="9008"/>
                  <a:pt x="7623" y="12489"/>
                  <a:pt x="9438" y="16174"/>
                </a:cubicBezTo>
                <a:cubicBezTo>
                  <a:pt x="13431" y="23340"/>
                  <a:pt x="15247" y="26820"/>
                  <a:pt x="17425" y="29482"/>
                </a:cubicBezTo>
                <a:cubicBezTo>
                  <a:pt x="20329" y="33781"/>
                  <a:pt x="22870" y="36853"/>
                  <a:pt x="24322" y="37672"/>
                </a:cubicBezTo>
                <a:cubicBezTo>
                  <a:pt x="25774" y="38490"/>
                  <a:pt x="28678" y="39719"/>
                  <a:pt x="30494" y="40538"/>
                </a:cubicBezTo>
                <a:cubicBezTo>
                  <a:pt x="32309" y="41152"/>
                  <a:pt x="35213" y="41971"/>
                  <a:pt x="37028" y="42381"/>
                </a:cubicBezTo>
                <a:cubicBezTo>
                  <a:pt x="38843" y="42381"/>
                  <a:pt x="41021" y="42585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7859416" name=""/>
          <p:cNvSpPr/>
          <p:nvPr/>
        </p:nvSpPr>
        <p:spPr bwMode="auto">
          <a:xfrm>
            <a:off x="3182017" y="3623577"/>
            <a:ext cx="267981" cy="81559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5634" y="0"/>
                </a:moveTo>
                <a:cubicBezTo>
                  <a:pt x="0" y="1851"/>
                  <a:pt x="18782" y="16662"/>
                  <a:pt x="28173" y="21600"/>
                </a:cubicBezTo>
                <a:cubicBezTo>
                  <a:pt x="35686" y="24685"/>
                  <a:pt x="43200" y="26537"/>
                  <a:pt x="37565" y="30857"/>
                </a:cubicBezTo>
                <a:cubicBezTo>
                  <a:pt x="30052" y="33325"/>
                  <a:pt x="22539" y="35794"/>
                  <a:pt x="7513" y="40731"/>
                </a:cubicBezTo>
                <a:lnTo>
                  <a:pt x="1878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6098939" name=""/>
          <p:cNvSpPr/>
          <p:nvPr/>
        </p:nvSpPr>
        <p:spPr bwMode="auto">
          <a:xfrm>
            <a:off x="979907" y="2120549"/>
            <a:ext cx="361191" cy="40779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5574" y="39497"/>
                </a:moveTo>
                <a:cubicBezTo>
                  <a:pt x="15329" y="37028"/>
                  <a:pt x="20903" y="32091"/>
                  <a:pt x="26477" y="27154"/>
                </a:cubicBezTo>
                <a:cubicBezTo>
                  <a:pt x="33445" y="19748"/>
                  <a:pt x="34838" y="11108"/>
                  <a:pt x="33445" y="4937"/>
                </a:cubicBezTo>
                <a:cubicBezTo>
                  <a:pt x="27870" y="0"/>
                  <a:pt x="20903" y="0"/>
                  <a:pt x="15329" y="1234"/>
                </a:cubicBezTo>
                <a:cubicBezTo>
                  <a:pt x="9754" y="4937"/>
                  <a:pt x="1393" y="16045"/>
                  <a:pt x="0" y="24685"/>
                </a:cubicBezTo>
                <a:cubicBezTo>
                  <a:pt x="8361" y="35794"/>
                  <a:pt x="16722" y="43200"/>
                  <a:pt x="33445" y="35794"/>
                </a:cubicBezTo>
                <a:cubicBezTo>
                  <a:pt x="39019" y="30857"/>
                  <a:pt x="43200" y="23451"/>
                  <a:pt x="43200" y="16045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8322062" name=""/>
          <p:cNvSpPr/>
          <p:nvPr/>
        </p:nvSpPr>
        <p:spPr bwMode="auto">
          <a:xfrm>
            <a:off x="1259539" y="1817614"/>
            <a:ext cx="256329" cy="57091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963" y="4408"/>
                  <a:pt x="11781" y="16751"/>
                  <a:pt x="23563" y="29093"/>
                </a:cubicBezTo>
                <a:cubicBezTo>
                  <a:pt x="31418" y="39673"/>
                  <a:pt x="33381" y="43200"/>
                  <a:pt x="37309" y="36146"/>
                </a:cubicBezTo>
                <a:lnTo>
                  <a:pt x="43200" y="3262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258180" name=""/>
          <p:cNvSpPr/>
          <p:nvPr/>
        </p:nvSpPr>
        <p:spPr bwMode="auto">
          <a:xfrm>
            <a:off x="1632384" y="1969081"/>
            <a:ext cx="209723" cy="4777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9599" y="0"/>
                </a:moveTo>
                <a:cubicBezTo>
                  <a:pt x="0" y="6321"/>
                  <a:pt x="9599" y="16858"/>
                  <a:pt x="21600" y="21073"/>
                </a:cubicBezTo>
                <a:cubicBezTo>
                  <a:pt x="38400" y="29502"/>
                  <a:pt x="43200" y="33717"/>
                  <a:pt x="40800" y="41092"/>
                </a:cubicBezTo>
                <a:cubicBezTo>
                  <a:pt x="31199" y="43200"/>
                  <a:pt x="19200" y="41092"/>
                  <a:pt x="9599" y="35824"/>
                </a:cubicBezTo>
                <a:lnTo>
                  <a:pt x="9599" y="2423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49186" name=""/>
          <p:cNvSpPr/>
          <p:nvPr/>
        </p:nvSpPr>
        <p:spPr bwMode="auto">
          <a:xfrm>
            <a:off x="2016879" y="1980733"/>
            <a:ext cx="501007" cy="73403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9600"/>
                </a:moveTo>
                <a:cubicBezTo>
                  <a:pt x="8037" y="11657"/>
                  <a:pt x="25116" y="15771"/>
                  <a:pt x="29134" y="16457"/>
                </a:cubicBezTo>
                <a:cubicBezTo>
                  <a:pt x="34158" y="15771"/>
                  <a:pt x="37172" y="12342"/>
                  <a:pt x="36167" y="8228"/>
                </a:cubicBezTo>
                <a:cubicBezTo>
                  <a:pt x="32148" y="4114"/>
                  <a:pt x="28130" y="1371"/>
                  <a:pt x="21097" y="0"/>
                </a:cubicBezTo>
                <a:cubicBezTo>
                  <a:pt x="17079" y="685"/>
                  <a:pt x="12055" y="3428"/>
                  <a:pt x="8037" y="15771"/>
                </a:cubicBezTo>
                <a:cubicBezTo>
                  <a:pt x="10046" y="27428"/>
                  <a:pt x="18083" y="40457"/>
                  <a:pt x="22102" y="42514"/>
                </a:cubicBezTo>
                <a:cubicBezTo>
                  <a:pt x="26120" y="43200"/>
                  <a:pt x="33153" y="39771"/>
                  <a:pt x="40186" y="34971"/>
                </a:cubicBezTo>
                <a:quadBezTo>
                  <a:pt x="43200" y="30171"/>
                  <a:pt x="42195" y="26057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9729522" name=""/>
          <p:cNvSpPr/>
          <p:nvPr/>
        </p:nvSpPr>
        <p:spPr bwMode="auto">
          <a:xfrm>
            <a:off x="2529540" y="2306971"/>
            <a:ext cx="3553669" cy="293614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71"/>
                </a:moveTo>
                <a:cubicBezTo>
                  <a:pt x="708" y="0"/>
                  <a:pt x="1699" y="0"/>
                  <a:pt x="3257" y="171"/>
                </a:cubicBezTo>
                <a:cubicBezTo>
                  <a:pt x="6940" y="514"/>
                  <a:pt x="10198" y="857"/>
                  <a:pt x="11614" y="1885"/>
                </a:cubicBezTo>
                <a:cubicBezTo>
                  <a:pt x="12180" y="2571"/>
                  <a:pt x="13455" y="5657"/>
                  <a:pt x="15438" y="9942"/>
                </a:cubicBezTo>
                <a:cubicBezTo>
                  <a:pt x="19829" y="17314"/>
                  <a:pt x="23228" y="22628"/>
                  <a:pt x="26486" y="27600"/>
                </a:cubicBezTo>
                <a:cubicBezTo>
                  <a:pt x="29177" y="31028"/>
                  <a:pt x="32010" y="35485"/>
                  <a:pt x="35268" y="38571"/>
                </a:cubicBezTo>
                <a:cubicBezTo>
                  <a:pt x="37251" y="40457"/>
                  <a:pt x="38525" y="41485"/>
                  <a:pt x="40083" y="42685"/>
                </a:cubicBezTo>
                <a:cubicBezTo>
                  <a:pt x="40650" y="43200"/>
                  <a:pt x="40792" y="42514"/>
                  <a:pt x="40792" y="41657"/>
                </a:cubicBezTo>
                <a:cubicBezTo>
                  <a:pt x="41075" y="40628"/>
                  <a:pt x="41500" y="39942"/>
                  <a:pt x="42491" y="38571"/>
                </a:cubicBezTo>
                <a:quadBezTo>
                  <a:pt x="43058" y="37200"/>
                  <a:pt x="43200" y="36514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509907" name=""/>
          <p:cNvSpPr/>
          <p:nvPr/>
        </p:nvSpPr>
        <p:spPr bwMode="auto">
          <a:xfrm>
            <a:off x="5978347" y="4707154"/>
            <a:ext cx="279631" cy="60587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2599" y="5815"/>
                  <a:pt x="19799" y="8307"/>
                  <a:pt x="26999" y="9138"/>
                </a:cubicBezTo>
                <a:cubicBezTo>
                  <a:pt x="34199" y="10800"/>
                  <a:pt x="39599" y="15784"/>
                  <a:pt x="41399" y="20769"/>
                </a:cubicBezTo>
                <a:cubicBezTo>
                  <a:pt x="43200" y="24923"/>
                  <a:pt x="39599" y="29907"/>
                  <a:pt x="30600" y="35723"/>
                </a:cubicBezTo>
                <a:quadBezTo>
                  <a:pt x="23399" y="39876"/>
                  <a:pt x="12599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89287370" name="Google Shape;754;p12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137233" y="413237"/>
            <a:ext cx="1790533" cy="6451602"/>
          </a:xfrm>
          <a:prstGeom prst="rect">
            <a:avLst/>
          </a:prstGeom>
          <a:noFill/>
          <a:ln>
            <a:noFill/>
          </a:ln>
        </p:spPr>
      </p:pic>
      <p:sp>
        <p:nvSpPr>
          <p:cNvPr id="992163924" name=""/>
          <p:cNvSpPr/>
          <p:nvPr/>
        </p:nvSpPr>
        <p:spPr bwMode="auto">
          <a:xfrm>
            <a:off x="6964915" y="1174749"/>
            <a:ext cx="709082" cy="2751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4892"/>
                </a:moveTo>
                <a:cubicBezTo>
                  <a:pt x="1289" y="43200"/>
                  <a:pt x="11605" y="36553"/>
                  <a:pt x="34173" y="14953"/>
                </a:cubicBezTo>
                <a:cubicBezTo>
                  <a:pt x="40620" y="6646"/>
                  <a:pt x="43200" y="0"/>
                  <a:pt x="40620" y="6646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6016934" name=""/>
          <p:cNvSpPr/>
          <p:nvPr/>
        </p:nvSpPr>
        <p:spPr bwMode="auto">
          <a:xfrm>
            <a:off x="5578498" y="2624666"/>
            <a:ext cx="222249" cy="1269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057" y="21600"/>
                  <a:pt x="8228" y="43200"/>
                  <a:pt x="20571" y="36000"/>
                </a:cubicBezTo>
                <a:quadBezTo>
                  <a:pt x="32914" y="25199"/>
                  <a:pt x="43200" y="144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998971" name=""/>
          <p:cNvSpPr/>
          <p:nvPr/>
        </p:nvSpPr>
        <p:spPr bwMode="auto">
          <a:xfrm>
            <a:off x="5620833" y="2698749"/>
            <a:ext cx="751415" cy="740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825" y="24685"/>
                  <a:pt x="4867" y="43200"/>
                  <a:pt x="13994" y="43200"/>
                </a:cubicBezTo>
                <a:cubicBezTo>
                  <a:pt x="30422" y="24685"/>
                  <a:pt x="43200" y="0"/>
                  <a:pt x="40157" y="18514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437254" name=""/>
          <p:cNvSpPr/>
          <p:nvPr/>
        </p:nvSpPr>
        <p:spPr bwMode="auto">
          <a:xfrm>
            <a:off x="5663166" y="2920999"/>
            <a:ext cx="370415" cy="5291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468" y="0"/>
                </a:moveTo>
                <a:cubicBezTo>
                  <a:pt x="1234" y="6048"/>
                  <a:pt x="1234" y="11232"/>
                  <a:pt x="0" y="18144"/>
                </a:cubicBezTo>
                <a:cubicBezTo>
                  <a:pt x="9874" y="27647"/>
                  <a:pt x="16045" y="31968"/>
                  <a:pt x="22217" y="37152"/>
                </a:cubicBezTo>
                <a:cubicBezTo>
                  <a:pt x="27154" y="40608"/>
                  <a:pt x="37028" y="43200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272359" name=""/>
          <p:cNvSpPr/>
          <p:nvPr/>
        </p:nvSpPr>
        <p:spPr bwMode="auto">
          <a:xfrm>
            <a:off x="6478082" y="4222749"/>
            <a:ext cx="539749" cy="5926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0658" y="0"/>
                </a:moveTo>
                <a:cubicBezTo>
                  <a:pt x="42352" y="3857"/>
                  <a:pt x="43200" y="9257"/>
                  <a:pt x="43200" y="16199"/>
                </a:cubicBezTo>
                <a:cubicBezTo>
                  <a:pt x="40658" y="23914"/>
                  <a:pt x="35576" y="28542"/>
                  <a:pt x="31341" y="32399"/>
                </a:cubicBezTo>
                <a:cubicBezTo>
                  <a:pt x="19482" y="37028"/>
                  <a:pt x="11011" y="40885"/>
                  <a:pt x="4235" y="43200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715816" name=""/>
          <p:cNvSpPr/>
          <p:nvPr/>
        </p:nvSpPr>
        <p:spPr bwMode="auto">
          <a:xfrm>
            <a:off x="6689749" y="4741333"/>
            <a:ext cx="116415" cy="2434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9636" y="0"/>
                </a:moveTo>
                <a:cubicBezTo>
                  <a:pt x="0" y="15026"/>
                  <a:pt x="7854" y="30052"/>
                  <a:pt x="23563" y="37565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9896" name=""/>
          <p:cNvSpPr/>
          <p:nvPr/>
        </p:nvSpPr>
        <p:spPr bwMode="auto">
          <a:xfrm>
            <a:off x="6552165" y="6381749"/>
            <a:ext cx="486833" cy="2645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817" y="36288"/>
                </a:moveTo>
                <a:cubicBezTo>
                  <a:pt x="0" y="43200"/>
                  <a:pt x="7513" y="39743"/>
                  <a:pt x="21600" y="25919"/>
                </a:cubicBezTo>
                <a:cubicBezTo>
                  <a:pt x="30991" y="19008"/>
                  <a:pt x="39443" y="6911"/>
                  <a:pt x="43200" y="0"/>
                </a:cubicBezTo>
                <a:lnTo>
                  <a:pt x="42260" y="863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824610" name=""/>
          <p:cNvSpPr/>
          <p:nvPr/>
        </p:nvSpPr>
        <p:spPr bwMode="auto">
          <a:xfrm>
            <a:off x="3800499" y="2370666"/>
            <a:ext cx="1513415" cy="2328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11781"/>
                </a:moveTo>
                <a:cubicBezTo>
                  <a:pt x="41991" y="19636"/>
                  <a:pt x="40179" y="25527"/>
                  <a:pt x="34137" y="41236"/>
                </a:cubicBezTo>
                <a:cubicBezTo>
                  <a:pt x="27793" y="43200"/>
                  <a:pt x="15406" y="39272"/>
                  <a:pt x="10271" y="31418"/>
                </a:cubicBezTo>
                <a:cubicBezTo>
                  <a:pt x="6041" y="17672"/>
                  <a:pt x="1510" y="5890"/>
                  <a:pt x="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1548178" name=""/>
          <p:cNvSpPr/>
          <p:nvPr/>
        </p:nvSpPr>
        <p:spPr bwMode="auto">
          <a:xfrm>
            <a:off x="3832249" y="2233082"/>
            <a:ext cx="211666" cy="5820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8639" y="0"/>
                </a:moveTo>
                <a:cubicBezTo>
                  <a:pt x="4320" y="4712"/>
                  <a:pt x="0" y="8639"/>
                  <a:pt x="23760" y="21207"/>
                </a:cubicBezTo>
                <a:cubicBezTo>
                  <a:pt x="34560" y="31418"/>
                  <a:pt x="43200" y="36916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3878518" name=""/>
          <p:cNvSpPr/>
          <p:nvPr/>
        </p:nvSpPr>
        <p:spPr bwMode="auto">
          <a:xfrm>
            <a:off x="8764082" y="920749"/>
            <a:ext cx="677333" cy="54504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700" y="419"/>
                  <a:pt x="5399" y="838"/>
                  <a:pt x="10799" y="2600"/>
                </a:cubicBezTo>
                <a:cubicBezTo>
                  <a:pt x="14850" y="4110"/>
                  <a:pt x="18224" y="6123"/>
                  <a:pt x="21600" y="8052"/>
                </a:cubicBezTo>
                <a:cubicBezTo>
                  <a:pt x="21600" y="9478"/>
                  <a:pt x="24299" y="11492"/>
                  <a:pt x="25650" y="12750"/>
                </a:cubicBezTo>
                <a:cubicBezTo>
                  <a:pt x="25650" y="13169"/>
                  <a:pt x="25650" y="13924"/>
                  <a:pt x="25650" y="15099"/>
                </a:cubicBezTo>
                <a:cubicBezTo>
                  <a:pt x="25650" y="15602"/>
                  <a:pt x="24975" y="16105"/>
                  <a:pt x="24975" y="16776"/>
                </a:cubicBezTo>
                <a:cubicBezTo>
                  <a:pt x="25650" y="17280"/>
                  <a:pt x="25650" y="18118"/>
                  <a:pt x="25650" y="18873"/>
                </a:cubicBezTo>
                <a:cubicBezTo>
                  <a:pt x="25650" y="19628"/>
                  <a:pt x="25650" y="20551"/>
                  <a:pt x="25650" y="21390"/>
                </a:cubicBezTo>
                <a:cubicBezTo>
                  <a:pt x="26325" y="22984"/>
                  <a:pt x="26325" y="24410"/>
                  <a:pt x="26325" y="26926"/>
                </a:cubicBezTo>
                <a:cubicBezTo>
                  <a:pt x="27675" y="28604"/>
                  <a:pt x="27675" y="30953"/>
                  <a:pt x="27675" y="31875"/>
                </a:cubicBezTo>
                <a:cubicBezTo>
                  <a:pt x="29699" y="33050"/>
                  <a:pt x="32400" y="34476"/>
                  <a:pt x="33075" y="35734"/>
                </a:cubicBezTo>
                <a:cubicBezTo>
                  <a:pt x="33750" y="36321"/>
                  <a:pt x="33750" y="37076"/>
                  <a:pt x="34425" y="38083"/>
                </a:cubicBezTo>
                <a:cubicBezTo>
                  <a:pt x="34425" y="38502"/>
                  <a:pt x="33750" y="39341"/>
                  <a:pt x="33075" y="40347"/>
                </a:cubicBezTo>
                <a:cubicBezTo>
                  <a:pt x="32400" y="41102"/>
                  <a:pt x="32400" y="41522"/>
                  <a:pt x="31725" y="41941"/>
                </a:cubicBezTo>
                <a:cubicBezTo>
                  <a:pt x="31050" y="42780"/>
                  <a:pt x="31050" y="43200"/>
                  <a:pt x="28350" y="42864"/>
                </a:cubicBezTo>
                <a:cubicBezTo>
                  <a:pt x="24975" y="42361"/>
                  <a:pt x="22275" y="41773"/>
                  <a:pt x="20250" y="41438"/>
                </a:cubicBezTo>
                <a:cubicBezTo>
                  <a:pt x="18224" y="40851"/>
                  <a:pt x="16874" y="40431"/>
                  <a:pt x="19575" y="41102"/>
                </a:cubicBezTo>
                <a:cubicBezTo>
                  <a:pt x="22275" y="41857"/>
                  <a:pt x="26325" y="41941"/>
                  <a:pt x="30374" y="41438"/>
                </a:cubicBezTo>
                <a:cubicBezTo>
                  <a:pt x="33750" y="41102"/>
                  <a:pt x="39150" y="40515"/>
                  <a:pt x="41849" y="40180"/>
                </a:cubicBezTo>
                <a:quadBezTo>
                  <a:pt x="43200" y="39760"/>
                  <a:pt x="41174" y="39341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4796782" name=""/>
          <p:cNvSpPr/>
          <p:nvPr/>
        </p:nvSpPr>
        <p:spPr bwMode="auto">
          <a:xfrm>
            <a:off x="7028415" y="3132666"/>
            <a:ext cx="253999" cy="22330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2047"/>
                  <a:pt x="1800" y="7370"/>
                  <a:pt x="9000" y="12898"/>
                </a:cubicBezTo>
                <a:cubicBezTo>
                  <a:pt x="25200" y="21907"/>
                  <a:pt x="37799" y="28254"/>
                  <a:pt x="43200" y="37467"/>
                </a:cubicBezTo>
                <a:cubicBezTo>
                  <a:pt x="35999" y="41562"/>
                  <a:pt x="34199" y="43200"/>
                  <a:pt x="32399" y="42176"/>
                </a:cubicBezTo>
                <a:lnTo>
                  <a:pt x="28800" y="3971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120205" name=""/>
          <p:cNvSpPr/>
          <p:nvPr/>
        </p:nvSpPr>
        <p:spPr bwMode="auto">
          <a:xfrm>
            <a:off x="7388249" y="3111499"/>
            <a:ext cx="264582" cy="13546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639" y="2024"/>
                  <a:pt x="13823" y="7087"/>
                  <a:pt x="24191" y="16199"/>
                </a:cubicBezTo>
                <a:cubicBezTo>
                  <a:pt x="38015" y="25987"/>
                  <a:pt x="41471" y="35099"/>
                  <a:pt x="41471" y="39150"/>
                </a:cubicBezTo>
                <a:quadBezTo>
                  <a:pt x="43200" y="41512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4429404" name=""/>
          <p:cNvSpPr/>
          <p:nvPr/>
        </p:nvSpPr>
        <p:spPr bwMode="auto">
          <a:xfrm>
            <a:off x="7451749" y="4127499"/>
            <a:ext cx="391582" cy="2751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335" y="8307"/>
                  <a:pt x="7005" y="16615"/>
                  <a:pt x="14010" y="28246"/>
                </a:cubicBezTo>
                <a:cubicBezTo>
                  <a:pt x="17513" y="34892"/>
                  <a:pt x="19848" y="43200"/>
                  <a:pt x="30356" y="34892"/>
                </a:cubicBezTo>
                <a:quadBezTo>
                  <a:pt x="36194" y="21600"/>
                  <a:pt x="43200" y="4984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71095385" name="Google Shape;759;p12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354066" y="203199"/>
            <a:ext cx="5483859" cy="645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2921493" name=""/>
          <p:cNvSpPr/>
          <p:nvPr/>
        </p:nvSpPr>
        <p:spPr bwMode="auto">
          <a:xfrm>
            <a:off x="7060166" y="3397249"/>
            <a:ext cx="1820333" cy="17779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7879" y="2314"/>
                </a:moveTo>
                <a:cubicBezTo>
                  <a:pt x="26372" y="1285"/>
                  <a:pt x="25367" y="514"/>
                  <a:pt x="24111" y="257"/>
                </a:cubicBezTo>
                <a:cubicBezTo>
                  <a:pt x="21600" y="0"/>
                  <a:pt x="19590" y="0"/>
                  <a:pt x="16576" y="0"/>
                </a:cubicBezTo>
                <a:cubicBezTo>
                  <a:pt x="14065" y="514"/>
                  <a:pt x="12809" y="1028"/>
                  <a:pt x="10548" y="1799"/>
                </a:cubicBezTo>
                <a:cubicBezTo>
                  <a:pt x="9293" y="2828"/>
                  <a:pt x="7283" y="3857"/>
                  <a:pt x="6279" y="4885"/>
                </a:cubicBezTo>
                <a:cubicBezTo>
                  <a:pt x="5023" y="6171"/>
                  <a:pt x="4018" y="7199"/>
                  <a:pt x="2511" y="8742"/>
                </a:cubicBezTo>
                <a:cubicBezTo>
                  <a:pt x="1004" y="10285"/>
                  <a:pt x="502" y="11828"/>
                  <a:pt x="0" y="14399"/>
                </a:cubicBezTo>
                <a:cubicBezTo>
                  <a:pt x="0" y="16971"/>
                  <a:pt x="0" y="18257"/>
                  <a:pt x="251" y="19542"/>
                </a:cubicBezTo>
                <a:cubicBezTo>
                  <a:pt x="753" y="21857"/>
                  <a:pt x="1506" y="23399"/>
                  <a:pt x="2511" y="24942"/>
                </a:cubicBezTo>
                <a:cubicBezTo>
                  <a:pt x="4520" y="27514"/>
                  <a:pt x="5274" y="28542"/>
                  <a:pt x="6279" y="30085"/>
                </a:cubicBezTo>
                <a:cubicBezTo>
                  <a:pt x="7534" y="31885"/>
                  <a:pt x="8288" y="32914"/>
                  <a:pt x="9795" y="34200"/>
                </a:cubicBezTo>
                <a:cubicBezTo>
                  <a:pt x="11302" y="35228"/>
                  <a:pt x="13311" y="37028"/>
                  <a:pt x="15069" y="38314"/>
                </a:cubicBezTo>
                <a:cubicBezTo>
                  <a:pt x="16074" y="39342"/>
                  <a:pt x="18334" y="40885"/>
                  <a:pt x="19590" y="41657"/>
                </a:cubicBezTo>
                <a:cubicBezTo>
                  <a:pt x="22102" y="42428"/>
                  <a:pt x="23609" y="42942"/>
                  <a:pt x="25116" y="42942"/>
                </a:cubicBezTo>
                <a:cubicBezTo>
                  <a:pt x="27627" y="43200"/>
                  <a:pt x="30139" y="42942"/>
                  <a:pt x="31395" y="42685"/>
                </a:cubicBezTo>
                <a:cubicBezTo>
                  <a:pt x="33404" y="41914"/>
                  <a:pt x="35916" y="40371"/>
                  <a:pt x="36920" y="39600"/>
                </a:cubicBezTo>
                <a:cubicBezTo>
                  <a:pt x="38427" y="38057"/>
                  <a:pt x="39683" y="36514"/>
                  <a:pt x="40939" y="34971"/>
                </a:cubicBezTo>
                <a:cubicBezTo>
                  <a:pt x="41944" y="33428"/>
                  <a:pt x="42697" y="32142"/>
                  <a:pt x="43200" y="30085"/>
                </a:cubicBezTo>
                <a:cubicBezTo>
                  <a:pt x="43200" y="28542"/>
                  <a:pt x="43200" y="27257"/>
                  <a:pt x="43200" y="24942"/>
                </a:cubicBezTo>
                <a:cubicBezTo>
                  <a:pt x="42697" y="22885"/>
                  <a:pt x="41693" y="21085"/>
                  <a:pt x="40688" y="19285"/>
                </a:cubicBezTo>
                <a:cubicBezTo>
                  <a:pt x="39934" y="18257"/>
                  <a:pt x="38930" y="16714"/>
                  <a:pt x="36669" y="14657"/>
                </a:cubicBezTo>
                <a:cubicBezTo>
                  <a:pt x="35665" y="13885"/>
                  <a:pt x="33655" y="12342"/>
                  <a:pt x="32651" y="11314"/>
                </a:cubicBezTo>
                <a:cubicBezTo>
                  <a:pt x="31144" y="10028"/>
                  <a:pt x="29888" y="9000"/>
                  <a:pt x="28632" y="7971"/>
                </a:cubicBezTo>
                <a:cubicBezTo>
                  <a:pt x="27627" y="7199"/>
                  <a:pt x="26623" y="6428"/>
                  <a:pt x="25116" y="5142"/>
                </a:cubicBezTo>
                <a:cubicBezTo>
                  <a:pt x="24111" y="4371"/>
                  <a:pt x="22604" y="3085"/>
                  <a:pt x="21348" y="2314"/>
                </a:cubicBezTo>
                <a:cubicBezTo>
                  <a:pt x="20093" y="1799"/>
                  <a:pt x="17581" y="1285"/>
                  <a:pt x="16325" y="1285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9481361" name=""/>
          <p:cNvSpPr/>
          <p:nvPr/>
        </p:nvSpPr>
        <p:spPr bwMode="auto">
          <a:xfrm>
            <a:off x="4901166" y="1460499"/>
            <a:ext cx="296331" cy="6667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9257" y="5485"/>
                  <a:pt x="15428" y="9599"/>
                  <a:pt x="20057" y="16457"/>
                </a:cubicBezTo>
                <a:cubicBezTo>
                  <a:pt x="30857" y="30171"/>
                  <a:pt x="37028" y="35657"/>
                  <a:pt x="40114" y="39771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9254059" name=""/>
          <p:cNvSpPr/>
          <p:nvPr/>
        </p:nvSpPr>
        <p:spPr bwMode="auto">
          <a:xfrm>
            <a:off x="5747833" y="2984499"/>
            <a:ext cx="423331" cy="57150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480" y="6400"/>
                  <a:pt x="15120" y="16000"/>
                  <a:pt x="20520" y="21600"/>
                </a:cubicBezTo>
                <a:cubicBezTo>
                  <a:pt x="27000" y="28800"/>
                  <a:pt x="32400" y="33600"/>
                  <a:pt x="38880" y="39199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354801" name=""/>
          <p:cNvSpPr/>
          <p:nvPr/>
        </p:nvSpPr>
        <p:spPr bwMode="auto">
          <a:xfrm>
            <a:off x="6636833" y="1068915"/>
            <a:ext cx="423331" cy="2751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6584"/>
                </a:moveTo>
                <a:cubicBezTo>
                  <a:pt x="4319" y="36553"/>
                  <a:pt x="9720" y="43200"/>
                  <a:pt x="24839" y="28246"/>
                </a:cubicBezTo>
                <a:cubicBezTo>
                  <a:pt x="38880" y="14953"/>
                  <a:pt x="43200" y="8307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334882" name=""/>
          <p:cNvSpPr/>
          <p:nvPr/>
        </p:nvSpPr>
        <p:spPr bwMode="auto">
          <a:xfrm>
            <a:off x="7250666" y="1947333"/>
            <a:ext cx="63498" cy="105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359772" name=""/>
          <p:cNvSpPr/>
          <p:nvPr/>
        </p:nvSpPr>
        <p:spPr bwMode="auto">
          <a:xfrm>
            <a:off x="7292999" y="1936749"/>
            <a:ext cx="1132416" cy="1481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07" y="15428"/>
                  <a:pt x="3229" y="30857"/>
                  <a:pt x="5652" y="33942"/>
                </a:cubicBezTo>
                <a:cubicBezTo>
                  <a:pt x="18168" y="43200"/>
                  <a:pt x="33106" y="30857"/>
                  <a:pt x="40373" y="24685"/>
                </a:cubicBezTo>
                <a:quadBezTo>
                  <a:pt x="43200" y="21599"/>
                  <a:pt x="41585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3524871" name=""/>
          <p:cNvSpPr/>
          <p:nvPr/>
        </p:nvSpPr>
        <p:spPr bwMode="auto">
          <a:xfrm>
            <a:off x="8203166" y="3354915"/>
            <a:ext cx="232833" cy="1058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1781" y="43200"/>
                  <a:pt x="35345" y="1296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22669245" name="Google Shape;764;p12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965083" y="203199"/>
            <a:ext cx="6261846" cy="645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9942010" name=""/>
          <p:cNvSpPr/>
          <p:nvPr/>
        </p:nvSpPr>
        <p:spPr bwMode="auto">
          <a:xfrm>
            <a:off x="6710915" y="1492249"/>
            <a:ext cx="402166" cy="1904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4000"/>
                </a:moveTo>
                <a:cubicBezTo>
                  <a:pt x="4547" y="33600"/>
                  <a:pt x="9094" y="40800"/>
                  <a:pt x="15915" y="43200"/>
                </a:cubicBezTo>
                <a:cubicBezTo>
                  <a:pt x="23873" y="36000"/>
                  <a:pt x="34105" y="19200"/>
                  <a:pt x="38652" y="9600"/>
                </a:cubicBezTo>
                <a:quadBezTo>
                  <a:pt x="43199" y="0"/>
                  <a:pt x="38652" y="144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5953627" name=""/>
          <p:cNvSpPr/>
          <p:nvPr/>
        </p:nvSpPr>
        <p:spPr bwMode="auto">
          <a:xfrm>
            <a:off x="7261249" y="2412998"/>
            <a:ext cx="105833" cy="3174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7280" y="8640"/>
                  <a:pt x="34559" y="20160"/>
                  <a:pt x="43200" y="2880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452034" name=""/>
          <p:cNvSpPr/>
          <p:nvPr/>
        </p:nvSpPr>
        <p:spPr bwMode="auto">
          <a:xfrm>
            <a:off x="7822166" y="3249082"/>
            <a:ext cx="306915" cy="1269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599"/>
                </a:moveTo>
                <a:cubicBezTo>
                  <a:pt x="5958" y="28800"/>
                  <a:pt x="16386" y="43200"/>
                  <a:pt x="23834" y="35999"/>
                </a:cubicBezTo>
                <a:quadBezTo>
                  <a:pt x="37241" y="1440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4514480" name=""/>
          <p:cNvSpPr/>
          <p:nvPr/>
        </p:nvSpPr>
        <p:spPr bwMode="auto">
          <a:xfrm>
            <a:off x="2943249" y="5079999"/>
            <a:ext cx="74082" cy="0"/>
          </a:xfrm>
          <a:custGeom>
            <a:avLst/>
            <a:gdLst/>
            <a:ahLst/>
            <a:cxnLst/>
            <a:rect l="l" t="t" r="r" b="b"/>
            <a:pathLst>
              <a:path w="43200" h="0" fill="none" stroke="1" extrusionOk="0">
                <a:moveTo>
                  <a:pt x="0" y="0"/>
                </a:move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701388" name=""/>
          <p:cNvSpPr/>
          <p:nvPr/>
        </p:nvSpPr>
        <p:spPr bwMode="auto">
          <a:xfrm>
            <a:off x="7409415" y="2296582"/>
            <a:ext cx="1365249" cy="27516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69" y="1495"/>
                  <a:pt x="2344" y="3323"/>
                  <a:pt x="5693" y="7310"/>
                </a:cubicBezTo>
                <a:cubicBezTo>
                  <a:pt x="9711" y="11464"/>
                  <a:pt x="12055" y="14123"/>
                  <a:pt x="17079" y="18609"/>
                </a:cubicBezTo>
                <a:cubicBezTo>
                  <a:pt x="20762" y="21766"/>
                  <a:pt x="24781" y="25421"/>
                  <a:pt x="27460" y="27747"/>
                </a:cubicBezTo>
                <a:cubicBezTo>
                  <a:pt x="29804" y="29741"/>
                  <a:pt x="32483" y="33396"/>
                  <a:pt x="34493" y="36055"/>
                </a:cubicBezTo>
                <a:cubicBezTo>
                  <a:pt x="36837" y="38880"/>
                  <a:pt x="38176" y="39710"/>
                  <a:pt x="39851" y="41372"/>
                </a:cubicBezTo>
                <a:cubicBezTo>
                  <a:pt x="40855" y="42369"/>
                  <a:pt x="42195" y="43200"/>
                  <a:pt x="41190" y="42535"/>
                </a:cubicBezTo>
                <a:cubicBezTo>
                  <a:pt x="38511" y="41206"/>
                  <a:pt x="37506" y="40209"/>
                  <a:pt x="36167" y="39212"/>
                </a:cubicBezTo>
                <a:cubicBezTo>
                  <a:pt x="34827" y="38547"/>
                  <a:pt x="32818" y="37716"/>
                  <a:pt x="30139" y="36387"/>
                </a:cubicBezTo>
                <a:cubicBezTo>
                  <a:pt x="28800" y="35390"/>
                  <a:pt x="27795" y="34726"/>
                  <a:pt x="26455" y="34061"/>
                </a:cubicBezTo>
                <a:cubicBezTo>
                  <a:pt x="25116" y="33396"/>
                  <a:pt x="26790" y="34227"/>
                  <a:pt x="28130" y="34892"/>
                </a:cubicBezTo>
                <a:cubicBezTo>
                  <a:pt x="29469" y="35889"/>
                  <a:pt x="31813" y="37384"/>
                  <a:pt x="33488" y="38049"/>
                </a:cubicBezTo>
                <a:cubicBezTo>
                  <a:pt x="36167" y="38547"/>
                  <a:pt x="37506" y="37883"/>
                  <a:pt x="39516" y="36055"/>
                </a:cubicBezTo>
                <a:cubicBezTo>
                  <a:pt x="40855" y="33563"/>
                  <a:pt x="42530" y="30572"/>
                  <a:pt x="43200" y="2940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604291" name=""/>
          <p:cNvSpPr/>
          <p:nvPr/>
        </p:nvSpPr>
        <p:spPr bwMode="auto">
          <a:xfrm>
            <a:off x="6552165" y="1375833"/>
            <a:ext cx="963082" cy="3280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373" y="11148"/>
                  <a:pt x="3797" y="16722"/>
                  <a:pt x="5696" y="25083"/>
                </a:cubicBezTo>
                <a:cubicBezTo>
                  <a:pt x="7595" y="30658"/>
                  <a:pt x="9969" y="39019"/>
                  <a:pt x="14716" y="43200"/>
                </a:cubicBezTo>
                <a:cubicBezTo>
                  <a:pt x="25160" y="32051"/>
                  <a:pt x="33705" y="20903"/>
                  <a:pt x="41775" y="8361"/>
                </a:cubicBezTo>
                <a:quadBezTo>
                  <a:pt x="43200" y="1393"/>
                  <a:pt x="42250" y="8361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0114329" name="Google Shape;769;p129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bool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char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double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float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int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long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string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...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066187131" name=""/>
          <p:cNvSpPr/>
          <p:nvPr/>
        </p:nvSpPr>
        <p:spPr bwMode="auto">
          <a:xfrm>
            <a:off x="1948415" y="1111249"/>
            <a:ext cx="941915" cy="3598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6847"/>
                </a:moveTo>
                <a:cubicBezTo>
                  <a:pt x="1456" y="43200"/>
                  <a:pt x="6310" y="41929"/>
                  <a:pt x="13591" y="36847"/>
                </a:cubicBezTo>
                <a:cubicBezTo>
                  <a:pt x="21357" y="29223"/>
                  <a:pt x="33977" y="17788"/>
                  <a:pt x="38346" y="11435"/>
                </a:cubicBezTo>
                <a:quadBezTo>
                  <a:pt x="41258" y="5082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498860" name=""/>
          <p:cNvSpPr/>
          <p:nvPr/>
        </p:nvSpPr>
        <p:spPr bwMode="auto">
          <a:xfrm>
            <a:off x="1853166" y="1386415"/>
            <a:ext cx="84665" cy="529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quadBezTo>
                  <a:pt x="26999" y="8639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843093" name=""/>
          <p:cNvSpPr/>
          <p:nvPr/>
        </p:nvSpPr>
        <p:spPr bwMode="auto">
          <a:xfrm>
            <a:off x="1789665" y="1830915"/>
            <a:ext cx="1428749" cy="4127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9938"/>
                </a:moveTo>
                <a:cubicBezTo>
                  <a:pt x="1279" y="28799"/>
                  <a:pt x="2560" y="35446"/>
                  <a:pt x="4159" y="40984"/>
                </a:cubicBezTo>
                <a:cubicBezTo>
                  <a:pt x="6080" y="43200"/>
                  <a:pt x="14400" y="38769"/>
                  <a:pt x="27520" y="21046"/>
                </a:cubicBezTo>
                <a:quadBezTo>
                  <a:pt x="36479" y="996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2044479" name=""/>
          <p:cNvSpPr/>
          <p:nvPr/>
        </p:nvSpPr>
        <p:spPr bwMode="auto">
          <a:xfrm>
            <a:off x="2223582" y="2402415"/>
            <a:ext cx="1015999" cy="4444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8057"/>
                </a:moveTo>
                <a:cubicBezTo>
                  <a:pt x="2250" y="43200"/>
                  <a:pt x="5400" y="41142"/>
                  <a:pt x="14849" y="32914"/>
                </a:cubicBezTo>
                <a:cubicBezTo>
                  <a:pt x="22949" y="26742"/>
                  <a:pt x="38249" y="8228"/>
                  <a:pt x="41400" y="3085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173737" name=""/>
          <p:cNvSpPr/>
          <p:nvPr/>
        </p:nvSpPr>
        <p:spPr bwMode="auto">
          <a:xfrm>
            <a:off x="4467249" y="2434166"/>
            <a:ext cx="328082" cy="5926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6477" y="0"/>
                </a:moveTo>
                <a:cubicBezTo>
                  <a:pt x="13935" y="3857"/>
                  <a:pt x="9754" y="6942"/>
                  <a:pt x="2787" y="12342"/>
                </a:cubicBezTo>
                <a:cubicBezTo>
                  <a:pt x="0" y="17742"/>
                  <a:pt x="2787" y="26999"/>
                  <a:pt x="12541" y="37800"/>
                </a:cubicBezTo>
                <a:cubicBezTo>
                  <a:pt x="20903" y="42428"/>
                  <a:pt x="27870" y="43200"/>
                  <a:pt x="34838" y="40114"/>
                </a:cubicBezTo>
                <a:cubicBezTo>
                  <a:pt x="39019" y="36257"/>
                  <a:pt x="43200" y="30857"/>
                  <a:pt x="43200" y="25457"/>
                </a:cubicBezTo>
                <a:cubicBezTo>
                  <a:pt x="41806" y="20057"/>
                  <a:pt x="39019" y="14657"/>
                  <a:pt x="34838" y="10799"/>
                </a:cubicBezTo>
                <a:lnTo>
                  <a:pt x="30658" y="771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5556974" name=""/>
          <p:cNvSpPr/>
          <p:nvPr/>
        </p:nvSpPr>
        <p:spPr bwMode="auto">
          <a:xfrm>
            <a:off x="4985833" y="2709333"/>
            <a:ext cx="63499" cy="0"/>
          </a:xfrm>
          <a:custGeom>
            <a:avLst/>
            <a:gdLst/>
            <a:ahLst/>
            <a:cxnLst/>
            <a:rect l="l" t="t" r="r" b="b"/>
            <a:pathLst>
              <a:path w="43200" h="0" fill="none" stroke="1" extrusionOk="0">
                <a:moveTo>
                  <a:pt x="0" y="0"/>
                </a:move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271004" name=""/>
          <p:cNvSpPr/>
          <p:nvPr/>
        </p:nvSpPr>
        <p:spPr bwMode="auto">
          <a:xfrm>
            <a:off x="5229249" y="2286000"/>
            <a:ext cx="338666" cy="5397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4849" y="0"/>
                </a:moveTo>
                <a:cubicBezTo>
                  <a:pt x="9449" y="3388"/>
                  <a:pt x="4049" y="8470"/>
                  <a:pt x="0" y="13552"/>
                </a:cubicBezTo>
                <a:cubicBezTo>
                  <a:pt x="0" y="19482"/>
                  <a:pt x="0" y="23717"/>
                  <a:pt x="5399" y="32188"/>
                </a:cubicBezTo>
                <a:cubicBezTo>
                  <a:pt x="12149" y="38117"/>
                  <a:pt x="17549" y="42352"/>
                  <a:pt x="26999" y="43200"/>
                </a:cubicBezTo>
                <a:cubicBezTo>
                  <a:pt x="39149" y="37270"/>
                  <a:pt x="41849" y="32188"/>
                  <a:pt x="43200" y="26258"/>
                </a:cubicBezTo>
                <a:cubicBezTo>
                  <a:pt x="41849" y="19482"/>
                  <a:pt x="33749" y="10164"/>
                  <a:pt x="29699" y="6776"/>
                </a:cubicBezTo>
                <a:lnTo>
                  <a:pt x="24299" y="4235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326332" name=""/>
          <p:cNvSpPr/>
          <p:nvPr/>
        </p:nvSpPr>
        <p:spPr bwMode="auto">
          <a:xfrm>
            <a:off x="5673749" y="2158999"/>
            <a:ext cx="275166" cy="4656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8307" y="0"/>
                </a:moveTo>
                <a:cubicBezTo>
                  <a:pt x="1661" y="5890"/>
                  <a:pt x="0" y="13745"/>
                  <a:pt x="3323" y="22581"/>
                </a:cubicBezTo>
                <a:cubicBezTo>
                  <a:pt x="11630" y="31418"/>
                  <a:pt x="16615" y="37309"/>
                  <a:pt x="24923" y="43200"/>
                </a:cubicBezTo>
                <a:cubicBezTo>
                  <a:pt x="38215" y="43200"/>
                  <a:pt x="43200" y="38290"/>
                  <a:pt x="43200" y="28472"/>
                </a:cubicBezTo>
                <a:cubicBezTo>
                  <a:pt x="38215" y="21599"/>
                  <a:pt x="28246" y="13745"/>
                  <a:pt x="18276" y="7854"/>
                </a:cubicBezTo>
                <a:lnTo>
                  <a:pt x="8307" y="785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7270234" name=""/>
          <p:cNvSpPr/>
          <p:nvPr/>
        </p:nvSpPr>
        <p:spPr bwMode="auto">
          <a:xfrm>
            <a:off x="4731831" y="2444749"/>
            <a:ext cx="52915" cy="740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43200"/>
                </a:moveTo>
                <a:quadBezTo>
                  <a:pt x="43200" y="12342"/>
                  <a:pt x="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5813505" name=""/>
          <p:cNvSpPr/>
          <p:nvPr/>
        </p:nvSpPr>
        <p:spPr bwMode="auto">
          <a:xfrm>
            <a:off x="4319082" y="1174749"/>
            <a:ext cx="1852082" cy="8889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9085"/>
                </a:moveTo>
                <a:cubicBezTo>
                  <a:pt x="987" y="42171"/>
                  <a:pt x="2962" y="43200"/>
                  <a:pt x="4690" y="41657"/>
                </a:cubicBezTo>
                <a:cubicBezTo>
                  <a:pt x="12589" y="35485"/>
                  <a:pt x="29376" y="19028"/>
                  <a:pt x="41225" y="3085"/>
                </a:cubicBezTo>
                <a:quadBezTo>
                  <a:pt x="43200" y="0"/>
                  <a:pt x="41965" y="3085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9050567" name=""/>
          <p:cNvSpPr/>
          <p:nvPr/>
        </p:nvSpPr>
        <p:spPr bwMode="auto">
          <a:xfrm>
            <a:off x="1567415" y="2169582"/>
            <a:ext cx="1418166" cy="6561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9019"/>
                </a:moveTo>
                <a:cubicBezTo>
                  <a:pt x="967" y="42503"/>
                  <a:pt x="3546" y="43200"/>
                  <a:pt x="9671" y="39716"/>
                </a:cubicBezTo>
                <a:cubicBezTo>
                  <a:pt x="22244" y="31354"/>
                  <a:pt x="33850" y="16722"/>
                  <a:pt x="43200" y="0"/>
                </a:cubicBezTo>
                <a:lnTo>
                  <a:pt x="43200" y="3483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83828" name=""/>
          <p:cNvSpPr/>
          <p:nvPr/>
        </p:nvSpPr>
        <p:spPr bwMode="auto">
          <a:xfrm>
            <a:off x="1599165" y="2423582"/>
            <a:ext cx="1174749" cy="4656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9636"/>
                </a:moveTo>
                <a:cubicBezTo>
                  <a:pt x="1556" y="24545"/>
                  <a:pt x="2335" y="30436"/>
                  <a:pt x="4281" y="38290"/>
                </a:cubicBezTo>
                <a:cubicBezTo>
                  <a:pt x="4670" y="43200"/>
                  <a:pt x="8562" y="38290"/>
                  <a:pt x="11675" y="34363"/>
                </a:cubicBezTo>
                <a:cubicBezTo>
                  <a:pt x="22183" y="24545"/>
                  <a:pt x="31913" y="15709"/>
                  <a:pt x="38918" y="7854"/>
                </a:cubicBezTo>
                <a:cubicBezTo>
                  <a:pt x="41254" y="2945"/>
                  <a:pt x="43200" y="0"/>
                  <a:pt x="42032" y="4909"/>
                </a:cubicBezTo>
                <a:lnTo>
                  <a:pt x="40864" y="8836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0862501" name=""/>
          <p:cNvSpPr/>
          <p:nvPr/>
        </p:nvSpPr>
        <p:spPr bwMode="auto">
          <a:xfrm>
            <a:off x="1461582" y="3005666"/>
            <a:ext cx="1862666" cy="4974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5736"/>
                </a:moveTo>
                <a:cubicBezTo>
                  <a:pt x="245" y="30331"/>
                  <a:pt x="981" y="35846"/>
                  <a:pt x="2454" y="41361"/>
                </a:cubicBezTo>
                <a:cubicBezTo>
                  <a:pt x="5890" y="43200"/>
                  <a:pt x="13745" y="38604"/>
                  <a:pt x="28227" y="25736"/>
                </a:cubicBezTo>
                <a:cubicBezTo>
                  <a:pt x="39272" y="7353"/>
                  <a:pt x="43200" y="0"/>
                  <a:pt x="41727" y="5514"/>
                </a:cubicBezTo>
                <a:quadBezTo>
                  <a:pt x="40499" y="10110"/>
                  <a:pt x="39518" y="13787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5272178" name=""/>
          <p:cNvSpPr/>
          <p:nvPr/>
        </p:nvSpPr>
        <p:spPr bwMode="auto">
          <a:xfrm>
            <a:off x="1609749" y="3725333"/>
            <a:ext cx="1195915" cy="4550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8130"/>
                </a:moveTo>
                <a:cubicBezTo>
                  <a:pt x="382" y="33153"/>
                  <a:pt x="3823" y="42195"/>
                  <a:pt x="7263" y="43199"/>
                </a:cubicBezTo>
                <a:cubicBezTo>
                  <a:pt x="16821" y="33153"/>
                  <a:pt x="28672" y="21097"/>
                  <a:pt x="40141" y="6027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2302881" name=""/>
          <p:cNvSpPr/>
          <p:nvPr/>
        </p:nvSpPr>
        <p:spPr bwMode="auto">
          <a:xfrm>
            <a:off x="1990749" y="4540249"/>
            <a:ext cx="1238249" cy="3174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0159"/>
                </a:moveTo>
                <a:cubicBezTo>
                  <a:pt x="1107" y="27359"/>
                  <a:pt x="2584" y="33119"/>
                  <a:pt x="6276" y="43200"/>
                </a:cubicBezTo>
                <a:cubicBezTo>
                  <a:pt x="21046" y="31680"/>
                  <a:pt x="31384" y="17280"/>
                  <a:pt x="43200" y="0"/>
                </a:cubicBezTo>
                <a:lnTo>
                  <a:pt x="43200" y="1152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2324721" name=""/>
          <p:cNvSpPr/>
          <p:nvPr/>
        </p:nvSpPr>
        <p:spPr bwMode="auto">
          <a:xfrm>
            <a:off x="2001331" y="4857749"/>
            <a:ext cx="1809749" cy="6455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6118"/>
                </a:moveTo>
                <a:cubicBezTo>
                  <a:pt x="252" y="39659"/>
                  <a:pt x="1263" y="43200"/>
                  <a:pt x="4294" y="42491"/>
                </a:cubicBezTo>
                <a:cubicBezTo>
                  <a:pt x="14905" y="34701"/>
                  <a:pt x="31073" y="16288"/>
                  <a:pt x="41684" y="3540"/>
                </a:cubicBezTo>
                <a:quadBezTo>
                  <a:pt x="43200" y="0"/>
                  <a:pt x="42442" y="2832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6693198" name="Google Shape;774;p130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bool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char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double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float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int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long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string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...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937483881" name=""/>
          <p:cNvSpPr/>
          <p:nvPr/>
        </p:nvSpPr>
        <p:spPr bwMode="auto">
          <a:xfrm>
            <a:off x="2583415" y="1926166"/>
            <a:ext cx="444498" cy="2857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200" y="9599"/>
                  <a:pt x="13371" y="19200"/>
                  <a:pt x="17485" y="28800"/>
                </a:cubicBezTo>
                <a:cubicBezTo>
                  <a:pt x="18514" y="36800"/>
                  <a:pt x="25714" y="27199"/>
                  <a:pt x="28799" y="15999"/>
                </a:cubicBezTo>
                <a:cubicBezTo>
                  <a:pt x="31885" y="28800"/>
                  <a:pt x="34971" y="35199"/>
                  <a:pt x="38057" y="4320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03036" name=""/>
          <p:cNvSpPr/>
          <p:nvPr/>
        </p:nvSpPr>
        <p:spPr bwMode="auto">
          <a:xfrm>
            <a:off x="3482998" y="2137833"/>
            <a:ext cx="84666" cy="2857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600" y="0"/>
                </a:moveTo>
                <a:cubicBezTo>
                  <a:pt x="43200" y="11200"/>
                  <a:pt x="43200" y="28800"/>
                  <a:pt x="21600" y="36800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5644157" name=""/>
          <p:cNvSpPr/>
          <p:nvPr/>
        </p:nvSpPr>
        <p:spPr bwMode="auto">
          <a:xfrm>
            <a:off x="1281665" y="1957915"/>
            <a:ext cx="423333" cy="1481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4320" y="33942"/>
                  <a:pt x="10799" y="21599"/>
                  <a:pt x="19439" y="12342"/>
                </a:cubicBezTo>
                <a:cubicBezTo>
                  <a:pt x="31320" y="0"/>
                  <a:pt x="37799" y="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9062130" name=""/>
          <p:cNvSpPr/>
          <p:nvPr/>
        </p:nvSpPr>
        <p:spPr bwMode="auto">
          <a:xfrm>
            <a:off x="1503915" y="1767415"/>
            <a:ext cx="222249" cy="6984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2342" y="3927"/>
                  <a:pt x="24685" y="7854"/>
                  <a:pt x="30857" y="10472"/>
                </a:cubicBezTo>
                <a:cubicBezTo>
                  <a:pt x="39085" y="14400"/>
                  <a:pt x="43200" y="17672"/>
                  <a:pt x="43200" y="21600"/>
                </a:cubicBezTo>
                <a:cubicBezTo>
                  <a:pt x="39085" y="28145"/>
                  <a:pt x="32914" y="37963"/>
                  <a:pt x="26742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9615582" name=""/>
          <p:cNvSpPr/>
          <p:nvPr/>
        </p:nvSpPr>
        <p:spPr bwMode="auto">
          <a:xfrm>
            <a:off x="3863998" y="1968499"/>
            <a:ext cx="444499" cy="9313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085" y="0"/>
                </a:moveTo>
                <a:cubicBezTo>
                  <a:pt x="0" y="4418"/>
                  <a:pt x="2057" y="7854"/>
                  <a:pt x="7200" y="9818"/>
                </a:cubicBezTo>
                <a:cubicBezTo>
                  <a:pt x="13371" y="10309"/>
                  <a:pt x="19542" y="8345"/>
                  <a:pt x="23657" y="6381"/>
                </a:cubicBezTo>
                <a:cubicBezTo>
                  <a:pt x="27771" y="2454"/>
                  <a:pt x="39085" y="15218"/>
                  <a:pt x="43200" y="27490"/>
                </a:cubicBezTo>
                <a:cubicBezTo>
                  <a:pt x="40114" y="35345"/>
                  <a:pt x="34971" y="40254"/>
                  <a:pt x="28800" y="42709"/>
                </a:cubicBezTo>
                <a:cubicBezTo>
                  <a:pt x="21600" y="43200"/>
                  <a:pt x="16457" y="40745"/>
                  <a:pt x="12342" y="38781"/>
                </a:cubicBezTo>
                <a:cubicBezTo>
                  <a:pt x="10285" y="34363"/>
                  <a:pt x="15428" y="31418"/>
                  <a:pt x="19542" y="29454"/>
                </a:cubicBezTo>
                <a:lnTo>
                  <a:pt x="26742" y="25036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9626127" name=""/>
          <p:cNvSpPr/>
          <p:nvPr/>
        </p:nvSpPr>
        <p:spPr bwMode="auto">
          <a:xfrm>
            <a:off x="4604833" y="2264833"/>
            <a:ext cx="560916" cy="634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8747" y="35999"/>
                  <a:pt x="36679" y="43200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3036057" name=""/>
          <p:cNvSpPr/>
          <p:nvPr/>
        </p:nvSpPr>
        <p:spPr bwMode="auto">
          <a:xfrm>
            <a:off x="4911749" y="2106082"/>
            <a:ext cx="243415" cy="5185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1269" y="7934"/>
                  <a:pt x="22539" y="13224"/>
                  <a:pt x="31930" y="17632"/>
                </a:cubicBezTo>
                <a:cubicBezTo>
                  <a:pt x="39443" y="22922"/>
                  <a:pt x="43200" y="27330"/>
                  <a:pt x="43200" y="34383"/>
                </a:cubicBezTo>
                <a:quadBezTo>
                  <a:pt x="37565" y="38791"/>
                  <a:pt x="26295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7304479" name=""/>
          <p:cNvSpPr/>
          <p:nvPr/>
        </p:nvSpPr>
        <p:spPr bwMode="auto">
          <a:xfrm>
            <a:off x="5419749" y="1481666"/>
            <a:ext cx="126998" cy="3492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14400" y="2618"/>
                  <a:pt x="0" y="22254"/>
                  <a:pt x="3600" y="34036"/>
                </a:cubicBezTo>
                <a:cubicBezTo>
                  <a:pt x="14400" y="43200"/>
                  <a:pt x="32400" y="36654"/>
                  <a:pt x="43200" y="31418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986519" name=""/>
          <p:cNvSpPr/>
          <p:nvPr/>
        </p:nvSpPr>
        <p:spPr bwMode="auto">
          <a:xfrm>
            <a:off x="5462082" y="1195915"/>
            <a:ext cx="539749" cy="5926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082" y="7714"/>
                  <a:pt x="11011" y="20057"/>
                  <a:pt x="14399" y="26228"/>
                </a:cubicBezTo>
                <a:cubicBezTo>
                  <a:pt x="17788" y="30857"/>
                  <a:pt x="20329" y="34714"/>
                  <a:pt x="20329" y="30857"/>
                </a:cubicBezTo>
                <a:cubicBezTo>
                  <a:pt x="19482" y="24685"/>
                  <a:pt x="19482" y="20828"/>
                  <a:pt x="26258" y="21599"/>
                </a:cubicBezTo>
                <a:cubicBezTo>
                  <a:pt x="31341" y="28542"/>
                  <a:pt x="37270" y="33942"/>
                  <a:pt x="40658" y="38571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7169000" name=""/>
          <p:cNvSpPr/>
          <p:nvPr/>
        </p:nvSpPr>
        <p:spPr bwMode="auto">
          <a:xfrm>
            <a:off x="6012415" y="1365249"/>
            <a:ext cx="402166" cy="3174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9326" y="0"/>
                </a:moveTo>
                <a:cubicBezTo>
                  <a:pt x="9094" y="11520"/>
                  <a:pt x="3410" y="20160"/>
                  <a:pt x="0" y="27360"/>
                </a:cubicBezTo>
                <a:cubicBezTo>
                  <a:pt x="5684" y="38880"/>
                  <a:pt x="12505" y="43200"/>
                  <a:pt x="19326" y="40320"/>
                </a:cubicBezTo>
                <a:cubicBezTo>
                  <a:pt x="23873" y="27360"/>
                  <a:pt x="19326" y="15839"/>
                  <a:pt x="26147" y="27360"/>
                </a:cubicBezTo>
                <a:cubicBezTo>
                  <a:pt x="32968" y="33119"/>
                  <a:pt x="40926" y="35999"/>
                  <a:pt x="43199" y="27360"/>
                </a:cubicBezTo>
                <a:lnTo>
                  <a:pt x="39789" y="1872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924495" name=""/>
          <p:cNvSpPr/>
          <p:nvPr/>
        </p:nvSpPr>
        <p:spPr bwMode="auto">
          <a:xfrm>
            <a:off x="6403999" y="1322915"/>
            <a:ext cx="95249" cy="2751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4923"/>
                </a:moveTo>
                <a:cubicBezTo>
                  <a:pt x="43200" y="43200"/>
                  <a:pt x="9600" y="18276"/>
                  <a:pt x="4800" y="4984"/>
                </a:cubicBezTo>
                <a:quadBezTo>
                  <a:pt x="28799" y="0"/>
                  <a:pt x="43200" y="6646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382283" name=""/>
          <p:cNvSpPr/>
          <p:nvPr/>
        </p:nvSpPr>
        <p:spPr bwMode="auto">
          <a:xfrm>
            <a:off x="6986082" y="1322915"/>
            <a:ext cx="306915" cy="2963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6386" y="0"/>
                </a:moveTo>
                <a:cubicBezTo>
                  <a:pt x="5958" y="7714"/>
                  <a:pt x="0" y="26228"/>
                  <a:pt x="2979" y="37028"/>
                </a:cubicBezTo>
                <a:cubicBezTo>
                  <a:pt x="8937" y="43200"/>
                  <a:pt x="23834" y="43200"/>
                  <a:pt x="38731" y="32399"/>
                </a:cubicBezTo>
                <a:lnTo>
                  <a:pt x="43200" y="23142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041211" name=""/>
          <p:cNvSpPr/>
          <p:nvPr/>
        </p:nvSpPr>
        <p:spPr bwMode="auto">
          <a:xfrm>
            <a:off x="7578749" y="1153582"/>
            <a:ext cx="275165" cy="740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6171"/>
                </a:moveTo>
                <a:cubicBezTo>
                  <a:pt x="14953" y="12342"/>
                  <a:pt x="29907" y="12342"/>
                  <a:pt x="43200" y="0"/>
                </a:cubicBezTo>
                <a:lnTo>
                  <a:pt x="39876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4329783" name=""/>
          <p:cNvSpPr/>
          <p:nvPr/>
        </p:nvSpPr>
        <p:spPr bwMode="auto">
          <a:xfrm>
            <a:off x="7769249" y="1344082"/>
            <a:ext cx="105833" cy="317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quadBezTo>
                  <a:pt x="21599" y="4320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89949" name=""/>
          <p:cNvSpPr/>
          <p:nvPr/>
        </p:nvSpPr>
        <p:spPr bwMode="auto">
          <a:xfrm>
            <a:off x="8224333" y="963082"/>
            <a:ext cx="391582" cy="2963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005" y="10800"/>
                  <a:pt x="12843" y="20057"/>
                  <a:pt x="16345" y="30857"/>
                </a:cubicBezTo>
                <a:cubicBezTo>
                  <a:pt x="17513" y="43200"/>
                  <a:pt x="17513" y="15428"/>
                  <a:pt x="18681" y="4628"/>
                </a:cubicBezTo>
                <a:cubicBezTo>
                  <a:pt x="28021" y="16971"/>
                  <a:pt x="32691" y="23142"/>
                  <a:pt x="38529" y="24685"/>
                </a:cubicBezTo>
                <a:lnTo>
                  <a:pt x="43200" y="1851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3596614" name=""/>
          <p:cNvSpPr/>
          <p:nvPr/>
        </p:nvSpPr>
        <p:spPr bwMode="auto">
          <a:xfrm>
            <a:off x="8615916" y="857249"/>
            <a:ext cx="433915" cy="6667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800"/>
                </a:moveTo>
                <a:cubicBezTo>
                  <a:pt x="2107" y="8914"/>
                  <a:pt x="10536" y="9599"/>
                  <a:pt x="16858" y="6171"/>
                </a:cubicBezTo>
                <a:cubicBezTo>
                  <a:pt x="21073" y="2742"/>
                  <a:pt x="28448" y="9599"/>
                  <a:pt x="36878" y="23314"/>
                </a:cubicBezTo>
                <a:cubicBezTo>
                  <a:pt x="42146" y="35657"/>
                  <a:pt x="43200" y="39771"/>
                  <a:pt x="38985" y="43200"/>
                </a:cubicBezTo>
                <a:cubicBezTo>
                  <a:pt x="29502" y="37028"/>
                  <a:pt x="21073" y="27428"/>
                  <a:pt x="17912" y="14399"/>
                </a:cubicBezTo>
                <a:quadBezTo>
                  <a:pt x="24234" y="5485"/>
                  <a:pt x="30556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098975" name=""/>
          <p:cNvSpPr/>
          <p:nvPr/>
        </p:nvSpPr>
        <p:spPr bwMode="auto">
          <a:xfrm>
            <a:off x="8076165" y="687915"/>
            <a:ext cx="243415" cy="2434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513" y="5634"/>
                  <a:pt x="15026" y="13147"/>
                  <a:pt x="24417" y="24417"/>
                </a:cubicBezTo>
                <a:cubicBezTo>
                  <a:pt x="30052" y="33808"/>
                  <a:pt x="31930" y="43200"/>
                  <a:pt x="43200" y="33808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929311" name=""/>
          <p:cNvSpPr/>
          <p:nvPr/>
        </p:nvSpPr>
        <p:spPr bwMode="auto">
          <a:xfrm>
            <a:off x="9176833" y="677333"/>
            <a:ext cx="116415" cy="3386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1781" y="0"/>
                </a:moveTo>
                <a:cubicBezTo>
                  <a:pt x="31418" y="8099"/>
                  <a:pt x="39272" y="14850"/>
                  <a:pt x="43200" y="21600"/>
                </a:cubicBezTo>
                <a:cubicBezTo>
                  <a:pt x="35345" y="29700"/>
                  <a:pt x="15709" y="37800"/>
                  <a:pt x="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220894" name=""/>
          <p:cNvSpPr/>
          <p:nvPr/>
        </p:nvSpPr>
        <p:spPr bwMode="auto">
          <a:xfrm>
            <a:off x="8287831" y="719666"/>
            <a:ext cx="105833" cy="1587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2960" y="11520"/>
                  <a:pt x="30239" y="28800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416020" name=""/>
          <p:cNvSpPr/>
          <p:nvPr/>
        </p:nvSpPr>
        <p:spPr bwMode="auto">
          <a:xfrm>
            <a:off x="8118499" y="1121833"/>
            <a:ext cx="63498" cy="423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3751862" name="Google Shape;779;p13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get_char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get_double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get_long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67512711" name=""/>
          <p:cNvSpPr/>
          <p:nvPr/>
        </p:nvSpPr>
        <p:spPr bwMode="auto">
          <a:xfrm>
            <a:off x="2699831" y="1587499"/>
            <a:ext cx="582082" cy="21378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854" y="1283"/>
                  <a:pt x="12567" y="2780"/>
                  <a:pt x="17279" y="4491"/>
                </a:cubicBezTo>
                <a:cubicBezTo>
                  <a:pt x="21207" y="6415"/>
                  <a:pt x="25919" y="11120"/>
                  <a:pt x="30632" y="16681"/>
                </a:cubicBezTo>
                <a:cubicBezTo>
                  <a:pt x="30632" y="22027"/>
                  <a:pt x="30632" y="27801"/>
                  <a:pt x="30632" y="31223"/>
                </a:cubicBezTo>
                <a:cubicBezTo>
                  <a:pt x="31418" y="35928"/>
                  <a:pt x="33774" y="37853"/>
                  <a:pt x="36916" y="39778"/>
                </a:cubicBezTo>
                <a:cubicBezTo>
                  <a:pt x="39272" y="40847"/>
                  <a:pt x="41629" y="42130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790289" name=""/>
          <p:cNvSpPr/>
          <p:nvPr/>
        </p:nvSpPr>
        <p:spPr bwMode="auto">
          <a:xfrm>
            <a:off x="2604582" y="3725333"/>
            <a:ext cx="698498" cy="15980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41890" y="2860"/>
                  <a:pt x="41236" y="5149"/>
                  <a:pt x="40581" y="8010"/>
                </a:cubicBezTo>
                <a:cubicBezTo>
                  <a:pt x="39927" y="13732"/>
                  <a:pt x="38618" y="18596"/>
                  <a:pt x="39927" y="25748"/>
                </a:cubicBezTo>
                <a:cubicBezTo>
                  <a:pt x="40581" y="30039"/>
                  <a:pt x="39927" y="31756"/>
                  <a:pt x="37309" y="33472"/>
                </a:cubicBezTo>
                <a:cubicBezTo>
                  <a:pt x="33381" y="35189"/>
                  <a:pt x="28145" y="36905"/>
                  <a:pt x="15054" y="39480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3731071" name=""/>
          <p:cNvSpPr/>
          <p:nvPr/>
        </p:nvSpPr>
        <p:spPr bwMode="auto">
          <a:xfrm>
            <a:off x="2054249" y="1386415"/>
            <a:ext cx="1037166" cy="3915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8021"/>
                </a:moveTo>
                <a:cubicBezTo>
                  <a:pt x="2644" y="35027"/>
                  <a:pt x="3967" y="40864"/>
                  <a:pt x="6171" y="43200"/>
                </a:cubicBezTo>
                <a:cubicBezTo>
                  <a:pt x="9697" y="39697"/>
                  <a:pt x="22040" y="24518"/>
                  <a:pt x="36146" y="934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5313037" name="Google Shape;668;p114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9376747" name="Google Shape;669;p114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3150346" name="Google Shape;670;p114"/>
          <p:cNvSpPr txBox="1"/>
          <p:nvPr/>
        </p:nvSpPr>
        <p:spPr bwMode="auto">
          <a:xfrm>
            <a:off x="6329999" y="2612399"/>
            <a:ext cx="4408799" cy="163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int counter = 0;</a:t>
            </a:r>
            <a:endParaRPr sz="1800">
              <a:latin typeface="Consolas"/>
              <a:ea typeface="Consolas"/>
              <a:cs typeface="Consolas"/>
            </a:endParaRPr>
          </a:p>
        </p:txBody>
      </p:sp>
      <p:pic>
        <p:nvPicPr>
          <p:cNvPr id="1733260825" name="Google Shape;671;p11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953499"/>
            <a:ext cx="3657600" cy="950976"/>
          </a:xfrm>
          <a:prstGeom prst="rect">
            <a:avLst/>
          </a:prstGeom>
          <a:noFill/>
          <a:ln>
            <a:noFill/>
          </a:ln>
        </p:spPr>
      </p:pic>
      <p:sp>
        <p:nvSpPr>
          <p:cNvPr id="91585747" name=""/>
          <p:cNvSpPr/>
          <p:nvPr/>
        </p:nvSpPr>
        <p:spPr bwMode="auto">
          <a:xfrm>
            <a:off x="2517889" y="1910825"/>
            <a:ext cx="1328256" cy="54761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8604"/>
                </a:moveTo>
                <a:cubicBezTo>
                  <a:pt x="1515" y="43200"/>
                  <a:pt x="3789" y="43200"/>
                  <a:pt x="6063" y="39523"/>
                </a:cubicBezTo>
                <a:cubicBezTo>
                  <a:pt x="13263" y="32170"/>
                  <a:pt x="20463" y="24817"/>
                  <a:pt x="28042" y="17463"/>
                </a:cubicBezTo>
                <a:cubicBezTo>
                  <a:pt x="35242" y="11948"/>
                  <a:pt x="39789" y="7353"/>
                  <a:pt x="41305" y="3676"/>
                </a:cubicBezTo>
                <a:quadBezTo>
                  <a:pt x="43200" y="0"/>
                  <a:pt x="42442" y="3676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825607" name=""/>
          <p:cNvSpPr/>
          <p:nvPr/>
        </p:nvSpPr>
        <p:spPr bwMode="auto">
          <a:xfrm>
            <a:off x="5873485" y="1269999"/>
            <a:ext cx="372843" cy="37284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349" y="17549"/>
                </a:moveTo>
                <a:cubicBezTo>
                  <a:pt x="2699" y="22950"/>
                  <a:pt x="2699" y="33750"/>
                  <a:pt x="2699" y="43200"/>
                </a:cubicBezTo>
                <a:cubicBezTo>
                  <a:pt x="1349" y="37799"/>
                  <a:pt x="0" y="32400"/>
                  <a:pt x="0" y="25649"/>
                </a:cubicBezTo>
                <a:cubicBezTo>
                  <a:pt x="1349" y="14849"/>
                  <a:pt x="2699" y="9450"/>
                  <a:pt x="5399" y="2700"/>
                </a:cubicBezTo>
                <a:cubicBezTo>
                  <a:pt x="8099" y="9450"/>
                  <a:pt x="10799" y="14849"/>
                  <a:pt x="13499" y="21599"/>
                </a:cubicBezTo>
                <a:cubicBezTo>
                  <a:pt x="14850" y="26999"/>
                  <a:pt x="16199" y="33750"/>
                  <a:pt x="14850" y="22950"/>
                </a:cubicBezTo>
                <a:cubicBezTo>
                  <a:pt x="13499" y="17549"/>
                  <a:pt x="14850" y="8100"/>
                  <a:pt x="18899" y="2700"/>
                </a:cubicBezTo>
                <a:cubicBezTo>
                  <a:pt x="24300" y="0"/>
                  <a:pt x="31049" y="10799"/>
                  <a:pt x="35100" y="16199"/>
                </a:cubicBezTo>
                <a:quadBezTo>
                  <a:pt x="39149" y="21599"/>
                  <a:pt x="43200" y="2969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7831550" name=""/>
          <p:cNvSpPr/>
          <p:nvPr/>
        </p:nvSpPr>
        <p:spPr bwMode="auto">
          <a:xfrm>
            <a:off x="1655687" y="3518714"/>
            <a:ext cx="827246" cy="1980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0494"/>
                </a:moveTo>
                <a:cubicBezTo>
                  <a:pt x="2433" y="38117"/>
                  <a:pt x="6084" y="43200"/>
                  <a:pt x="9126" y="43200"/>
                </a:cubicBezTo>
                <a:cubicBezTo>
                  <a:pt x="13385" y="35576"/>
                  <a:pt x="21295" y="25411"/>
                  <a:pt x="29814" y="15247"/>
                </a:cubicBezTo>
                <a:cubicBezTo>
                  <a:pt x="37723" y="5082"/>
                  <a:pt x="40157" y="2541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6827375" name=""/>
          <p:cNvSpPr/>
          <p:nvPr/>
        </p:nvSpPr>
        <p:spPr bwMode="auto">
          <a:xfrm>
            <a:off x="665319" y="2877889"/>
            <a:ext cx="629173" cy="11418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0400" y="8816"/>
                </a:moveTo>
                <a:cubicBezTo>
                  <a:pt x="27200" y="8375"/>
                  <a:pt x="24000" y="7934"/>
                  <a:pt x="20000" y="7493"/>
                </a:cubicBezTo>
                <a:cubicBezTo>
                  <a:pt x="16800" y="8375"/>
                  <a:pt x="13600" y="8816"/>
                  <a:pt x="11200" y="10579"/>
                </a:cubicBezTo>
                <a:cubicBezTo>
                  <a:pt x="9599" y="12342"/>
                  <a:pt x="7200" y="13665"/>
                  <a:pt x="4800" y="14987"/>
                </a:cubicBezTo>
                <a:cubicBezTo>
                  <a:pt x="2399" y="18073"/>
                  <a:pt x="799" y="20718"/>
                  <a:pt x="0" y="23363"/>
                </a:cubicBezTo>
                <a:cubicBezTo>
                  <a:pt x="0" y="26889"/>
                  <a:pt x="1600" y="28653"/>
                  <a:pt x="2399" y="30416"/>
                </a:cubicBezTo>
                <a:cubicBezTo>
                  <a:pt x="3999" y="32179"/>
                  <a:pt x="7200" y="36146"/>
                  <a:pt x="11999" y="39232"/>
                </a:cubicBezTo>
                <a:cubicBezTo>
                  <a:pt x="14400" y="40995"/>
                  <a:pt x="17600" y="42759"/>
                  <a:pt x="21599" y="43200"/>
                </a:cubicBezTo>
                <a:cubicBezTo>
                  <a:pt x="26400" y="43200"/>
                  <a:pt x="31199" y="43200"/>
                  <a:pt x="35199" y="42318"/>
                </a:cubicBezTo>
                <a:cubicBezTo>
                  <a:pt x="37600" y="40114"/>
                  <a:pt x="40000" y="37028"/>
                  <a:pt x="42400" y="34383"/>
                </a:cubicBezTo>
                <a:cubicBezTo>
                  <a:pt x="43200" y="32620"/>
                  <a:pt x="43200" y="29534"/>
                  <a:pt x="42400" y="27771"/>
                </a:cubicBezTo>
                <a:cubicBezTo>
                  <a:pt x="41599" y="26008"/>
                  <a:pt x="40800" y="24244"/>
                  <a:pt x="39200" y="21599"/>
                </a:cubicBezTo>
                <a:cubicBezTo>
                  <a:pt x="37600" y="19836"/>
                  <a:pt x="36800" y="17632"/>
                  <a:pt x="34400" y="15428"/>
                </a:cubicBezTo>
                <a:cubicBezTo>
                  <a:pt x="33600" y="13224"/>
                  <a:pt x="32800" y="11461"/>
                  <a:pt x="31999" y="8375"/>
                </a:cubicBezTo>
                <a:cubicBezTo>
                  <a:pt x="31199" y="6612"/>
                  <a:pt x="30400" y="4848"/>
                  <a:pt x="28799" y="3085"/>
                </a:cubicBezTo>
                <a:lnTo>
                  <a:pt x="240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691552" name=""/>
          <p:cNvSpPr/>
          <p:nvPr/>
        </p:nvSpPr>
        <p:spPr bwMode="auto">
          <a:xfrm>
            <a:off x="4055870" y="3437154"/>
            <a:ext cx="314586" cy="2796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7800"/>
                </a:moveTo>
                <a:cubicBezTo>
                  <a:pt x="4799" y="43200"/>
                  <a:pt x="9599" y="37800"/>
                  <a:pt x="15999" y="30600"/>
                </a:cubicBezTo>
                <a:cubicBezTo>
                  <a:pt x="22400" y="19800"/>
                  <a:pt x="28800" y="12600"/>
                  <a:pt x="35199" y="540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7104412" name=""/>
          <p:cNvSpPr/>
          <p:nvPr/>
        </p:nvSpPr>
        <p:spPr bwMode="auto">
          <a:xfrm>
            <a:off x="2156695" y="2155503"/>
            <a:ext cx="1188439" cy="6291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9199"/>
                </a:moveTo>
                <a:cubicBezTo>
                  <a:pt x="1270" y="41600"/>
                  <a:pt x="3811" y="43200"/>
                  <a:pt x="5929" y="40800"/>
                </a:cubicBezTo>
                <a:cubicBezTo>
                  <a:pt x="10164" y="37600"/>
                  <a:pt x="21600" y="22400"/>
                  <a:pt x="30494" y="12000"/>
                </a:cubicBezTo>
                <a:cubicBezTo>
                  <a:pt x="37270" y="6399"/>
                  <a:pt x="41929" y="2400"/>
                  <a:pt x="43200" y="0"/>
                </a:cubicBezTo>
                <a:lnTo>
                  <a:pt x="41929" y="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4123942" name="Google Shape;784;p132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get_char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get_double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get_long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9748876" name="Google Shape;789;p133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8553399" name="Google Shape;794;p134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2435629" name="Google Shape;795;p134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725513419" name="Google Shape;796;p13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6066621" name="Google Shape;801;p135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4015249" name="Google Shape;802;p135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13232236" name="Google Shape;803;p135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counter = 3;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while (counter &gt; 0)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printf("meow\n");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counter = counter - 1;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928131206" name="Google Shape;804;p13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  <p:sp>
        <p:nvSpPr>
          <p:cNvPr id="1385545471" name=""/>
          <p:cNvSpPr/>
          <p:nvPr/>
        </p:nvSpPr>
        <p:spPr bwMode="auto">
          <a:xfrm>
            <a:off x="8086749" y="2190749"/>
            <a:ext cx="507999" cy="3069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6300" y="41710"/>
                  <a:pt x="11700" y="35751"/>
                  <a:pt x="17099" y="29793"/>
                </a:cubicBezTo>
                <a:cubicBezTo>
                  <a:pt x="29700" y="16386"/>
                  <a:pt x="37800" y="5958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142180" name=""/>
          <p:cNvSpPr/>
          <p:nvPr/>
        </p:nvSpPr>
        <p:spPr bwMode="auto">
          <a:xfrm>
            <a:off x="1313415" y="1037166"/>
            <a:ext cx="338665" cy="4021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699" y="12505"/>
                </a:moveTo>
                <a:cubicBezTo>
                  <a:pt x="0" y="18189"/>
                  <a:pt x="0" y="23873"/>
                  <a:pt x="0" y="29557"/>
                </a:cubicBezTo>
                <a:cubicBezTo>
                  <a:pt x="0" y="35242"/>
                  <a:pt x="5399" y="42063"/>
                  <a:pt x="12150" y="43200"/>
                </a:cubicBezTo>
                <a:cubicBezTo>
                  <a:pt x="17549" y="39789"/>
                  <a:pt x="20249" y="30694"/>
                  <a:pt x="20249" y="25010"/>
                </a:cubicBezTo>
                <a:cubicBezTo>
                  <a:pt x="24300" y="30694"/>
                  <a:pt x="32400" y="28421"/>
                  <a:pt x="36449" y="22736"/>
                </a:cubicBezTo>
                <a:cubicBezTo>
                  <a:pt x="40500" y="17052"/>
                  <a:pt x="41849" y="9094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1407208" name=""/>
          <p:cNvSpPr/>
          <p:nvPr/>
        </p:nvSpPr>
        <p:spPr bwMode="auto">
          <a:xfrm>
            <a:off x="1599165" y="740833"/>
            <a:ext cx="455082" cy="3598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009" y="7623"/>
                  <a:pt x="7032" y="15247"/>
                  <a:pt x="10046" y="22870"/>
                </a:cubicBezTo>
                <a:cubicBezTo>
                  <a:pt x="13060" y="30494"/>
                  <a:pt x="14065" y="36847"/>
                  <a:pt x="15069" y="43200"/>
                </a:cubicBezTo>
                <a:cubicBezTo>
                  <a:pt x="16074" y="35576"/>
                  <a:pt x="18083" y="27952"/>
                  <a:pt x="22102" y="21600"/>
                </a:cubicBezTo>
                <a:cubicBezTo>
                  <a:pt x="26120" y="15247"/>
                  <a:pt x="31144" y="12705"/>
                  <a:pt x="34158" y="19058"/>
                </a:cubicBezTo>
                <a:cubicBezTo>
                  <a:pt x="40186" y="29223"/>
                  <a:pt x="43200" y="43200"/>
                  <a:pt x="42195" y="36847"/>
                </a:cubicBezTo>
                <a:lnTo>
                  <a:pt x="43200" y="3049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107454" name=""/>
          <p:cNvSpPr/>
          <p:nvPr/>
        </p:nvSpPr>
        <p:spPr bwMode="auto">
          <a:xfrm>
            <a:off x="2085998" y="825499"/>
            <a:ext cx="126998" cy="1799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1600" y="15247"/>
                  <a:pt x="36000" y="30494"/>
                  <a:pt x="43200" y="43200"/>
                </a:cubicBezTo>
                <a:lnTo>
                  <a:pt x="25200" y="27952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184200" name=""/>
          <p:cNvSpPr/>
          <p:nvPr/>
        </p:nvSpPr>
        <p:spPr bwMode="auto">
          <a:xfrm>
            <a:off x="2212998" y="497415"/>
            <a:ext cx="243415" cy="3704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513" y="6171"/>
                  <a:pt x="20660" y="14811"/>
                  <a:pt x="28173" y="22217"/>
                </a:cubicBezTo>
                <a:cubicBezTo>
                  <a:pt x="35686" y="33325"/>
                  <a:pt x="43200" y="43200"/>
                  <a:pt x="37565" y="3455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527928" name=""/>
          <p:cNvSpPr/>
          <p:nvPr/>
        </p:nvSpPr>
        <p:spPr bwMode="auto">
          <a:xfrm>
            <a:off x="2033082" y="518582"/>
            <a:ext cx="63498" cy="1693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5399"/>
                </a:moveTo>
                <a:cubicBezTo>
                  <a:pt x="7200" y="26999"/>
                  <a:pt x="28800" y="43200"/>
                  <a:pt x="43200" y="24299"/>
                </a:cubicBezTo>
                <a:quadBezTo>
                  <a:pt x="28800" y="10800"/>
                  <a:pt x="7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7882768" name=""/>
          <p:cNvSpPr/>
          <p:nvPr/>
        </p:nvSpPr>
        <p:spPr bwMode="auto">
          <a:xfrm>
            <a:off x="2668082" y="677333"/>
            <a:ext cx="211665" cy="740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7280" y="43200"/>
                  <a:pt x="34560" y="18514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3095383" name=""/>
          <p:cNvSpPr/>
          <p:nvPr/>
        </p:nvSpPr>
        <p:spPr bwMode="auto">
          <a:xfrm>
            <a:off x="2530498" y="529166"/>
            <a:ext cx="423331" cy="4974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6199" y="20221"/>
                </a:moveTo>
                <a:cubicBezTo>
                  <a:pt x="23760" y="20221"/>
                  <a:pt x="31320" y="18382"/>
                  <a:pt x="35640" y="13787"/>
                </a:cubicBezTo>
                <a:cubicBezTo>
                  <a:pt x="33480" y="9191"/>
                  <a:pt x="29160" y="5514"/>
                  <a:pt x="23760" y="1838"/>
                </a:cubicBezTo>
                <a:cubicBezTo>
                  <a:pt x="18359" y="0"/>
                  <a:pt x="12960" y="0"/>
                  <a:pt x="3240" y="4595"/>
                </a:cubicBezTo>
                <a:cubicBezTo>
                  <a:pt x="0" y="10110"/>
                  <a:pt x="1080" y="15625"/>
                  <a:pt x="7560" y="22978"/>
                </a:cubicBezTo>
                <a:cubicBezTo>
                  <a:pt x="16199" y="30331"/>
                  <a:pt x="22680" y="34927"/>
                  <a:pt x="30240" y="38604"/>
                </a:cubicBezTo>
                <a:quadBezTo>
                  <a:pt x="36720" y="41361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5390739" name=""/>
          <p:cNvSpPr/>
          <p:nvPr/>
        </p:nvSpPr>
        <p:spPr bwMode="auto">
          <a:xfrm>
            <a:off x="6721499" y="3058582"/>
            <a:ext cx="1407582" cy="2222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0285"/>
                </a:moveTo>
                <a:cubicBezTo>
                  <a:pt x="1948" y="12342"/>
                  <a:pt x="4547" y="12342"/>
                  <a:pt x="6496" y="12342"/>
                </a:cubicBezTo>
                <a:cubicBezTo>
                  <a:pt x="8445" y="14400"/>
                  <a:pt x="10393" y="12342"/>
                  <a:pt x="12018" y="8228"/>
                </a:cubicBezTo>
                <a:cubicBezTo>
                  <a:pt x="13642" y="6171"/>
                  <a:pt x="15590" y="6171"/>
                  <a:pt x="17539" y="6171"/>
                </a:cubicBezTo>
                <a:cubicBezTo>
                  <a:pt x="20463" y="2057"/>
                  <a:pt x="22087" y="0"/>
                  <a:pt x="23711" y="0"/>
                </a:cubicBezTo>
                <a:cubicBezTo>
                  <a:pt x="25335" y="0"/>
                  <a:pt x="28258" y="4114"/>
                  <a:pt x="31181" y="6171"/>
                </a:cubicBezTo>
                <a:cubicBezTo>
                  <a:pt x="32806" y="8228"/>
                  <a:pt x="34430" y="10285"/>
                  <a:pt x="36054" y="12342"/>
                </a:cubicBezTo>
                <a:cubicBezTo>
                  <a:pt x="38652" y="16457"/>
                  <a:pt x="41251" y="20571"/>
                  <a:pt x="43200" y="20571"/>
                </a:cubicBezTo>
                <a:cubicBezTo>
                  <a:pt x="41575" y="20571"/>
                  <a:pt x="38977" y="22628"/>
                  <a:pt x="36703" y="24685"/>
                </a:cubicBezTo>
                <a:cubicBezTo>
                  <a:pt x="34754" y="24685"/>
                  <a:pt x="32156" y="24685"/>
                  <a:pt x="28908" y="24685"/>
                </a:cubicBezTo>
                <a:cubicBezTo>
                  <a:pt x="26634" y="18514"/>
                  <a:pt x="24685" y="18514"/>
                  <a:pt x="21762" y="16457"/>
                </a:cubicBezTo>
                <a:cubicBezTo>
                  <a:pt x="20138" y="16457"/>
                  <a:pt x="18189" y="20571"/>
                  <a:pt x="16240" y="22628"/>
                </a:cubicBezTo>
                <a:cubicBezTo>
                  <a:pt x="12342" y="28800"/>
                  <a:pt x="8445" y="30857"/>
                  <a:pt x="6496" y="30857"/>
                </a:cubicBezTo>
                <a:cubicBezTo>
                  <a:pt x="4872" y="32914"/>
                  <a:pt x="7470" y="26742"/>
                  <a:pt x="10069" y="20571"/>
                </a:cubicBezTo>
                <a:cubicBezTo>
                  <a:pt x="12018" y="18514"/>
                  <a:pt x="13966" y="16457"/>
                  <a:pt x="15915" y="14400"/>
                </a:cubicBezTo>
                <a:cubicBezTo>
                  <a:pt x="17864" y="12342"/>
                  <a:pt x="20463" y="10285"/>
                  <a:pt x="23386" y="10285"/>
                </a:cubicBezTo>
                <a:cubicBezTo>
                  <a:pt x="25010" y="8228"/>
                  <a:pt x="26959" y="12342"/>
                  <a:pt x="28908" y="16457"/>
                </a:cubicBezTo>
                <a:cubicBezTo>
                  <a:pt x="30532" y="16457"/>
                  <a:pt x="28583" y="14400"/>
                  <a:pt x="26959" y="14400"/>
                </a:cubicBezTo>
                <a:cubicBezTo>
                  <a:pt x="25335" y="14400"/>
                  <a:pt x="23386" y="18514"/>
                  <a:pt x="20463" y="22628"/>
                </a:cubicBezTo>
                <a:cubicBezTo>
                  <a:pt x="16565" y="32914"/>
                  <a:pt x="13966" y="39085"/>
                  <a:pt x="12018" y="41142"/>
                </a:cubicBezTo>
                <a:cubicBezTo>
                  <a:pt x="10393" y="41142"/>
                  <a:pt x="7795" y="43200"/>
                  <a:pt x="5846" y="43200"/>
                </a:cubicBezTo>
                <a:cubicBezTo>
                  <a:pt x="9419" y="39085"/>
                  <a:pt x="12667" y="39085"/>
                  <a:pt x="15590" y="37028"/>
                </a:cubicBezTo>
                <a:cubicBezTo>
                  <a:pt x="17215" y="34971"/>
                  <a:pt x="19488" y="34971"/>
                  <a:pt x="21112" y="34971"/>
                </a:cubicBezTo>
                <a:lnTo>
                  <a:pt x="22736" y="34971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752605" name=""/>
          <p:cNvSpPr/>
          <p:nvPr/>
        </p:nvSpPr>
        <p:spPr bwMode="auto">
          <a:xfrm>
            <a:off x="7748082" y="1873249"/>
            <a:ext cx="624415" cy="2434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1321"/>
                </a:moveTo>
                <a:cubicBezTo>
                  <a:pt x="4393" y="43200"/>
                  <a:pt x="13179" y="31930"/>
                  <a:pt x="35145" y="11269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106987" name=""/>
          <p:cNvSpPr/>
          <p:nvPr/>
        </p:nvSpPr>
        <p:spPr bwMode="auto">
          <a:xfrm>
            <a:off x="5514999" y="2804582"/>
            <a:ext cx="21165" cy="2010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18189"/>
                  <a:pt x="0" y="31831"/>
                  <a:pt x="21600" y="43199"/>
                </a:cubicBezTo>
                <a:lnTo>
                  <a:pt x="43200" y="31831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3478532" name=""/>
          <p:cNvSpPr/>
          <p:nvPr/>
        </p:nvSpPr>
        <p:spPr bwMode="auto">
          <a:xfrm>
            <a:off x="5536165" y="2465915"/>
            <a:ext cx="3037415" cy="8466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4580"/>
                </a:moveTo>
                <a:cubicBezTo>
                  <a:pt x="1655" y="11880"/>
                  <a:pt x="2558" y="10800"/>
                  <a:pt x="3462" y="10260"/>
                </a:cubicBezTo>
                <a:cubicBezTo>
                  <a:pt x="4365" y="9720"/>
                  <a:pt x="5418" y="9180"/>
                  <a:pt x="7074" y="9180"/>
                </a:cubicBezTo>
                <a:cubicBezTo>
                  <a:pt x="7977" y="9180"/>
                  <a:pt x="9181" y="9720"/>
                  <a:pt x="10085" y="10260"/>
                </a:cubicBezTo>
                <a:cubicBezTo>
                  <a:pt x="11289" y="10800"/>
                  <a:pt x="12342" y="11340"/>
                  <a:pt x="13697" y="11880"/>
                </a:cubicBezTo>
                <a:cubicBezTo>
                  <a:pt x="14901" y="12420"/>
                  <a:pt x="15804" y="12420"/>
                  <a:pt x="17009" y="12420"/>
                </a:cubicBezTo>
                <a:cubicBezTo>
                  <a:pt x="18062" y="11340"/>
                  <a:pt x="19868" y="10800"/>
                  <a:pt x="21223" y="10260"/>
                </a:cubicBezTo>
                <a:cubicBezTo>
                  <a:pt x="22578" y="9180"/>
                  <a:pt x="23933" y="8640"/>
                  <a:pt x="25287" y="7560"/>
                </a:cubicBezTo>
                <a:cubicBezTo>
                  <a:pt x="27244" y="6480"/>
                  <a:pt x="29050" y="6480"/>
                  <a:pt x="31459" y="6480"/>
                </a:cubicBezTo>
                <a:cubicBezTo>
                  <a:pt x="33265" y="6480"/>
                  <a:pt x="34469" y="6480"/>
                  <a:pt x="35222" y="6480"/>
                </a:cubicBezTo>
                <a:cubicBezTo>
                  <a:pt x="35974" y="4860"/>
                  <a:pt x="36878" y="3780"/>
                  <a:pt x="37781" y="2700"/>
                </a:cubicBezTo>
                <a:cubicBezTo>
                  <a:pt x="38684" y="1620"/>
                  <a:pt x="39587" y="1079"/>
                  <a:pt x="40641" y="540"/>
                </a:cubicBezTo>
                <a:cubicBezTo>
                  <a:pt x="41694" y="0"/>
                  <a:pt x="42447" y="0"/>
                  <a:pt x="42898" y="3240"/>
                </a:cubicBezTo>
                <a:cubicBezTo>
                  <a:pt x="43049" y="5940"/>
                  <a:pt x="43200" y="8640"/>
                  <a:pt x="43200" y="12960"/>
                </a:cubicBezTo>
                <a:cubicBezTo>
                  <a:pt x="43049" y="16200"/>
                  <a:pt x="43049" y="19440"/>
                  <a:pt x="43200" y="23760"/>
                </a:cubicBezTo>
                <a:cubicBezTo>
                  <a:pt x="43200" y="26460"/>
                  <a:pt x="42447" y="28080"/>
                  <a:pt x="41544" y="29160"/>
                </a:cubicBezTo>
                <a:cubicBezTo>
                  <a:pt x="40340" y="29700"/>
                  <a:pt x="39436" y="30240"/>
                  <a:pt x="38684" y="30780"/>
                </a:cubicBezTo>
                <a:cubicBezTo>
                  <a:pt x="37630" y="31860"/>
                  <a:pt x="36727" y="32940"/>
                  <a:pt x="35824" y="33480"/>
                </a:cubicBezTo>
                <a:cubicBezTo>
                  <a:pt x="34921" y="34020"/>
                  <a:pt x="34018" y="35100"/>
                  <a:pt x="32964" y="35640"/>
                </a:cubicBezTo>
                <a:cubicBezTo>
                  <a:pt x="31609" y="36720"/>
                  <a:pt x="28448" y="37800"/>
                  <a:pt x="25588" y="38880"/>
                </a:cubicBezTo>
                <a:cubicBezTo>
                  <a:pt x="21976" y="39420"/>
                  <a:pt x="19567" y="39960"/>
                  <a:pt x="17460" y="41040"/>
                </a:cubicBezTo>
                <a:cubicBezTo>
                  <a:pt x="15654" y="42120"/>
                  <a:pt x="13095" y="43200"/>
                  <a:pt x="9783" y="43200"/>
                </a:cubicBezTo>
                <a:cubicBezTo>
                  <a:pt x="8429" y="42660"/>
                  <a:pt x="6924" y="42120"/>
                  <a:pt x="5719" y="41580"/>
                </a:cubicBezTo>
                <a:cubicBezTo>
                  <a:pt x="4365" y="40500"/>
                  <a:pt x="2257" y="38880"/>
                  <a:pt x="1505" y="378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197375" name=""/>
          <p:cNvSpPr/>
          <p:nvPr/>
        </p:nvSpPr>
        <p:spPr bwMode="auto">
          <a:xfrm>
            <a:off x="5123415" y="3492499"/>
            <a:ext cx="63499" cy="3492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28799" y="11781"/>
                  <a:pt x="28799" y="19636"/>
                  <a:pt x="35999" y="28800"/>
                </a:cubicBezTo>
                <a:cubicBezTo>
                  <a:pt x="28799" y="36654"/>
                  <a:pt x="0" y="43200"/>
                  <a:pt x="14400" y="34036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234808" name=""/>
          <p:cNvSpPr/>
          <p:nvPr/>
        </p:nvSpPr>
        <p:spPr bwMode="auto">
          <a:xfrm>
            <a:off x="5165749" y="3831166"/>
            <a:ext cx="232831" cy="4762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1781" y="1920"/>
                  <a:pt x="19636" y="9600"/>
                  <a:pt x="21600" y="18240"/>
                </a:cubicBezTo>
                <a:cubicBezTo>
                  <a:pt x="21600" y="24960"/>
                  <a:pt x="21600" y="30720"/>
                  <a:pt x="25527" y="36480"/>
                </a:cubicBezTo>
                <a:quadBezTo>
                  <a:pt x="31418" y="41280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8406074" name=""/>
          <p:cNvSpPr/>
          <p:nvPr/>
        </p:nvSpPr>
        <p:spPr bwMode="auto">
          <a:xfrm>
            <a:off x="8774666" y="2275416"/>
            <a:ext cx="74082" cy="211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6205056" name=""/>
          <p:cNvSpPr/>
          <p:nvPr/>
        </p:nvSpPr>
        <p:spPr bwMode="auto">
          <a:xfrm>
            <a:off x="5059915" y="3439582"/>
            <a:ext cx="158749" cy="3174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1519" y="37440"/>
                  <a:pt x="25919" y="24479"/>
                  <a:pt x="34560" y="15839"/>
                </a:cubicBezTo>
                <a:quadBezTo>
                  <a:pt x="40319" y="720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2963946" name=""/>
          <p:cNvSpPr/>
          <p:nvPr/>
        </p:nvSpPr>
        <p:spPr bwMode="auto">
          <a:xfrm>
            <a:off x="8859331" y="3407833"/>
            <a:ext cx="719666" cy="1799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3035"/>
                </a:moveTo>
                <a:cubicBezTo>
                  <a:pt x="6352" y="43200"/>
                  <a:pt x="20329" y="30494"/>
                  <a:pt x="36847" y="10164"/>
                </a:cubicBezTo>
                <a:quadBezTo>
                  <a:pt x="43200" y="0"/>
                  <a:pt x="40658" y="10164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131726" name=""/>
          <p:cNvSpPr/>
          <p:nvPr/>
        </p:nvSpPr>
        <p:spPr bwMode="auto">
          <a:xfrm>
            <a:off x="9176833" y="3704166"/>
            <a:ext cx="952499" cy="2963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3142"/>
                </a:moveTo>
                <a:cubicBezTo>
                  <a:pt x="1440" y="35485"/>
                  <a:pt x="2879" y="43200"/>
                  <a:pt x="5760" y="43200"/>
                </a:cubicBezTo>
                <a:cubicBezTo>
                  <a:pt x="20639" y="24685"/>
                  <a:pt x="33599" y="12342"/>
                  <a:pt x="43200" y="0"/>
                </a:cubicBezTo>
                <a:lnTo>
                  <a:pt x="41279" y="4628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0214036" name=""/>
          <p:cNvSpPr/>
          <p:nvPr/>
        </p:nvSpPr>
        <p:spPr bwMode="auto">
          <a:xfrm>
            <a:off x="7335331" y="4190999"/>
            <a:ext cx="1291166" cy="2434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1321"/>
                </a:moveTo>
                <a:cubicBezTo>
                  <a:pt x="4603" y="37565"/>
                  <a:pt x="8498" y="30052"/>
                  <a:pt x="15226" y="22539"/>
                </a:cubicBezTo>
                <a:cubicBezTo>
                  <a:pt x="20537" y="16904"/>
                  <a:pt x="24786" y="13147"/>
                  <a:pt x="28681" y="9391"/>
                </a:cubicBezTo>
                <a:cubicBezTo>
                  <a:pt x="33285" y="7513"/>
                  <a:pt x="36472" y="3756"/>
                  <a:pt x="39304" y="1878"/>
                </a:cubicBezTo>
                <a:cubicBezTo>
                  <a:pt x="41429" y="0"/>
                  <a:pt x="43200" y="1878"/>
                  <a:pt x="41075" y="5634"/>
                </a:cubicBezTo>
                <a:cubicBezTo>
                  <a:pt x="39304" y="7513"/>
                  <a:pt x="37180" y="9391"/>
                  <a:pt x="35055" y="11269"/>
                </a:cubicBezTo>
                <a:cubicBezTo>
                  <a:pt x="32931" y="13147"/>
                  <a:pt x="30098" y="18782"/>
                  <a:pt x="27265" y="24417"/>
                </a:cubicBezTo>
                <a:cubicBezTo>
                  <a:pt x="24432" y="28173"/>
                  <a:pt x="22308" y="31930"/>
                  <a:pt x="19829" y="33808"/>
                </a:cubicBezTo>
                <a:cubicBezTo>
                  <a:pt x="16288" y="35686"/>
                  <a:pt x="19121" y="37565"/>
                  <a:pt x="21599" y="39443"/>
                </a:cubicBezTo>
                <a:lnTo>
                  <a:pt x="23724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5327581" name=""/>
          <p:cNvSpPr/>
          <p:nvPr/>
        </p:nvSpPr>
        <p:spPr bwMode="auto">
          <a:xfrm>
            <a:off x="5356249" y="2942166"/>
            <a:ext cx="285749" cy="18309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6000" y="0"/>
                </a:moveTo>
                <a:cubicBezTo>
                  <a:pt x="17600" y="1747"/>
                  <a:pt x="20799" y="4245"/>
                  <a:pt x="30400" y="14732"/>
                </a:cubicBezTo>
                <a:cubicBezTo>
                  <a:pt x="32000" y="23972"/>
                  <a:pt x="38400" y="32712"/>
                  <a:pt x="38400" y="37206"/>
                </a:cubicBezTo>
                <a:cubicBezTo>
                  <a:pt x="38400" y="38705"/>
                  <a:pt x="40000" y="40453"/>
                  <a:pt x="43200" y="41951"/>
                </a:cubicBezTo>
                <a:cubicBezTo>
                  <a:pt x="43200" y="43200"/>
                  <a:pt x="36800" y="41202"/>
                  <a:pt x="33599" y="39454"/>
                </a:cubicBezTo>
                <a:cubicBezTo>
                  <a:pt x="28800" y="35458"/>
                  <a:pt x="27199" y="30714"/>
                  <a:pt x="20799" y="24721"/>
                </a:cubicBezTo>
                <a:cubicBezTo>
                  <a:pt x="16000" y="15981"/>
                  <a:pt x="9600" y="10737"/>
                  <a:pt x="1600" y="4744"/>
                </a:cubicBezTo>
                <a:lnTo>
                  <a:pt x="0" y="3246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3235658" name="Google Shape;809;p136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0479647" name="Google Shape;810;p136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4272025" name="Google Shape;811;p136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int counter = 3;</a:t>
            </a:r>
            <a:endParaRPr sz="1800"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while (counter &gt; 0)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printf("meow\n");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counter = counter - 1;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571462413" name="Google Shape;812;p13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  <p:sp>
        <p:nvSpPr>
          <p:cNvPr id="1561473506" name=""/>
          <p:cNvSpPr/>
          <p:nvPr/>
        </p:nvSpPr>
        <p:spPr bwMode="auto">
          <a:xfrm>
            <a:off x="8510082" y="2031999"/>
            <a:ext cx="1502831" cy="4656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9454"/>
                </a:moveTo>
                <a:cubicBezTo>
                  <a:pt x="912" y="36327"/>
                  <a:pt x="2433" y="42218"/>
                  <a:pt x="3954" y="43200"/>
                </a:cubicBezTo>
                <a:cubicBezTo>
                  <a:pt x="8518" y="40254"/>
                  <a:pt x="17949" y="30436"/>
                  <a:pt x="31335" y="13745"/>
                </a:cubicBezTo>
                <a:quadBezTo>
                  <a:pt x="41374" y="3927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684348" name=""/>
          <p:cNvSpPr/>
          <p:nvPr/>
        </p:nvSpPr>
        <p:spPr bwMode="auto">
          <a:xfrm>
            <a:off x="8520666" y="2614082"/>
            <a:ext cx="1619249" cy="3069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4262"/>
                </a:moveTo>
                <a:cubicBezTo>
                  <a:pt x="564" y="41710"/>
                  <a:pt x="3388" y="43200"/>
                  <a:pt x="10164" y="40220"/>
                </a:cubicBezTo>
                <a:cubicBezTo>
                  <a:pt x="29929" y="20855"/>
                  <a:pt x="41223" y="4468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9613712" name=""/>
          <p:cNvSpPr/>
          <p:nvPr/>
        </p:nvSpPr>
        <p:spPr bwMode="auto">
          <a:xfrm>
            <a:off x="10372749" y="412749"/>
            <a:ext cx="338666" cy="3809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100" y="0"/>
                  <a:pt x="18900" y="0"/>
                  <a:pt x="26999" y="0"/>
                </a:cubicBezTo>
                <a:cubicBezTo>
                  <a:pt x="33749" y="0"/>
                  <a:pt x="22949" y="4800"/>
                  <a:pt x="29700" y="8399"/>
                </a:cubicBezTo>
                <a:cubicBezTo>
                  <a:pt x="39149" y="13199"/>
                  <a:pt x="43200" y="22800"/>
                  <a:pt x="43200" y="28800"/>
                </a:cubicBezTo>
                <a:cubicBezTo>
                  <a:pt x="41849" y="34800"/>
                  <a:pt x="36449" y="38400"/>
                  <a:pt x="28349" y="42000"/>
                </a:cubicBezTo>
                <a:cubicBezTo>
                  <a:pt x="18900" y="43200"/>
                  <a:pt x="9449" y="39600"/>
                  <a:pt x="4050" y="288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2919574" name=""/>
          <p:cNvSpPr/>
          <p:nvPr/>
        </p:nvSpPr>
        <p:spPr bwMode="auto">
          <a:xfrm>
            <a:off x="9092166" y="529166"/>
            <a:ext cx="560916" cy="4021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3637" y="4547"/>
                </a:moveTo>
                <a:cubicBezTo>
                  <a:pt x="20377" y="0"/>
                  <a:pt x="14671" y="0"/>
                  <a:pt x="7335" y="9094"/>
                </a:cubicBezTo>
                <a:cubicBezTo>
                  <a:pt x="1630" y="19326"/>
                  <a:pt x="0" y="27284"/>
                  <a:pt x="2445" y="35242"/>
                </a:cubicBezTo>
                <a:cubicBezTo>
                  <a:pt x="5705" y="39789"/>
                  <a:pt x="15486" y="42063"/>
                  <a:pt x="35864" y="4320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242993" name=""/>
          <p:cNvSpPr/>
          <p:nvPr/>
        </p:nvSpPr>
        <p:spPr bwMode="auto">
          <a:xfrm>
            <a:off x="9822415" y="698499"/>
            <a:ext cx="444498" cy="740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9257" y="30857"/>
                  <a:pt x="22628" y="12342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0714896" name=""/>
          <p:cNvSpPr/>
          <p:nvPr/>
        </p:nvSpPr>
        <p:spPr bwMode="auto">
          <a:xfrm>
            <a:off x="10129333" y="878415"/>
            <a:ext cx="74082" cy="0"/>
          </a:xfrm>
          <a:custGeom>
            <a:avLst/>
            <a:gdLst/>
            <a:ahLst/>
            <a:cxnLst/>
            <a:rect l="l" t="t" r="r" b="b"/>
            <a:pathLst>
              <a:path w="43200" h="0" fill="none" stroke="1" extrusionOk="0">
                <a:moveTo>
                  <a:pt x="0" y="0"/>
                </a:move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1761633" name=""/>
          <p:cNvSpPr/>
          <p:nvPr/>
        </p:nvSpPr>
        <p:spPr bwMode="auto">
          <a:xfrm>
            <a:off x="8658249" y="3471333"/>
            <a:ext cx="476249" cy="1058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5920"/>
                </a:moveTo>
                <a:cubicBezTo>
                  <a:pt x="2880" y="43200"/>
                  <a:pt x="7679" y="43200"/>
                  <a:pt x="19200" y="34559"/>
                </a:cubicBezTo>
                <a:quadBezTo>
                  <a:pt x="32640" y="2160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857305" name=""/>
          <p:cNvSpPr/>
          <p:nvPr/>
        </p:nvSpPr>
        <p:spPr bwMode="auto">
          <a:xfrm>
            <a:off x="5165749" y="5196415"/>
            <a:ext cx="74082" cy="2857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43200" y="12799"/>
                  <a:pt x="30857" y="25599"/>
                  <a:pt x="12342" y="35199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446392" name=""/>
          <p:cNvSpPr/>
          <p:nvPr/>
        </p:nvSpPr>
        <p:spPr bwMode="auto">
          <a:xfrm>
            <a:off x="5483249" y="3947582"/>
            <a:ext cx="338666" cy="1164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050" y="23563"/>
                  <a:pt x="13500" y="43200"/>
                  <a:pt x="24299" y="43200"/>
                </a:cubicBezTo>
                <a:quadBezTo>
                  <a:pt x="35100" y="35345"/>
                  <a:pt x="43200" y="2749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082499" name=""/>
          <p:cNvSpPr/>
          <p:nvPr/>
        </p:nvSpPr>
        <p:spPr bwMode="auto">
          <a:xfrm>
            <a:off x="5768998" y="3936999"/>
            <a:ext cx="105833" cy="3280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5920" y="5574"/>
                  <a:pt x="43200" y="12541"/>
                  <a:pt x="43200" y="25083"/>
                </a:cubicBezTo>
                <a:quadBezTo>
                  <a:pt x="30240" y="36232"/>
                  <a:pt x="1728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7498276" name=""/>
          <p:cNvSpPr/>
          <p:nvPr/>
        </p:nvSpPr>
        <p:spPr bwMode="auto">
          <a:xfrm>
            <a:off x="10605582" y="1090082"/>
            <a:ext cx="539749" cy="5185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694" y="7934"/>
                </a:moveTo>
                <a:cubicBezTo>
                  <a:pt x="3388" y="2644"/>
                  <a:pt x="8470" y="0"/>
                  <a:pt x="14400" y="0"/>
                </a:cubicBezTo>
                <a:cubicBezTo>
                  <a:pt x="17788" y="4408"/>
                  <a:pt x="20329" y="14106"/>
                  <a:pt x="19482" y="19395"/>
                </a:cubicBezTo>
                <a:cubicBezTo>
                  <a:pt x="15247" y="28212"/>
                  <a:pt x="10164" y="33502"/>
                  <a:pt x="5082" y="38791"/>
                </a:cubicBezTo>
                <a:cubicBezTo>
                  <a:pt x="0" y="40555"/>
                  <a:pt x="5082" y="34383"/>
                  <a:pt x="10164" y="32620"/>
                </a:cubicBezTo>
                <a:cubicBezTo>
                  <a:pt x="15247" y="35265"/>
                  <a:pt x="22870" y="38791"/>
                  <a:pt x="28800" y="42318"/>
                </a:cubicBezTo>
                <a:cubicBezTo>
                  <a:pt x="33035" y="43200"/>
                  <a:pt x="38117" y="42318"/>
                  <a:pt x="43200" y="40555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947463" name=""/>
          <p:cNvSpPr/>
          <p:nvPr/>
        </p:nvSpPr>
        <p:spPr bwMode="auto">
          <a:xfrm>
            <a:off x="9282666" y="2889249"/>
            <a:ext cx="550332" cy="12488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0637"/>
                </a:moveTo>
                <a:cubicBezTo>
                  <a:pt x="830" y="42467"/>
                  <a:pt x="5815" y="43200"/>
                  <a:pt x="14123" y="42467"/>
                </a:cubicBezTo>
                <a:cubicBezTo>
                  <a:pt x="19938" y="40637"/>
                  <a:pt x="24923" y="37708"/>
                  <a:pt x="28246" y="35877"/>
                </a:cubicBezTo>
                <a:cubicBezTo>
                  <a:pt x="30738" y="34413"/>
                  <a:pt x="33230" y="31484"/>
                  <a:pt x="35723" y="29288"/>
                </a:cubicBezTo>
                <a:cubicBezTo>
                  <a:pt x="38215" y="26359"/>
                  <a:pt x="39876" y="23430"/>
                  <a:pt x="41538" y="21233"/>
                </a:cubicBezTo>
                <a:cubicBezTo>
                  <a:pt x="42369" y="19037"/>
                  <a:pt x="43200" y="16108"/>
                  <a:pt x="43200" y="14277"/>
                </a:cubicBezTo>
                <a:cubicBezTo>
                  <a:pt x="43200" y="11715"/>
                  <a:pt x="42369" y="9518"/>
                  <a:pt x="40707" y="7322"/>
                </a:cubicBezTo>
                <a:cubicBezTo>
                  <a:pt x="38215" y="4759"/>
                  <a:pt x="35723" y="3294"/>
                  <a:pt x="33230" y="1830"/>
                </a:cubicBezTo>
                <a:cubicBezTo>
                  <a:pt x="30738" y="0"/>
                  <a:pt x="30738" y="3661"/>
                  <a:pt x="32399" y="7322"/>
                </a:cubicBezTo>
                <a:cubicBezTo>
                  <a:pt x="33230" y="10250"/>
                  <a:pt x="34061" y="12813"/>
                  <a:pt x="36553" y="9884"/>
                </a:cubicBezTo>
                <a:quadBezTo>
                  <a:pt x="36553" y="7688"/>
                  <a:pt x="37384" y="4027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2561033" name=""/>
          <p:cNvSpPr/>
          <p:nvPr/>
        </p:nvSpPr>
        <p:spPr bwMode="auto">
          <a:xfrm>
            <a:off x="9705998" y="2910415"/>
            <a:ext cx="359833" cy="2434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623" y="0"/>
                  <a:pt x="13976" y="5634"/>
                  <a:pt x="20329" y="13147"/>
                </a:cubicBezTo>
                <a:cubicBezTo>
                  <a:pt x="27952" y="24417"/>
                  <a:pt x="35576" y="33808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020784" name=""/>
          <p:cNvSpPr/>
          <p:nvPr/>
        </p:nvSpPr>
        <p:spPr bwMode="auto">
          <a:xfrm>
            <a:off x="11050082" y="899582"/>
            <a:ext cx="370415" cy="3174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1680"/>
                </a:moveTo>
                <a:cubicBezTo>
                  <a:pt x="0" y="43200"/>
                  <a:pt x="11108" y="37439"/>
                  <a:pt x="24685" y="23039"/>
                </a:cubicBezTo>
                <a:quadBezTo>
                  <a:pt x="38262" y="576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135903" name=""/>
          <p:cNvSpPr/>
          <p:nvPr/>
        </p:nvSpPr>
        <p:spPr bwMode="auto">
          <a:xfrm>
            <a:off x="5493831" y="5238749"/>
            <a:ext cx="10582" cy="2539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43200" y="10799"/>
                  <a:pt x="43200" y="21600"/>
                  <a:pt x="43200" y="34200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406341" name=""/>
          <p:cNvSpPr/>
          <p:nvPr/>
        </p:nvSpPr>
        <p:spPr bwMode="auto">
          <a:xfrm>
            <a:off x="10901916" y="1809749"/>
            <a:ext cx="31749" cy="4233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4400" y="9720"/>
                  <a:pt x="28799" y="19440"/>
                  <a:pt x="43200" y="28079"/>
                </a:cubicBezTo>
                <a:quadBezTo>
                  <a:pt x="43200" y="37799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4405369" name=""/>
          <p:cNvSpPr/>
          <p:nvPr/>
        </p:nvSpPr>
        <p:spPr bwMode="auto">
          <a:xfrm>
            <a:off x="9198000" y="2772833"/>
            <a:ext cx="793749" cy="13546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2862"/>
                </a:moveTo>
                <a:cubicBezTo>
                  <a:pt x="4607" y="43200"/>
                  <a:pt x="8063" y="42525"/>
                  <a:pt x="12095" y="41512"/>
                </a:cubicBezTo>
                <a:cubicBezTo>
                  <a:pt x="16128" y="40162"/>
                  <a:pt x="20160" y="38475"/>
                  <a:pt x="23615" y="36450"/>
                </a:cubicBezTo>
                <a:cubicBezTo>
                  <a:pt x="27071" y="34087"/>
                  <a:pt x="30528" y="32062"/>
                  <a:pt x="34560" y="28687"/>
                </a:cubicBezTo>
                <a:cubicBezTo>
                  <a:pt x="36864" y="26662"/>
                  <a:pt x="39744" y="23962"/>
                  <a:pt x="41472" y="21937"/>
                </a:cubicBezTo>
                <a:cubicBezTo>
                  <a:pt x="42623" y="19912"/>
                  <a:pt x="43200" y="17212"/>
                  <a:pt x="43200" y="15524"/>
                </a:cubicBezTo>
                <a:cubicBezTo>
                  <a:pt x="42623" y="12825"/>
                  <a:pt x="41472" y="11137"/>
                  <a:pt x="39168" y="8775"/>
                </a:cubicBezTo>
                <a:cubicBezTo>
                  <a:pt x="36288" y="6750"/>
                  <a:pt x="34560" y="5062"/>
                  <a:pt x="32831" y="3712"/>
                </a:cubicBezTo>
                <a:cubicBezTo>
                  <a:pt x="30528" y="2362"/>
                  <a:pt x="28223" y="1012"/>
                  <a:pt x="24192" y="0"/>
                </a:cubicBezTo>
                <a:cubicBezTo>
                  <a:pt x="21887" y="1687"/>
                  <a:pt x="20160" y="3712"/>
                  <a:pt x="17855" y="5400"/>
                </a:cubicBezTo>
                <a:cubicBezTo>
                  <a:pt x="14976" y="7087"/>
                  <a:pt x="16703" y="5737"/>
                  <a:pt x="19584" y="3712"/>
                </a:cubicBezTo>
                <a:cubicBezTo>
                  <a:pt x="23039" y="1687"/>
                  <a:pt x="28800" y="2700"/>
                  <a:pt x="31680" y="4387"/>
                </a:cubicBezTo>
                <a:lnTo>
                  <a:pt x="33984" y="54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3209" name=""/>
          <p:cNvSpPr/>
          <p:nvPr/>
        </p:nvSpPr>
        <p:spPr bwMode="auto">
          <a:xfrm>
            <a:off x="11145331" y="1820333"/>
            <a:ext cx="1005415" cy="2116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0239"/>
                </a:moveTo>
                <a:cubicBezTo>
                  <a:pt x="1364" y="43200"/>
                  <a:pt x="5456" y="43200"/>
                  <a:pt x="10458" y="36719"/>
                </a:cubicBezTo>
                <a:cubicBezTo>
                  <a:pt x="19553" y="21600"/>
                  <a:pt x="29557" y="2160"/>
                  <a:pt x="34105" y="2160"/>
                </a:cubicBezTo>
                <a:cubicBezTo>
                  <a:pt x="39107" y="0"/>
                  <a:pt x="43200" y="8640"/>
                  <a:pt x="40016" y="216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6874984" name=""/>
          <p:cNvSpPr/>
          <p:nvPr/>
        </p:nvSpPr>
        <p:spPr bwMode="auto">
          <a:xfrm>
            <a:off x="5938333" y="5281082"/>
            <a:ext cx="10582" cy="2857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11199"/>
                  <a:pt x="43200" y="20799"/>
                  <a:pt x="43200" y="33599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2433772" name=""/>
          <p:cNvSpPr/>
          <p:nvPr/>
        </p:nvSpPr>
        <p:spPr bwMode="auto">
          <a:xfrm>
            <a:off x="10647915" y="2539999"/>
            <a:ext cx="550333" cy="6773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2369" y="2699"/>
                </a:moveTo>
                <a:cubicBezTo>
                  <a:pt x="38215" y="675"/>
                  <a:pt x="33230" y="0"/>
                  <a:pt x="25753" y="0"/>
                </a:cubicBezTo>
                <a:cubicBezTo>
                  <a:pt x="16615" y="675"/>
                  <a:pt x="9138" y="2699"/>
                  <a:pt x="5815" y="4725"/>
                </a:cubicBezTo>
                <a:cubicBezTo>
                  <a:pt x="1661" y="8774"/>
                  <a:pt x="0" y="12150"/>
                  <a:pt x="0" y="15525"/>
                </a:cubicBezTo>
                <a:cubicBezTo>
                  <a:pt x="0" y="20925"/>
                  <a:pt x="830" y="25650"/>
                  <a:pt x="4153" y="31050"/>
                </a:cubicBezTo>
                <a:cubicBezTo>
                  <a:pt x="6646" y="33750"/>
                  <a:pt x="10800" y="37125"/>
                  <a:pt x="17446" y="40500"/>
                </a:cubicBezTo>
                <a:cubicBezTo>
                  <a:pt x="22430" y="42525"/>
                  <a:pt x="31569" y="43200"/>
                  <a:pt x="37384" y="40500"/>
                </a:cubicBezTo>
                <a:cubicBezTo>
                  <a:pt x="39876" y="37800"/>
                  <a:pt x="41538" y="33075"/>
                  <a:pt x="43200" y="27000"/>
                </a:cubicBezTo>
                <a:cubicBezTo>
                  <a:pt x="42369" y="20925"/>
                  <a:pt x="41538" y="16200"/>
                  <a:pt x="38215" y="11475"/>
                </a:cubicBezTo>
                <a:cubicBezTo>
                  <a:pt x="32399" y="5400"/>
                  <a:pt x="29907" y="2025"/>
                  <a:pt x="22430" y="2025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546126" name=""/>
          <p:cNvSpPr/>
          <p:nvPr/>
        </p:nvSpPr>
        <p:spPr bwMode="auto">
          <a:xfrm>
            <a:off x="9314415" y="2762249"/>
            <a:ext cx="677333" cy="12911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4725" y="43200"/>
                  <a:pt x="11475" y="42137"/>
                  <a:pt x="16200" y="41075"/>
                </a:cubicBezTo>
                <a:cubicBezTo>
                  <a:pt x="20250" y="40013"/>
                  <a:pt x="24299" y="39304"/>
                  <a:pt x="27675" y="38242"/>
                </a:cubicBezTo>
                <a:cubicBezTo>
                  <a:pt x="32400" y="36472"/>
                  <a:pt x="35100" y="34347"/>
                  <a:pt x="37800" y="31868"/>
                </a:cubicBezTo>
                <a:cubicBezTo>
                  <a:pt x="40500" y="28681"/>
                  <a:pt x="41850" y="26557"/>
                  <a:pt x="41850" y="24432"/>
                </a:cubicBezTo>
                <a:cubicBezTo>
                  <a:pt x="41175" y="22308"/>
                  <a:pt x="38475" y="19475"/>
                  <a:pt x="36449" y="16996"/>
                </a:cubicBezTo>
                <a:cubicBezTo>
                  <a:pt x="33750" y="14518"/>
                  <a:pt x="31050" y="12039"/>
                  <a:pt x="29025" y="9914"/>
                </a:cubicBezTo>
                <a:cubicBezTo>
                  <a:pt x="27000" y="8144"/>
                  <a:pt x="24975" y="6019"/>
                  <a:pt x="20925" y="3186"/>
                </a:cubicBezTo>
                <a:cubicBezTo>
                  <a:pt x="18900" y="1416"/>
                  <a:pt x="20250" y="3895"/>
                  <a:pt x="20250" y="5665"/>
                </a:cubicBezTo>
                <a:cubicBezTo>
                  <a:pt x="20925" y="3895"/>
                  <a:pt x="22275" y="2124"/>
                  <a:pt x="24975" y="354"/>
                </a:cubicBezTo>
                <a:cubicBezTo>
                  <a:pt x="29700" y="0"/>
                  <a:pt x="33750" y="1416"/>
                  <a:pt x="38475" y="3186"/>
                </a:cubicBezTo>
                <a:quadBezTo>
                  <a:pt x="41175" y="4249"/>
                  <a:pt x="43200" y="6373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797203" name=""/>
          <p:cNvSpPr/>
          <p:nvPr/>
        </p:nvSpPr>
        <p:spPr bwMode="auto">
          <a:xfrm>
            <a:off x="11473416" y="2571749"/>
            <a:ext cx="222249" cy="4868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6457" y="7513"/>
                  <a:pt x="28800" y="12208"/>
                  <a:pt x="43200" y="14086"/>
                </a:cubicBezTo>
                <a:cubicBezTo>
                  <a:pt x="37028" y="22539"/>
                  <a:pt x="22628" y="31930"/>
                  <a:pt x="16457" y="37565"/>
                </a:cubicBezTo>
                <a:lnTo>
                  <a:pt x="16457" y="4319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2625423" name=""/>
          <p:cNvSpPr/>
          <p:nvPr/>
        </p:nvSpPr>
        <p:spPr bwMode="auto">
          <a:xfrm>
            <a:off x="11864999" y="2370666"/>
            <a:ext cx="222249" cy="4233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2628" y="11879"/>
                </a:moveTo>
                <a:cubicBezTo>
                  <a:pt x="10285" y="15119"/>
                  <a:pt x="4114" y="20520"/>
                  <a:pt x="0" y="29159"/>
                </a:cubicBezTo>
                <a:cubicBezTo>
                  <a:pt x="4114" y="36719"/>
                  <a:pt x="10285" y="43200"/>
                  <a:pt x="30857" y="36719"/>
                </a:cubicBezTo>
                <a:cubicBezTo>
                  <a:pt x="39085" y="31319"/>
                  <a:pt x="43200" y="23760"/>
                  <a:pt x="43200" y="18360"/>
                </a:cubicBezTo>
                <a:cubicBezTo>
                  <a:pt x="41142" y="12960"/>
                  <a:pt x="32914" y="7559"/>
                  <a:pt x="24685" y="2159"/>
                </a:cubicBezTo>
                <a:lnTo>
                  <a:pt x="8228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8116146" name=""/>
          <p:cNvSpPr/>
          <p:nvPr/>
        </p:nvSpPr>
        <p:spPr bwMode="auto">
          <a:xfrm>
            <a:off x="5229249" y="3471333"/>
            <a:ext cx="275165" cy="4444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984" y="5142"/>
                  <a:pt x="16615" y="17485"/>
                  <a:pt x="28246" y="26742"/>
                </a:cubicBezTo>
                <a:quadBezTo>
                  <a:pt x="38215" y="34971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2935591" name=""/>
          <p:cNvSpPr/>
          <p:nvPr/>
        </p:nvSpPr>
        <p:spPr bwMode="auto">
          <a:xfrm>
            <a:off x="5186916" y="3577166"/>
            <a:ext cx="275165" cy="4127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8215" y="6646"/>
                  <a:pt x="34892" y="12184"/>
                  <a:pt x="29907" y="18830"/>
                </a:cubicBezTo>
                <a:cubicBezTo>
                  <a:pt x="18276" y="28799"/>
                  <a:pt x="13292" y="34338"/>
                  <a:pt x="6646" y="37661"/>
                </a:cubicBezTo>
                <a:lnTo>
                  <a:pt x="0" y="4319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1322293" name="Google Shape;817;p137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7425305" name="Google Shape;818;p137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13148751" name="Google Shape;819;p137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counter = 3;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while (counter &gt; 0)</a:t>
            </a:r>
            <a:endParaRPr sz="1800"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printf("meow\n");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counter = counter - 1;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398862824" name="Google Shape;820;p13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7785418" name="Google Shape;825;p138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88718562" name="Google Shape;826;p138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9448966" name="Google Shape;827;p138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counter = 3;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while (</a:t>
            </a: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counter &gt; 0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printf("meow\n");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counter = counter - 1;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99656968" name="Google Shape;828;p13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3268197" name="Google Shape;833;p139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657274" name="Google Shape;834;p139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4355313" name="Google Shape;835;p139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counter = 3;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while (counter &gt; 0)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printf("meow\n");</a:t>
            </a:r>
            <a:endParaRPr sz="1800"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counter = counter - 1;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989639390" name="Google Shape;836;p13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0012496" name="Google Shape;841;p140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7470965" name="Google Shape;842;p140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080733" name="Google Shape;843;p140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counter = 3;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while (counter &gt; 0)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printf("meow\n");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counter = counter - 1;</a:t>
            </a:r>
            <a:endParaRPr sz="1800"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905093103" name="Google Shape;844;p14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2300641" name="Google Shape;849;p141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122195" name="Google Shape;850;p141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77745553" name="Google Shape;851;p141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counter = 3;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while (</a:t>
            </a: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counter &gt; 0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printf("meow\n");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counter = counter - 1;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738263026" name="Google Shape;852;p14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8733892" name="Google Shape;676;p115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61930479" name="Google Shape;677;p115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61554991" name="Google Shape;678;p115"/>
          <p:cNvSpPr txBox="1"/>
          <p:nvPr/>
        </p:nvSpPr>
        <p:spPr bwMode="auto">
          <a:xfrm>
            <a:off x="6329999" y="2612399"/>
            <a:ext cx="4408799" cy="163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int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counter = 0</a:t>
            </a:r>
            <a:r>
              <a:rPr lang="en" sz="1800">
                <a:latin typeface="Consolas"/>
                <a:ea typeface="Consolas"/>
                <a:cs typeface="Consolas"/>
              </a:rPr>
              <a:t>;</a:t>
            </a:r>
            <a:endParaRPr sz="1800">
              <a:latin typeface="Consolas"/>
              <a:ea typeface="Consolas"/>
              <a:cs typeface="Consolas"/>
            </a:endParaRPr>
          </a:p>
        </p:txBody>
      </p:sp>
      <p:pic>
        <p:nvPicPr>
          <p:cNvPr id="1086152898" name="Google Shape;679;p11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953499"/>
            <a:ext cx="3657600" cy="950976"/>
          </a:xfrm>
          <a:prstGeom prst="rect">
            <a:avLst/>
          </a:prstGeom>
          <a:noFill/>
          <a:ln>
            <a:noFill/>
          </a:ln>
        </p:spPr>
      </p:pic>
      <p:sp>
        <p:nvSpPr>
          <p:cNvPr id="874807501" name=""/>
          <p:cNvSpPr/>
          <p:nvPr/>
        </p:nvSpPr>
        <p:spPr bwMode="auto">
          <a:xfrm>
            <a:off x="6351192" y="454402"/>
            <a:ext cx="407797" cy="12117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468" y="2492"/>
                  <a:pt x="6171" y="4984"/>
                  <a:pt x="9874" y="6230"/>
                </a:cubicBezTo>
                <a:cubicBezTo>
                  <a:pt x="12342" y="7892"/>
                  <a:pt x="16045" y="9969"/>
                  <a:pt x="18514" y="11630"/>
                </a:cubicBezTo>
                <a:cubicBezTo>
                  <a:pt x="22217" y="13707"/>
                  <a:pt x="23451" y="15369"/>
                  <a:pt x="24685" y="18276"/>
                </a:cubicBezTo>
                <a:cubicBezTo>
                  <a:pt x="25920" y="19938"/>
                  <a:pt x="25920" y="22015"/>
                  <a:pt x="27154" y="23676"/>
                </a:cubicBezTo>
                <a:cubicBezTo>
                  <a:pt x="27154" y="27830"/>
                  <a:pt x="28388" y="30738"/>
                  <a:pt x="30857" y="32815"/>
                </a:cubicBezTo>
                <a:cubicBezTo>
                  <a:pt x="33325" y="34892"/>
                  <a:pt x="34560" y="36553"/>
                  <a:pt x="35794" y="38215"/>
                </a:cubicBezTo>
                <a:cubicBezTo>
                  <a:pt x="40731" y="41123"/>
                  <a:pt x="43200" y="43200"/>
                  <a:pt x="35794" y="41123"/>
                </a:cubicBezTo>
                <a:lnTo>
                  <a:pt x="28388" y="39046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510408" name=""/>
          <p:cNvSpPr/>
          <p:nvPr/>
        </p:nvSpPr>
        <p:spPr bwMode="auto">
          <a:xfrm>
            <a:off x="6386146" y="1235045"/>
            <a:ext cx="745687" cy="39614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270"/>
                </a:moveTo>
                <a:cubicBezTo>
                  <a:pt x="3374" y="2541"/>
                  <a:pt x="7424" y="5082"/>
                  <a:pt x="10124" y="7623"/>
                </a:cubicBezTo>
                <a:cubicBezTo>
                  <a:pt x="12824" y="10164"/>
                  <a:pt x="15524" y="13976"/>
                  <a:pt x="18224" y="16517"/>
                </a:cubicBezTo>
                <a:cubicBezTo>
                  <a:pt x="20924" y="20329"/>
                  <a:pt x="24299" y="26682"/>
                  <a:pt x="25649" y="31764"/>
                </a:cubicBezTo>
                <a:cubicBezTo>
                  <a:pt x="27674" y="38117"/>
                  <a:pt x="29024" y="43200"/>
                  <a:pt x="31050" y="39388"/>
                </a:cubicBezTo>
                <a:cubicBezTo>
                  <a:pt x="32399" y="34305"/>
                  <a:pt x="34424" y="26682"/>
                  <a:pt x="37799" y="13976"/>
                </a:cubicBezTo>
                <a:quadBezTo>
                  <a:pt x="41849" y="5082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095656" name=""/>
          <p:cNvSpPr/>
          <p:nvPr/>
        </p:nvSpPr>
        <p:spPr bwMode="auto">
          <a:xfrm>
            <a:off x="7994035" y="815595"/>
            <a:ext cx="1619539" cy="33788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41335" y="0"/>
                  <a:pt x="39781" y="1489"/>
                  <a:pt x="38538" y="4468"/>
                </a:cubicBezTo>
                <a:cubicBezTo>
                  <a:pt x="36673" y="7448"/>
                  <a:pt x="35119" y="8937"/>
                  <a:pt x="33876" y="10427"/>
                </a:cubicBezTo>
                <a:cubicBezTo>
                  <a:pt x="31700" y="11917"/>
                  <a:pt x="27971" y="11917"/>
                  <a:pt x="21755" y="13406"/>
                </a:cubicBezTo>
                <a:cubicBezTo>
                  <a:pt x="15539" y="17875"/>
                  <a:pt x="7769" y="26813"/>
                  <a:pt x="4040" y="32772"/>
                </a:cubicBezTo>
                <a:quadBezTo>
                  <a:pt x="1864" y="38731"/>
                  <a:pt x="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4522786" name=""/>
          <p:cNvSpPr/>
          <p:nvPr/>
        </p:nvSpPr>
        <p:spPr bwMode="auto">
          <a:xfrm>
            <a:off x="7959081" y="838898"/>
            <a:ext cx="256329" cy="5359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600" y="0"/>
                </a:moveTo>
                <a:cubicBezTo>
                  <a:pt x="13745" y="3756"/>
                  <a:pt x="7854" y="9391"/>
                  <a:pt x="3927" y="13147"/>
                </a:cubicBezTo>
                <a:cubicBezTo>
                  <a:pt x="0" y="18782"/>
                  <a:pt x="5890" y="22539"/>
                  <a:pt x="13745" y="28173"/>
                </a:cubicBezTo>
                <a:cubicBezTo>
                  <a:pt x="23563" y="34747"/>
                  <a:pt x="35345" y="39443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1774654" name=""/>
          <p:cNvSpPr/>
          <p:nvPr/>
        </p:nvSpPr>
        <p:spPr bwMode="auto">
          <a:xfrm>
            <a:off x="5046237" y="256329"/>
            <a:ext cx="629173" cy="932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3999" y="37800"/>
                  <a:pt x="10399" y="32399"/>
                  <a:pt x="15999" y="26999"/>
                </a:cubicBezTo>
                <a:cubicBezTo>
                  <a:pt x="25600" y="16199"/>
                  <a:pt x="31200" y="10800"/>
                  <a:pt x="35199" y="5400"/>
                </a:cubicBezTo>
                <a:quadBezTo>
                  <a:pt x="40000" y="0"/>
                  <a:pt x="43200" y="1619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8739087" name=""/>
          <p:cNvSpPr/>
          <p:nvPr/>
        </p:nvSpPr>
        <p:spPr bwMode="auto">
          <a:xfrm>
            <a:off x="5221008" y="617522"/>
            <a:ext cx="291283" cy="10486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8640" y="28800"/>
                  <a:pt x="19007" y="24000"/>
                  <a:pt x="27648" y="14400"/>
                </a:cubicBezTo>
                <a:quadBezTo>
                  <a:pt x="34559" y="960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9874845" name=""/>
          <p:cNvSpPr/>
          <p:nvPr/>
        </p:nvSpPr>
        <p:spPr bwMode="auto">
          <a:xfrm>
            <a:off x="9077614" y="1468073"/>
            <a:ext cx="407797" cy="79229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0857" y="0"/>
                </a:moveTo>
                <a:cubicBezTo>
                  <a:pt x="22217" y="3176"/>
                  <a:pt x="18514" y="5717"/>
                  <a:pt x="16045" y="8258"/>
                </a:cubicBezTo>
                <a:cubicBezTo>
                  <a:pt x="12342" y="10164"/>
                  <a:pt x="9874" y="13976"/>
                  <a:pt x="8640" y="17788"/>
                </a:cubicBezTo>
                <a:cubicBezTo>
                  <a:pt x="6171" y="20329"/>
                  <a:pt x="3702" y="22870"/>
                  <a:pt x="1234" y="25411"/>
                </a:cubicBezTo>
                <a:cubicBezTo>
                  <a:pt x="0" y="27952"/>
                  <a:pt x="0" y="33670"/>
                  <a:pt x="2468" y="36847"/>
                </a:cubicBezTo>
                <a:cubicBezTo>
                  <a:pt x="6171" y="40658"/>
                  <a:pt x="9874" y="42564"/>
                  <a:pt x="14811" y="43200"/>
                </a:cubicBezTo>
                <a:cubicBezTo>
                  <a:pt x="22217" y="41929"/>
                  <a:pt x="27154" y="41294"/>
                  <a:pt x="34559" y="38117"/>
                </a:cubicBezTo>
                <a:cubicBezTo>
                  <a:pt x="39497" y="33670"/>
                  <a:pt x="40731" y="31129"/>
                  <a:pt x="41965" y="28588"/>
                </a:cubicBezTo>
                <a:cubicBezTo>
                  <a:pt x="43200" y="26047"/>
                  <a:pt x="41965" y="22235"/>
                  <a:pt x="39497" y="18423"/>
                </a:cubicBezTo>
                <a:cubicBezTo>
                  <a:pt x="37028" y="15882"/>
                  <a:pt x="34559" y="13341"/>
                  <a:pt x="30857" y="10800"/>
                </a:cubicBezTo>
                <a:cubicBezTo>
                  <a:pt x="28388" y="8258"/>
                  <a:pt x="23451" y="5717"/>
                  <a:pt x="19748" y="3811"/>
                </a:cubicBezTo>
                <a:lnTo>
                  <a:pt x="17280" y="6352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8726419" name=""/>
          <p:cNvSpPr/>
          <p:nvPr/>
        </p:nvSpPr>
        <p:spPr bwMode="auto">
          <a:xfrm>
            <a:off x="8366879" y="1980733"/>
            <a:ext cx="419449" cy="5825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199" y="43200"/>
                </a:moveTo>
                <a:cubicBezTo>
                  <a:pt x="39599" y="17280"/>
                  <a:pt x="34800" y="8639"/>
                  <a:pt x="27599" y="0"/>
                </a:cubicBezTo>
                <a:cubicBezTo>
                  <a:pt x="21600" y="0"/>
                  <a:pt x="11999" y="17280"/>
                  <a:pt x="7200" y="25920"/>
                </a:cubicBezTo>
                <a:lnTo>
                  <a:pt x="0" y="2592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270242" name=""/>
          <p:cNvSpPr/>
          <p:nvPr/>
        </p:nvSpPr>
        <p:spPr bwMode="auto">
          <a:xfrm>
            <a:off x="8308622" y="1747705"/>
            <a:ext cx="419449" cy="466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32400"/>
                </a:moveTo>
                <a:cubicBezTo>
                  <a:pt x="38400" y="10800"/>
                  <a:pt x="33600" y="0"/>
                  <a:pt x="21600" y="10800"/>
                </a:cubicBezTo>
                <a:cubicBezTo>
                  <a:pt x="13199" y="21600"/>
                  <a:pt x="5999" y="32400"/>
                  <a:pt x="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932340" name=""/>
          <p:cNvSpPr/>
          <p:nvPr/>
        </p:nvSpPr>
        <p:spPr bwMode="auto">
          <a:xfrm>
            <a:off x="8599907" y="2306971"/>
            <a:ext cx="699081" cy="4310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440" y="9340"/>
                  <a:pt x="5759" y="16345"/>
                  <a:pt x="7919" y="19848"/>
                </a:cubicBezTo>
                <a:cubicBezTo>
                  <a:pt x="10799" y="24518"/>
                  <a:pt x="15120" y="31524"/>
                  <a:pt x="18719" y="36194"/>
                </a:cubicBezTo>
                <a:cubicBezTo>
                  <a:pt x="24480" y="39697"/>
                  <a:pt x="30959" y="43200"/>
                  <a:pt x="36719" y="43200"/>
                </a:cubicBezTo>
                <a:quadBezTo>
                  <a:pt x="41039" y="43200"/>
                  <a:pt x="43200" y="39697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5604051" name=""/>
          <p:cNvSpPr/>
          <p:nvPr/>
        </p:nvSpPr>
        <p:spPr bwMode="auto">
          <a:xfrm>
            <a:off x="9077614" y="2505045"/>
            <a:ext cx="174769" cy="58256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4399" y="5184"/>
                  <a:pt x="23039" y="8639"/>
                  <a:pt x="31680" y="11231"/>
                </a:cubicBezTo>
                <a:cubicBezTo>
                  <a:pt x="40320" y="13824"/>
                  <a:pt x="43200" y="17279"/>
                  <a:pt x="43200" y="24191"/>
                </a:cubicBezTo>
                <a:cubicBezTo>
                  <a:pt x="43200" y="28512"/>
                  <a:pt x="37439" y="35424"/>
                  <a:pt x="34559" y="38879"/>
                </a:cubicBezTo>
                <a:lnTo>
                  <a:pt x="34559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995828" name=""/>
          <p:cNvSpPr/>
          <p:nvPr/>
        </p:nvSpPr>
        <p:spPr bwMode="auto">
          <a:xfrm>
            <a:off x="9939816" y="1339907"/>
            <a:ext cx="314586" cy="8155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9600" y="37028"/>
                  <a:pt x="16000" y="24685"/>
                  <a:pt x="22399" y="12342"/>
                </a:cubicBezTo>
                <a:cubicBezTo>
                  <a:pt x="28799" y="6171"/>
                  <a:pt x="35200" y="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287818" name=""/>
          <p:cNvSpPr/>
          <p:nvPr/>
        </p:nvSpPr>
        <p:spPr bwMode="auto">
          <a:xfrm>
            <a:off x="10067981" y="1526329"/>
            <a:ext cx="139815" cy="12816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7999" y="31418"/>
                  <a:pt x="28800" y="19636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408196" name=""/>
          <p:cNvSpPr/>
          <p:nvPr/>
        </p:nvSpPr>
        <p:spPr bwMode="auto">
          <a:xfrm>
            <a:off x="6689081" y="4066329"/>
            <a:ext cx="419449" cy="74568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7200" y="5400"/>
                  <a:pt x="32400" y="8100"/>
                  <a:pt x="28800" y="10800"/>
                </a:cubicBezTo>
                <a:cubicBezTo>
                  <a:pt x="24000" y="13500"/>
                  <a:pt x="16800" y="18225"/>
                  <a:pt x="8400" y="22949"/>
                </a:cubicBezTo>
                <a:cubicBezTo>
                  <a:pt x="2400" y="25650"/>
                  <a:pt x="0" y="28350"/>
                  <a:pt x="9599" y="31725"/>
                </a:cubicBezTo>
                <a:cubicBezTo>
                  <a:pt x="15600" y="35100"/>
                  <a:pt x="21600" y="37800"/>
                  <a:pt x="26399" y="41175"/>
                </a:cubicBezTo>
                <a:lnTo>
                  <a:pt x="300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6500522" name=""/>
          <p:cNvSpPr/>
          <p:nvPr/>
        </p:nvSpPr>
        <p:spPr bwMode="auto">
          <a:xfrm>
            <a:off x="5943393" y="4136237"/>
            <a:ext cx="454402" cy="61752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2007"/>
                </a:moveTo>
                <a:cubicBezTo>
                  <a:pt x="4430" y="23637"/>
                  <a:pt x="6646" y="26898"/>
                  <a:pt x="8861" y="33418"/>
                </a:cubicBezTo>
                <a:cubicBezTo>
                  <a:pt x="8861" y="39939"/>
                  <a:pt x="9969" y="43200"/>
                  <a:pt x="11076" y="38309"/>
                </a:cubicBezTo>
                <a:cubicBezTo>
                  <a:pt x="12184" y="34233"/>
                  <a:pt x="13292" y="26898"/>
                  <a:pt x="13292" y="15486"/>
                </a:cubicBezTo>
                <a:cubicBezTo>
                  <a:pt x="14399" y="5705"/>
                  <a:pt x="16615" y="0"/>
                  <a:pt x="16615" y="6520"/>
                </a:cubicBezTo>
                <a:cubicBezTo>
                  <a:pt x="17723" y="17116"/>
                  <a:pt x="22153" y="27713"/>
                  <a:pt x="24369" y="30973"/>
                </a:cubicBezTo>
                <a:cubicBezTo>
                  <a:pt x="27692" y="34233"/>
                  <a:pt x="34338" y="31788"/>
                  <a:pt x="39876" y="28528"/>
                </a:cubicBezTo>
                <a:lnTo>
                  <a:pt x="43200" y="26083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7510315" name=""/>
          <p:cNvSpPr/>
          <p:nvPr/>
        </p:nvSpPr>
        <p:spPr bwMode="auto">
          <a:xfrm>
            <a:off x="7527981" y="4124586"/>
            <a:ext cx="361191" cy="159623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1148" y="0"/>
                </a:moveTo>
                <a:cubicBezTo>
                  <a:pt x="6967" y="945"/>
                  <a:pt x="2787" y="2522"/>
                  <a:pt x="0" y="5045"/>
                </a:cubicBezTo>
                <a:cubicBezTo>
                  <a:pt x="0" y="6937"/>
                  <a:pt x="4180" y="7883"/>
                  <a:pt x="13935" y="8198"/>
                </a:cubicBezTo>
                <a:cubicBezTo>
                  <a:pt x="19509" y="7252"/>
                  <a:pt x="25083" y="5991"/>
                  <a:pt x="30658" y="4729"/>
                </a:cubicBezTo>
                <a:cubicBezTo>
                  <a:pt x="39019" y="2522"/>
                  <a:pt x="41806" y="1261"/>
                  <a:pt x="40412" y="0"/>
                </a:cubicBezTo>
                <a:cubicBezTo>
                  <a:pt x="39019" y="5675"/>
                  <a:pt x="43200" y="12297"/>
                  <a:pt x="43200" y="19550"/>
                </a:cubicBezTo>
                <a:cubicBezTo>
                  <a:pt x="43200" y="24910"/>
                  <a:pt x="43200" y="30271"/>
                  <a:pt x="43200" y="35001"/>
                </a:cubicBezTo>
                <a:cubicBezTo>
                  <a:pt x="33445" y="39416"/>
                  <a:pt x="29264" y="42254"/>
                  <a:pt x="25083" y="43200"/>
                </a:cubicBezTo>
                <a:cubicBezTo>
                  <a:pt x="15329" y="42254"/>
                  <a:pt x="11148" y="41308"/>
                  <a:pt x="6967" y="40046"/>
                </a:cubicBezTo>
                <a:cubicBezTo>
                  <a:pt x="4180" y="37839"/>
                  <a:pt x="4180" y="35001"/>
                  <a:pt x="6967" y="32163"/>
                </a:cubicBezTo>
                <a:cubicBezTo>
                  <a:pt x="13935" y="28694"/>
                  <a:pt x="20903" y="25541"/>
                  <a:pt x="27870" y="23649"/>
                </a:cubicBezTo>
                <a:quadBezTo>
                  <a:pt x="32051" y="22388"/>
                  <a:pt x="33445" y="21127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5059511" name=""/>
          <p:cNvSpPr/>
          <p:nvPr/>
        </p:nvSpPr>
        <p:spPr bwMode="auto">
          <a:xfrm>
            <a:off x="8728073" y="4054678"/>
            <a:ext cx="862201" cy="78064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9671"/>
                </a:moveTo>
                <a:cubicBezTo>
                  <a:pt x="2918" y="10316"/>
                  <a:pt x="4670" y="12250"/>
                  <a:pt x="7589" y="14829"/>
                </a:cubicBezTo>
                <a:cubicBezTo>
                  <a:pt x="9924" y="18053"/>
                  <a:pt x="12259" y="21277"/>
                  <a:pt x="13427" y="24501"/>
                </a:cubicBezTo>
                <a:cubicBezTo>
                  <a:pt x="14010" y="27725"/>
                  <a:pt x="14010" y="30949"/>
                  <a:pt x="14010" y="34817"/>
                </a:cubicBezTo>
                <a:cubicBezTo>
                  <a:pt x="11675" y="31594"/>
                  <a:pt x="11675" y="27725"/>
                  <a:pt x="12843" y="23211"/>
                </a:cubicBezTo>
                <a:cubicBezTo>
                  <a:pt x="16929" y="10316"/>
                  <a:pt x="20432" y="3223"/>
                  <a:pt x="21016" y="0"/>
                </a:cubicBezTo>
                <a:cubicBezTo>
                  <a:pt x="22767" y="7737"/>
                  <a:pt x="26270" y="19988"/>
                  <a:pt x="29772" y="31594"/>
                </a:cubicBezTo>
                <a:cubicBezTo>
                  <a:pt x="33859" y="40620"/>
                  <a:pt x="37362" y="43200"/>
                  <a:pt x="40864" y="39976"/>
                </a:cubicBezTo>
                <a:cubicBezTo>
                  <a:pt x="42032" y="37397"/>
                  <a:pt x="42616" y="34817"/>
                  <a:pt x="43199" y="32238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291720" name=""/>
          <p:cNvSpPr/>
          <p:nvPr/>
        </p:nvSpPr>
        <p:spPr bwMode="auto">
          <a:xfrm>
            <a:off x="9741742" y="4124586"/>
            <a:ext cx="361191" cy="61752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815"/>
                </a:moveTo>
                <a:cubicBezTo>
                  <a:pt x="9754" y="2445"/>
                  <a:pt x="26477" y="1630"/>
                  <a:pt x="32051" y="0"/>
                </a:cubicBezTo>
                <a:cubicBezTo>
                  <a:pt x="39019" y="3260"/>
                  <a:pt x="39019" y="12226"/>
                  <a:pt x="33445" y="22822"/>
                </a:cubicBezTo>
                <a:cubicBezTo>
                  <a:pt x="29264" y="31788"/>
                  <a:pt x="22296" y="39939"/>
                  <a:pt x="20903" y="43200"/>
                </a:cubicBezTo>
                <a:cubicBezTo>
                  <a:pt x="22296" y="35864"/>
                  <a:pt x="27870" y="32603"/>
                  <a:pt x="32051" y="29343"/>
                </a:cubicBezTo>
                <a:quadBezTo>
                  <a:pt x="37625" y="26083"/>
                  <a:pt x="43200" y="22822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798253" name=""/>
          <p:cNvSpPr/>
          <p:nvPr/>
        </p:nvSpPr>
        <p:spPr bwMode="auto">
          <a:xfrm>
            <a:off x="10335962" y="3903210"/>
            <a:ext cx="582567" cy="17710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5184" y="1989"/>
                </a:moveTo>
                <a:cubicBezTo>
                  <a:pt x="2592" y="2842"/>
                  <a:pt x="0" y="4547"/>
                  <a:pt x="0" y="6821"/>
                </a:cubicBezTo>
                <a:cubicBezTo>
                  <a:pt x="2592" y="9663"/>
                  <a:pt x="5184" y="10800"/>
                  <a:pt x="8640" y="11368"/>
                </a:cubicBezTo>
                <a:cubicBezTo>
                  <a:pt x="12096" y="10800"/>
                  <a:pt x="15551" y="9947"/>
                  <a:pt x="19871" y="8810"/>
                </a:cubicBezTo>
                <a:cubicBezTo>
                  <a:pt x="30240" y="5115"/>
                  <a:pt x="34559" y="2842"/>
                  <a:pt x="36288" y="1136"/>
                </a:cubicBezTo>
                <a:cubicBezTo>
                  <a:pt x="35424" y="0"/>
                  <a:pt x="31967" y="568"/>
                  <a:pt x="31967" y="3694"/>
                </a:cubicBezTo>
                <a:cubicBezTo>
                  <a:pt x="31967" y="9378"/>
                  <a:pt x="37152" y="15063"/>
                  <a:pt x="38880" y="19894"/>
                </a:cubicBezTo>
                <a:cubicBezTo>
                  <a:pt x="41471" y="24442"/>
                  <a:pt x="41471" y="31831"/>
                  <a:pt x="41471" y="38084"/>
                </a:cubicBezTo>
                <a:cubicBezTo>
                  <a:pt x="43200" y="43200"/>
                  <a:pt x="38880" y="43200"/>
                  <a:pt x="34559" y="41494"/>
                </a:cubicBezTo>
                <a:cubicBezTo>
                  <a:pt x="31103" y="40357"/>
                  <a:pt x="25919" y="37515"/>
                  <a:pt x="19871" y="34105"/>
                </a:cubicBezTo>
                <a:cubicBezTo>
                  <a:pt x="19007" y="31547"/>
                  <a:pt x="23328" y="27852"/>
                  <a:pt x="28511" y="23305"/>
                </a:cubicBezTo>
                <a:cubicBezTo>
                  <a:pt x="37152" y="16199"/>
                  <a:pt x="39744" y="12505"/>
                  <a:pt x="40607" y="11084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143126" name=""/>
          <p:cNvSpPr/>
          <p:nvPr/>
        </p:nvSpPr>
        <p:spPr bwMode="auto">
          <a:xfrm>
            <a:off x="7865870" y="5685870"/>
            <a:ext cx="757338" cy="73403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0571"/>
                </a:moveTo>
                <a:cubicBezTo>
                  <a:pt x="1993" y="22628"/>
                  <a:pt x="4652" y="27428"/>
                  <a:pt x="6646" y="30171"/>
                </a:cubicBezTo>
                <a:cubicBezTo>
                  <a:pt x="9304" y="36342"/>
                  <a:pt x="10633" y="40457"/>
                  <a:pt x="11298" y="43200"/>
                </a:cubicBezTo>
                <a:cubicBezTo>
                  <a:pt x="9304" y="39085"/>
                  <a:pt x="8640" y="34285"/>
                  <a:pt x="8640" y="27428"/>
                </a:cubicBezTo>
                <a:cubicBezTo>
                  <a:pt x="14621" y="8914"/>
                  <a:pt x="15950" y="3428"/>
                  <a:pt x="15950" y="0"/>
                </a:cubicBezTo>
                <a:cubicBezTo>
                  <a:pt x="16615" y="2742"/>
                  <a:pt x="18609" y="5485"/>
                  <a:pt x="21267" y="10285"/>
                </a:cubicBezTo>
                <a:cubicBezTo>
                  <a:pt x="24590" y="18514"/>
                  <a:pt x="28578" y="23314"/>
                  <a:pt x="30572" y="26057"/>
                </a:cubicBezTo>
                <a:cubicBezTo>
                  <a:pt x="33895" y="26742"/>
                  <a:pt x="36553" y="24685"/>
                  <a:pt x="38547" y="21942"/>
                </a:cubicBezTo>
                <a:cubicBezTo>
                  <a:pt x="40541" y="18514"/>
                  <a:pt x="41206" y="15771"/>
                  <a:pt x="43200" y="12342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2296796" name=""/>
          <p:cNvSpPr/>
          <p:nvPr/>
        </p:nvSpPr>
        <p:spPr bwMode="auto">
          <a:xfrm>
            <a:off x="8809632" y="5522751"/>
            <a:ext cx="279631" cy="32623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7199" y="37028"/>
                  <a:pt x="16200" y="27771"/>
                  <a:pt x="23400" y="21599"/>
                </a:cubicBezTo>
                <a:cubicBezTo>
                  <a:pt x="30600" y="15428"/>
                  <a:pt x="37799" y="6171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1679973" name=""/>
          <p:cNvSpPr/>
          <p:nvPr/>
        </p:nvSpPr>
        <p:spPr bwMode="auto">
          <a:xfrm>
            <a:off x="8902843" y="5732475"/>
            <a:ext cx="244678" cy="23302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8228" y="41039"/>
                  <a:pt x="14400" y="34560"/>
                  <a:pt x="22628" y="25920"/>
                </a:cubicBezTo>
                <a:cubicBezTo>
                  <a:pt x="30857" y="17279"/>
                  <a:pt x="39085" y="8639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536223" name=""/>
          <p:cNvSpPr/>
          <p:nvPr/>
        </p:nvSpPr>
        <p:spPr bwMode="auto">
          <a:xfrm>
            <a:off x="9916513" y="4940182"/>
            <a:ext cx="466054" cy="209724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680"/>
                </a:moveTo>
                <a:cubicBezTo>
                  <a:pt x="0" y="4080"/>
                  <a:pt x="1079" y="5040"/>
                  <a:pt x="6480" y="5519"/>
                </a:cubicBezTo>
                <a:cubicBezTo>
                  <a:pt x="10800" y="4800"/>
                  <a:pt x="15120" y="3840"/>
                  <a:pt x="16199" y="2880"/>
                </a:cubicBezTo>
                <a:cubicBezTo>
                  <a:pt x="16199" y="1440"/>
                  <a:pt x="16199" y="0"/>
                  <a:pt x="16199" y="1200"/>
                </a:cubicBezTo>
                <a:cubicBezTo>
                  <a:pt x="18360" y="2640"/>
                  <a:pt x="28079" y="9600"/>
                  <a:pt x="35639" y="17039"/>
                </a:cubicBezTo>
                <a:cubicBezTo>
                  <a:pt x="42120" y="24000"/>
                  <a:pt x="43200" y="30480"/>
                  <a:pt x="43200" y="35520"/>
                </a:cubicBezTo>
                <a:cubicBezTo>
                  <a:pt x="36719" y="42479"/>
                  <a:pt x="33480" y="43200"/>
                  <a:pt x="25920" y="42719"/>
                </a:cubicBezTo>
                <a:cubicBezTo>
                  <a:pt x="21599" y="41520"/>
                  <a:pt x="16199" y="38880"/>
                  <a:pt x="10800" y="35039"/>
                </a:cubicBezTo>
                <a:cubicBezTo>
                  <a:pt x="7560" y="28560"/>
                  <a:pt x="11879" y="24000"/>
                  <a:pt x="18360" y="19920"/>
                </a:cubicBezTo>
                <a:cubicBezTo>
                  <a:pt x="28079" y="15600"/>
                  <a:pt x="32399" y="12719"/>
                  <a:pt x="35639" y="11280"/>
                </a:cubicBezTo>
                <a:lnTo>
                  <a:pt x="35639" y="984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275757" name=""/>
          <p:cNvSpPr/>
          <p:nvPr/>
        </p:nvSpPr>
        <p:spPr bwMode="auto">
          <a:xfrm>
            <a:off x="7574586" y="5825687"/>
            <a:ext cx="535962" cy="74568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939" y="4050"/>
                  <a:pt x="1878" y="8775"/>
                  <a:pt x="2817" y="13499"/>
                </a:cubicBezTo>
                <a:cubicBezTo>
                  <a:pt x="5634" y="18224"/>
                  <a:pt x="8452" y="21600"/>
                  <a:pt x="10330" y="24974"/>
                </a:cubicBezTo>
                <a:cubicBezTo>
                  <a:pt x="13147" y="27674"/>
                  <a:pt x="16904" y="30374"/>
                  <a:pt x="22539" y="34424"/>
                </a:cubicBezTo>
                <a:cubicBezTo>
                  <a:pt x="24417" y="37124"/>
                  <a:pt x="28173" y="39149"/>
                  <a:pt x="31930" y="41174"/>
                </a:cubicBezTo>
                <a:quadBezTo>
                  <a:pt x="36626" y="42524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233044" name=""/>
          <p:cNvSpPr/>
          <p:nvPr/>
        </p:nvSpPr>
        <p:spPr bwMode="auto">
          <a:xfrm>
            <a:off x="10347614" y="4544035"/>
            <a:ext cx="221375" cy="15496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1368" y="1948"/>
                  <a:pt x="18189" y="3248"/>
                  <a:pt x="29557" y="4872"/>
                </a:cubicBezTo>
                <a:cubicBezTo>
                  <a:pt x="36378" y="6171"/>
                  <a:pt x="40926" y="7470"/>
                  <a:pt x="43200" y="10069"/>
                </a:cubicBezTo>
                <a:cubicBezTo>
                  <a:pt x="43200" y="12992"/>
                  <a:pt x="43200" y="17539"/>
                  <a:pt x="36378" y="23386"/>
                </a:cubicBezTo>
                <a:cubicBezTo>
                  <a:pt x="34105" y="26309"/>
                  <a:pt x="29557" y="29233"/>
                  <a:pt x="22736" y="33130"/>
                </a:cubicBezTo>
                <a:cubicBezTo>
                  <a:pt x="20463" y="37353"/>
                  <a:pt x="18189" y="39951"/>
                  <a:pt x="15915" y="41575"/>
                </a:cubicBezTo>
                <a:lnTo>
                  <a:pt x="15915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1457660" name=""/>
          <p:cNvSpPr/>
          <p:nvPr/>
        </p:nvSpPr>
        <p:spPr bwMode="auto">
          <a:xfrm>
            <a:off x="5244310" y="2155503"/>
            <a:ext cx="244678" cy="33788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5958"/>
                </a:moveTo>
                <a:cubicBezTo>
                  <a:pt x="8228" y="1489"/>
                  <a:pt x="24685" y="0"/>
                  <a:pt x="32914" y="1489"/>
                </a:cubicBezTo>
                <a:cubicBezTo>
                  <a:pt x="30857" y="7448"/>
                  <a:pt x="28800" y="14896"/>
                  <a:pt x="26742" y="23834"/>
                </a:cubicBezTo>
                <a:cubicBezTo>
                  <a:pt x="26742" y="32772"/>
                  <a:pt x="30857" y="38731"/>
                  <a:pt x="39085" y="43200"/>
                </a:cubicBezTo>
                <a:quadBezTo>
                  <a:pt x="43200" y="37241"/>
                  <a:pt x="43200" y="29793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612055" name=""/>
          <p:cNvSpPr/>
          <p:nvPr/>
        </p:nvSpPr>
        <p:spPr bwMode="auto">
          <a:xfrm>
            <a:off x="5337522" y="1852567"/>
            <a:ext cx="69907" cy="8155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2342"/>
                </a:moveTo>
                <a:cubicBezTo>
                  <a:pt x="14400" y="43200"/>
                  <a:pt x="43200" y="30857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0817982" name=""/>
          <p:cNvSpPr/>
          <p:nvPr/>
        </p:nvSpPr>
        <p:spPr bwMode="auto">
          <a:xfrm>
            <a:off x="5652109" y="1607889"/>
            <a:ext cx="267981" cy="78064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756" y="9671"/>
                </a:moveTo>
                <a:cubicBezTo>
                  <a:pt x="13147" y="10316"/>
                  <a:pt x="20660" y="9671"/>
                  <a:pt x="30052" y="6447"/>
                </a:cubicBezTo>
                <a:cubicBezTo>
                  <a:pt x="31930" y="3223"/>
                  <a:pt x="30052" y="0"/>
                  <a:pt x="20660" y="644"/>
                </a:cubicBezTo>
                <a:cubicBezTo>
                  <a:pt x="11269" y="3868"/>
                  <a:pt x="5634" y="7737"/>
                  <a:pt x="1878" y="10316"/>
                </a:cubicBezTo>
                <a:cubicBezTo>
                  <a:pt x="0" y="12895"/>
                  <a:pt x="1878" y="18053"/>
                  <a:pt x="5634" y="21922"/>
                </a:cubicBezTo>
                <a:cubicBezTo>
                  <a:pt x="13147" y="25146"/>
                  <a:pt x="16904" y="27725"/>
                  <a:pt x="22539" y="30304"/>
                </a:cubicBezTo>
                <a:cubicBezTo>
                  <a:pt x="30052" y="34817"/>
                  <a:pt x="37565" y="38041"/>
                  <a:pt x="39443" y="40620"/>
                </a:cubicBezTo>
                <a:quadBezTo>
                  <a:pt x="43200" y="43200"/>
                  <a:pt x="31930" y="39976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038671" name=""/>
          <p:cNvSpPr/>
          <p:nvPr/>
        </p:nvSpPr>
        <p:spPr bwMode="auto">
          <a:xfrm>
            <a:off x="5687064" y="1980733"/>
            <a:ext cx="256329" cy="25632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9818" y="41236"/>
                  <a:pt x="15709" y="35345"/>
                  <a:pt x="25527" y="23563"/>
                </a:cubicBezTo>
                <a:cubicBezTo>
                  <a:pt x="31418" y="13745"/>
                  <a:pt x="35345" y="589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85833" name=""/>
          <p:cNvSpPr/>
          <p:nvPr/>
        </p:nvSpPr>
        <p:spPr bwMode="auto">
          <a:xfrm>
            <a:off x="6257981" y="1689449"/>
            <a:ext cx="256329" cy="8388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9636" y="0"/>
                </a:moveTo>
                <a:cubicBezTo>
                  <a:pt x="9818" y="3000"/>
                  <a:pt x="5890" y="5999"/>
                  <a:pt x="0" y="20399"/>
                </a:cubicBezTo>
                <a:cubicBezTo>
                  <a:pt x="0" y="29999"/>
                  <a:pt x="11781" y="38400"/>
                  <a:pt x="21600" y="41400"/>
                </a:cubicBezTo>
                <a:cubicBezTo>
                  <a:pt x="31418" y="43200"/>
                  <a:pt x="37309" y="39599"/>
                  <a:pt x="41236" y="37200"/>
                </a:cubicBezTo>
                <a:lnTo>
                  <a:pt x="43200" y="3479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5714505" name=""/>
          <p:cNvSpPr/>
          <p:nvPr/>
        </p:nvSpPr>
        <p:spPr bwMode="auto">
          <a:xfrm>
            <a:off x="6479357" y="2027338"/>
            <a:ext cx="396146" cy="23302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159"/>
                </a:moveTo>
                <a:cubicBezTo>
                  <a:pt x="6352" y="8639"/>
                  <a:pt x="10164" y="17280"/>
                  <a:pt x="12705" y="25919"/>
                </a:cubicBezTo>
                <a:cubicBezTo>
                  <a:pt x="13976" y="34560"/>
                  <a:pt x="15247" y="43200"/>
                  <a:pt x="19058" y="34560"/>
                </a:cubicBezTo>
                <a:cubicBezTo>
                  <a:pt x="19058" y="21600"/>
                  <a:pt x="19058" y="4319"/>
                  <a:pt x="25411" y="17280"/>
                </a:cubicBezTo>
                <a:cubicBezTo>
                  <a:pt x="30494" y="25919"/>
                  <a:pt x="35576" y="34560"/>
                  <a:pt x="39388" y="28079"/>
                </a:cubicBezTo>
                <a:quadBezTo>
                  <a:pt x="41929" y="1295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784351" name=""/>
          <p:cNvSpPr/>
          <p:nvPr/>
        </p:nvSpPr>
        <p:spPr bwMode="auto">
          <a:xfrm>
            <a:off x="7143485" y="1654494"/>
            <a:ext cx="58255" cy="18642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5920" y="13499"/>
                  <a:pt x="34560" y="24299"/>
                  <a:pt x="43200" y="37800"/>
                </a:cubicBezTo>
                <a:lnTo>
                  <a:pt x="8639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9503491" name=""/>
          <p:cNvSpPr/>
          <p:nvPr/>
        </p:nvSpPr>
        <p:spPr bwMode="auto">
          <a:xfrm>
            <a:off x="7085229" y="1596237"/>
            <a:ext cx="244678" cy="1980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8228" y="35576"/>
                  <a:pt x="14399" y="27952"/>
                  <a:pt x="22628" y="17788"/>
                </a:cubicBezTo>
                <a:cubicBezTo>
                  <a:pt x="34971" y="7623"/>
                  <a:pt x="43200" y="0"/>
                  <a:pt x="43200" y="12705"/>
                </a:cubicBezTo>
                <a:lnTo>
                  <a:pt x="39085" y="27952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6901569" name=""/>
          <p:cNvSpPr/>
          <p:nvPr/>
        </p:nvSpPr>
        <p:spPr bwMode="auto">
          <a:xfrm>
            <a:off x="7143485" y="1875870"/>
            <a:ext cx="267981" cy="17476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9391" y="37440"/>
                  <a:pt x="22539" y="25919"/>
                  <a:pt x="30052" y="17280"/>
                </a:cubicBezTo>
                <a:quadBezTo>
                  <a:pt x="37565" y="863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227390" name=""/>
          <p:cNvSpPr/>
          <p:nvPr/>
        </p:nvSpPr>
        <p:spPr bwMode="auto">
          <a:xfrm>
            <a:off x="7423118" y="1444769"/>
            <a:ext cx="407797" cy="9903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234" y="1524"/>
                </a:moveTo>
                <a:cubicBezTo>
                  <a:pt x="0" y="4574"/>
                  <a:pt x="3702" y="8131"/>
                  <a:pt x="9874" y="9656"/>
                </a:cubicBezTo>
                <a:cubicBezTo>
                  <a:pt x="17280" y="7623"/>
                  <a:pt x="20982" y="6098"/>
                  <a:pt x="23451" y="4065"/>
                </a:cubicBezTo>
                <a:cubicBezTo>
                  <a:pt x="25920" y="2032"/>
                  <a:pt x="27154" y="0"/>
                  <a:pt x="30857" y="5590"/>
                </a:cubicBezTo>
                <a:cubicBezTo>
                  <a:pt x="38262" y="13214"/>
                  <a:pt x="41965" y="21345"/>
                  <a:pt x="43200" y="24903"/>
                </a:cubicBezTo>
                <a:cubicBezTo>
                  <a:pt x="43200" y="30494"/>
                  <a:pt x="41965" y="35576"/>
                  <a:pt x="40731" y="37609"/>
                </a:cubicBezTo>
                <a:cubicBezTo>
                  <a:pt x="37028" y="40658"/>
                  <a:pt x="34560" y="43200"/>
                  <a:pt x="30857" y="41167"/>
                </a:cubicBezTo>
                <a:cubicBezTo>
                  <a:pt x="29622" y="39134"/>
                  <a:pt x="28388" y="36084"/>
                  <a:pt x="27154" y="27952"/>
                </a:cubicBezTo>
                <a:cubicBezTo>
                  <a:pt x="27154" y="23887"/>
                  <a:pt x="27154" y="19312"/>
                  <a:pt x="25920" y="1728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4637925" name=""/>
          <p:cNvSpPr/>
          <p:nvPr/>
        </p:nvSpPr>
        <p:spPr bwMode="auto">
          <a:xfrm>
            <a:off x="7632843" y="1235045"/>
            <a:ext cx="384494" cy="92045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236" y="1093"/>
                  <a:pt x="10472" y="4374"/>
                  <a:pt x="14400" y="6562"/>
                </a:cubicBezTo>
                <a:cubicBezTo>
                  <a:pt x="19636" y="9843"/>
                  <a:pt x="24872" y="14764"/>
                  <a:pt x="35345" y="25154"/>
                </a:cubicBezTo>
                <a:cubicBezTo>
                  <a:pt x="40581" y="29529"/>
                  <a:pt x="43200" y="32263"/>
                  <a:pt x="43200" y="34997"/>
                </a:cubicBezTo>
                <a:cubicBezTo>
                  <a:pt x="43200" y="38278"/>
                  <a:pt x="40581" y="41012"/>
                  <a:pt x="36654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9450543" name=""/>
          <p:cNvSpPr/>
          <p:nvPr/>
        </p:nvSpPr>
        <p:spPr bwMode="auto">
          <a:xfrm>
            <a:off x="6199723" y="2854586"/>
            <a:ext cx="302934" cy="5359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307" y="4695"/>
                  <a:pt x="16615" y="16904"/>
                  <a:pt x="26584" y="27234"/>
                </a:cubicBezTo>
                <a:cubicBezTo>
                  <a:pt x="34892" y="33808"/>
                  <a:pt x="39876" y="39443"/>
                  <a:pt x="43200" y="43200"/>
                </a:cubicBezTo>
                <a:cubicBezTo>
                  <a:pt x="34892" y="40382"/>
                  <a:pt x="29907" y="37565"/>
                  <a:pt x="23261" y="34747"/>
                </a:cubicBezTo>
                <a:lnTo>
                  <a:pt x="16615" y="30991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9709495" name=""/>
          <p:cNvSpPr/>
          <p:nvPr/>
        </p:nvSpPr>
        <p:spPr bwMode="auto">
          <a:xfrm>
            <a:off x="6176421" y="2598255"/>
            <a:ext cx="349539" cy="58256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759" y="6911"/>
                  <a:pt x="11519" y="12959"/>
                  <a:pt x="20160" y="18143"/>
                </a:cubicBezTo>
                <a:cubicBezTo>
                  <a:pt x="27359" y="23327"/>
                  <a:pt x="37440" y="29375"/>
                  <a:pt x="43200" y="35423"/>
                </a:cubicBezTo>
                <a:cubicBezTo>
                  <a:pt x="43200" y="39743"/>
                  <a:pt x="41760" y="43200"/>
                  <a:pt x="37440" y="40607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044063" name=""/>
          <p:cNvSpPr/>
          <p:nvPr/>
        </p:nvSpPr>
        <p:spPr bwMode="auto">
          <a:xfrm>
            <a:off x="6479357" y="3041007"/>
            <a:ext cx="337889" cy="4194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1999"/>
                </a:moveTo>
                <a:cubicBezTo>
                  <a:pt x="5958" y="14400"/>
                  <a:pt x="14896" y="22800"/>
                  <a:pt x="25324" y="31199"/>
                </a:cubicBezTo>
                <a:cubicBezTo>
                  <a:pt x="28303" y="36000"/>
                  <a:pt x="34262" y="43200"/>
                  <a:pt x="41710" y="31199"/>
                </a:cubicBezTo>
                <a:quadBezTo>
                  <a:pt x="43200" y="1080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293703" name=""/>
          <p:cNvSpPr/>
          <p:nvPr/>
        </p:nvSpPr>
        <p:spPr bwMode="auto">
          <a:xfrm>
            <a:off x="6875503" y="1736054"/>
            <a:ext cx="81558" cy="1980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6171" y="33035"/>
                  <a:pt x="37028" y="12705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324023" name=""/>
          <p:cNvSpPr/>
          <p:nvPr/>
        </p:nvSpPr>
        <p:spPr bwMode="auto">
          <a:xfrm>
            <a:off x="6957063" y="1969081"/>
            <a:ext cx="128163" cy="699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8800"/>
                </a:moveTo>
                <a:cubicBezTo>
                  <a:pt x="31418" y="28800"/>
                  <a:pt x="43200" y="0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1798201" name="Google Shape;857;p142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32658144" name="Google Shape;858;p142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04608033" name="Google Shape;859;p142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counter = 3;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while (counter &gt; 0)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printf("meow\n");</a:t>
            </a:r>
            <a:endParaRPr sz="1800"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counter = counter - 1;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950643297" name="Google Shape;860;p14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3174361" name="Google Shape;865;p143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9723389" name="Google Shape;866;p143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1158649" name="Google Shape;867;p143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counter = 3;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while (counter &gt; 0)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printf("meow\n");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counter = counter - 1;</a:t>
            </a:r>
            <a:endParaRPr sz="1800"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910927090" name="Google Shape;868;p14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2578384" name="Google Shape;873;p144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04161198" name="Google Shape;874;p144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3890137" name="Google Shape;875;p144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counter = 3;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while (</a:t>
            </a: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counter &gt; 0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printf("meow\n");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counter = counter - 1;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2008437829" name="Google Shape;876;p14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9738258" name="Google Shape;881;p145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080403" name="Google Shape;882;p145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04668080" name="Google Shape;883;p145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counter = 3;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while (counter &gt; 0)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printf("meow\n");</a:t>
            </a:r>
            <a:endParaRPr sz="1800"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counter = counter - 1;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63161616" name="Google Shape;884;p14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9811097" name="Google Shape;889;p146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14668247" name="Google Shape;890;p146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26696039" name="Google Shape;891;p146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counter = 3;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while (counter &gt; 0)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printf("meow\n");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counter = counter - 1;</a:t>
            </a:r>
            <a:endParaRPr sz="1800"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109742564" name="Google Shape;892;p14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2050298" name="Google Shape;897;p147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16293138" name="Google Shape;898;p147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45110766" name="Google Shape;899;p147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counter = 3;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while (</a:t>
            </a: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counter &gt; 0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printf("meow\n");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counter = counter - 1;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276200609" name="Google Shape;900;p14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4190990" name="Google Shape;905;p148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8550823" name="Google Shape;906;p148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14038934" name="Google Shape;907;p148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int counter = 3;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while (counter &gt; 0)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printf("meow\n");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counter = counter - 1;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091696808" name="Google Shape;908;p14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0148565" name="Google Shape;913;p149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38115054" name="Google Shape;914;p149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04277853" name="Google Shape;915;p149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i = 3;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while (i &gt; 0)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printf("meow\n");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i = i - 1;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398918192" name="Google Shape;916;p14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8500793" name="Google Shape;921;p150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63810571" name="Google Shape;922;p150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828947" name="Google Shape;923;p150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i = 3;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while (i &gt; 0)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printf("meow\n");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i -= 1;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821991689" name="Google Shape;924;p15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962368" name="Google Shape;929;p151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2315880" name="Google Shape;930;p151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98497756" name="Google Shape;931;p151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i = 3;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while (i &gt; 0)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printf("meow\n");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i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--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570133795" name="Google Shape;932;p15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9920036" name="Google Shape;684;p116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5999696" name="Google Shape;685;p116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8790214" name="Google Shape;686;p116"/>
          <p:cNvSpPr txBox="1"/>
          <p:nvPr/>
        </p:nvSpPr>
        <p:spPr bwMode="auto">
          <a:xfrm>
            <a:off x="6329999" y="2612399"/>
            <a:ext cx="4408799" cy="163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counter = 0</a:t>
            </a:r>
            <a:r>
              <a:rPr lang="en" sz="1800">
                <a:latin typeface="Consolas"/>
                <a:ea typeface="Consolas"/>
                <a:cs typeface="Consolas"/>
              </a:rPr>
              <a:t>;</a:t>
            </a:r>
            <a:endParaRPr sz="1800">
              <a:latin typeface="Consolas"/>
              <a:ea typeface="Consolas"/>
              <a:cs typeface="Consolas"/>
            </a:endParaRPr>
          </a:p>
        </p:txBody>
      </p:sp>
      <p:pic>
        <p:nvPicPr>
          <p:cNvPr id="1875902530" name="Google Shape;687;p11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953499"/>
            <a:ext cx="3657600" cy="95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24222821" name=""/>
          <p:cNvSpPr/>
          <p:nvPr/>
        </p:nvSpPr>
        <p:spPr bwMode="auto">
          <a:xfrm>
            <a:off x="7516329" y="3740090"/>
            <a:ext cx="233026" cy="1165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7280"/>
                </a:moveTo>
                <a:cubicBezTo>
                  <a:pt x="0" y="38880"/>
                  <a:pt x="12960" y="43200"/>
                  <a:pt x="21600" y="34560"/>
                </a:cubicBezTo>
                <a:quadBezTo>
                  <a:pt x="36719" y="1295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4472528" name=""/>
          <p:cNvSpPr/>
          <p:nvPr/>
        </p:nvSpPr>
        <p:spPr bwMode="auto">
          <a:xfrm>
            <a:off x="9450458" y="3297338"/>
            <a:ext cx="699081" cy="4427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0926"/>
                </a:moveTo>
                <a:cubicBezTo>
                  <a:pt x="2879" y="43200"/>
                  <a:pt x="6479" y="39789"/>
                  <a:pt x="17279" y="28421"/>
                </a:cubicBezTo>
                <a:cubicBezTo>
                  <a:pt x="28800" y="17052"/>
                  <a:pt x="38880" y="5684"/>
                  <a:pt x="43200" y="0"/>
                </a:cubicBezTo>
                <a:quadBezTo>
                  <a:pt x="43200" y="5684"/>
                  <a:pt x="41040" y="10231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4112003" name="Google Shape;937;p152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3496383" name="Google Shape;938;p152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65257215" name="Google Shape;939;p152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int i = 3;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while (i &gt; 0)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printf("meow\n");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i--;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908429708" name="Google Shape;940;p15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7448900" name="Google Shape;945;p153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7061168" name="Google Shape;946;p153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50714906" name="Google Shape;947;p153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int i = 1;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while (i &lt;= 3)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printf("meow\n");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i++;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469500432" name="Google Shape;948;p15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979254" name="Google Shape;953;p154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65598197" name="Google Shape;954;p154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977359" name="Google Shape;955;p154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int i =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0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while (i &lt; 3)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printf("meow\n");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i++;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956299059" name="Google Shape;956;p15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  <p:sp>
        <p:nvSpPr>
          <p:cNvPr id="1469632568" name=""/>
          <p:cNvSpPr/>
          <p:nvPr/>
        </p:nvSpPr>
        <p:spPr bwMode="auto">
          <a:xfrm>
            <a:off x="6647415" y="3079749"/>
            <a:ext cx="253999" cy="1058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7279"/>
                </a:moveTo>
                <a:cubicBezTo>
                  <a:pt x="17999" y="17279"/>
                  <a:pt x="34199" y="8640"/>
                  <a:pt x="43200" y="0"/>
                </a:cubicBezTo>
                <a:cubicBezTo>
                  <a:pt x="32399" y="25920"/>
                  <a:pt x="17999" y="38879"/>
                  <a:pt x="5400" y="43200"/>
                </a:cubicBezTo>
                <a:quadBezTo>
                  <a:pt x="27000" y="25920"/>
                  <a:pt x="37799" y="216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726964" name=""/>
          <p:cNvSpPr/>
          <p:nvPr/>
        </p:nvSpPr>
        <p:spPr bwMode="auto">
          <a:xfrm>
            <a:off x="5197498" y="3270249"/>
            <a:ext cx="529166" cy="10054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7152" y="909"/>
                  <a:pt x="33696" y="2273"/>
                  <a:pt x="26784" y="4092"/>
                </a:cubicBezTo>
                <a:cubicBezTo>
                  <a:pt x="23327" y="5456"/>
                  <a:pt x="17280" y="7730"/>
                  <a:pt x="13824" y="9094"/>
                </a:cubicBezTo>
                <a:cubicBezTo>
                  <a:pt x="6912" y="12732"/>
                  <a:pt x="3456" y="16825"/>
                  <a:pt x="2592" y="19098"/>
                </a:cubicBezTo>
                <a:cubicBezTo>
                  <a:pt x="0" y="22282"/>
                  <a:pt x="0" y="25010"/>
                  <a:pt x="0" y="27738"/>
                </a:cubicBezTo>
                <a:cubicBezTo>
                  <a:pt x="864" y="30467"/>
                  <a:pt x="3456" y="34105"/>
                  <a:pt x="6912" y="36378"/>
                </a:cubicBezTo>
                <a:cubicBezTo>
                  <a:pt x="12960" y="39107"/>
                  <a:pt x="18144" y="40926"/>
                  <a:pt x="25056" y="42290"/>
                </a:cubicBezTo>
                <a:cubicBezTo>
                  <a:pt x="29376" y="42745"/>
                  <a:pt x="33696" y="42745"/>
                  <a:pt x="38016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8391017" name=""/>
          <p:cNvSpPr/>
          <p:nvPr/>
        </p:nvSpPr>
        <p:spPr bwMode="auto">
          <a:xfrm>
            <a:off x="5017582" y="3238499"/>
            <a:ext cx="740833" cy="13229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0731" y="34905"/>
                </a:moveTo>
                <a:cubicBezTo>
                  <a:pt x="42582" y="36288"/>
                  <a:pt x="38879" y="39398"/>
                  <a:pt x="35177" y="41472"/>
                </a:cubicBezTo>
                <a:cubicBezTo>
                  <a:pt x="32091" y="42854"/>
                  <a:pt x="28388" y="43200"/>
                  <a:pt x="24685" y="42854"/>
                </a:cubicBezTo>
                <a:cubicBezTo>
                  <a:pt x="21599" y="42508"/>
                  <a:pt x="18514" y="41817"/>
                  <a:pt x="14811" y="39398"/>
                </a:cubicBezTo>
                <a:cubicBezTo>
                  <a:pt x="12960" y="37324"/>
                  <a:pt x="10491" y="35251"/>
                  <a:pt x="8022" y="31795"/>
                </a:cubicBezTo>
                <a:cubicBezTo>
                  <a:pt x="6171" y="28684"/>
                  <a:pt x="3702" y="25919"/>
                  <a:pt x="2468" y="24191"/>
                </a:cubicBezTo>
                <a:cubicBezTo>
                  <a:pt x="1234" y="21772"/>
                  <a:pt x="0" y="19699"/>
                  <a:pt x="0" y="16934"/>
                </a:cubicBezTo>
                <a:cubicBezTo>
                  <a:pt x="0" y="14860"/>
                  <a:pt x="2468" y="12095"/>
                  <a:pt x="5554" y="9331"/>
                </a:cubicBezTo>
                <a:cubicBezTo>
                  <a:pt x="8022" y="7603"/>
                  <a:pt x="9874" y="4838"/>
                  <a:pt x="12342" y="3456"/>
                </a:cubicBezTo>
                <a:cubicBezTo>
                  <a:pt x="15428" y="2419"/>
                  <a:pt x="18514" y="2073"/>
                  <a:pt x="22217" y="1728"/>
                </a:cubicBezTo>
                <a:cubicBezTo>
                  <a:pt x="25920" y="1036"/>
                  <a:pt x="30239" y="0"/>
                  <a:pt x="35177" y="0"/>
                </a:cubicBezTo>
                <a:quadBezTo>
                  <a:pt x="38262" y="691"/>
                  <a:pt x="43200" y="691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3012713" name=""/>
          <p:cNvSpPr/>
          <p:nvPr/>
        </p:nvSpPr>
        <p:spPr bwMode="auto">
          <a:xfrm>
            <a:off x="5673749" y="3174999"/>
            <a:ext cx="105833" cy="1481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1600" y="12342"/>
                  <a:pt x="43200" y="30857"/>
                  <a:pt x="2592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8110107" name=""/>
          <p:cNvSpPr/>
          <p:nvPr/>
        </p:nvSpPr>
        <p:spPr bwMode="auto">
          <a:xfrm>
            <a:off x="5493831" y="3005666"/>
            <a:ext cx="201082" cy="3069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1368" y="13406"/>
                  <a:pt x="22736" y="20855"/>
                  <a:pt x="34105" y="25324"/>
                </a:cubicBezTo>
                <a:cubicBezTo>
                  <a:pt x="43199" y="29793"/>
                  <a:pt x="31831" y="38731"/>
                  <a:pt x="22736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3764660" name=""/>
          <p:cNvSpPr/>
          <p:nvPr/>
        </p:nvSpPr>
        <p:spPr bwMode="auto">
          <a:xfrm>
            <a:off x="6816749" y="4762499"/>
            <a:ext cx="31749" cy="423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43200"/>
                </a:moveTo>
                <a:lnTo>
                  <a:pt x="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1236889" name=""/>
          <p:cNvSpPr/>
          <p:nvPr/>
        </p:nvSpPr>
        <p:spPr bwMode="auto">
          <a:xfrm>
            <a:off x="6202915" y="4741333"/>
            <a:ext cx="592666" cy="11112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411"/>
                </a:moveTo>
                <a:cubicBezTo>
                  <a:pt x="39342" y="0"/>
                  <a:pt x="33942" y="1234"/>
                  <a:pt x="29314" y="2468"/>
                </a:cubicBezTo>
                <a:cubicBezTo>
                  <a:pt x="20057" y="3702"/>
                  <a:pt x="15428" y="4937"/>
                  <a:pt x="11571" y="7405"/>
                </a:cubicBezTo>
                <a:cubicBezTo>
                  <a:pt x="6171" y="10697"/>
                  <a:pt x="2314" y="13988"/>
                  <a:pt x="0" y="18514"/>
                </a:cubicBezTo>
                <a:cubicBezTo>
                  <a:pt x="0" y="20982"/>
                  <a:pt x="1542" y="25097"/>
                  <a:pt x="3085" y="27977"/>
                </a:cubicBezTo>
                <a:cubicBezTo>
                  <a:pt x="6171" y="31268"/>
                  <a:pt x="9257" y="34560"/>
                  <a:pt x="12342" y="37851"/>
                </a:cubicBezTo>
                <a:cubicBezTo>
                  <a:pt x="15428" y="39908"/>
                  <a:pt x="17742" y="41554"/>
                  <a:pt x="23914" y="42788"/>
                </a:cubicBezTo>
                <a:cubicBezTo>
                  <a:pt x="27771" y="43200"/>
                  <a:pt x="33942" y="43200"/>
                  <a:pt x="38571" y="43200"/>
                </a:cubicBezTo>
                <a:quadBezTo>
                  <a:pt x="42428" y="43200"/>
                  <a:pt x="39342" y="41554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7170426" name=""/>
          <p:cNvSpPr/>
          <p:nvPr/>
        </p:nvSpPr>
        <p:spPr bwMode="auto">
          <a:xfrm>
            <a:off x="6636833" y="5587999"/>
            <a:ext cx="201082" cy="3598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547" y="0"/>
                </a:moveTo>
                <a:cubicBezTo>
                  <a:pt x="18189" y="8894"/>
                  <a:pt x="34105" y="19058"/>
                  <a:pt x="43200" y="22870"/>
                </a:cubicBezTo>
                <a:cubicBezTo>
                  <a:pt x="43200" y="29223"/>
                  <a:pt x="36378" y="38117"/>
                  <a:pt x="29557" y="43200"/>
                </a:cubicBezTo>
                <a:quadBezTo>
                  <a:pt x="11368" y="43200"/>
                  <a:pt x="0" y="36847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6740214" name=""/>
          <p:cNvSpPr/>
          <p:nvPr/>
        </p:nvSpPr>
        <p:spPr bwMode="auto">
          <a:xfrm>
            <a:off x="6721499" y="4624915"/>
            <a:ext cx="761999" cy="11535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7199" y="41614"/>
                </a:moveTo>
                <a:cubicBezTo>
                  <a:pt x="9599" y="42803"/>
                  <a:pt x="14399" y="43200"/>
                  <a:pt x="19199" y="42803"/>
                </a:cubicBezTo>
                <a:cubicBezTo>
                  <a:pt x="24599" y="41218"/>
                  <a:pt x="29399" y="38840"/>
                  <a:pt x="33000" y="37255"/>
                </a:cubicBezTo>
                <a:cubicBezTo>
                  <a:pt x="35999" y="35669"/>
                  <a:pt x="38400" y="34480"/>
                  <a:pt x="40799" y="31706"/>
                </a:cubicBezTo>
                <a:cubicBezTo>
                  <a:pt x="41999" y="29328"/>
                  <a:pt x="42599" y="26950"/>
                  <a:pt x="43200" y="23779"/>
                </a:cubicBezTo>
                <a:cubicBezTo>
                  <a:pt x="41999" y="20609"/>
                  <a:pt x="40199" y="18627"/>
                  <a:pt x="37800" y="16645"/>
                </a:cubicBezTo>
                <a:cubicBezTo>
                  <a:pt x="34799" y="13871"/>
                  <a:pt x="31799" y="11097"/>
                  <a:pt x="29399" y="9511"/>
                </a:cubicBezTo>
                <a:cubicBezTo>
                  <a:pt x="25799" y="7926"/>
                  <a:pt x="22200" y="6341"/>
                  <a:pt x="19199" y="4755"/>
                </a:cubicBezTo>
                <a:cubicBezTo>
                  <a:pt x="16200" y="3170"/>
                  <a:pt x="13199" y="2377"/>
                  <a:pt x="9599" y="1188"/>
                </a:cubicBezTo>
                <a:cubicBezTo>
                  <a:pt x="4799" y="396"/>
                  <a:pt x="1799" y="0"/>
                  <a:pt x="0" y="1585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7886858" name=""/>
          <p:cNvSpPr/>
          <p:nvPr/>
        </p:nvSpPr>
        <p:spPr bwMode="auto">
          <a:xfrm>
            <a:off x="6657998" y="4476749"/>
            <a:ext cx="285749" cy="6561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9200" y="0"/>
                </a:moveTo>
                <a:cubicBezTo>
                  <a:pt x="12799" y="5574"/>
                  <a:pt x="4800" y="10451"/>
                  <a:pt x="0" y="13238"/>
                </a:cubicBezTo>
                <a:cubicBezTo>
                  <a:pt x="8000" y="20903"/>
                  <a:pt x="22400" y="32051"/>
                  <a:pt x="36800" y="40412"/>
                </a:cubicBezTo>
                <a:quadBezTo>
                  <a:pt x="43200" y="43200"/>
                  <a:pt x="38400" y="40412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7317544" name=""/>
          <p:cNvSpPr/>
          <p:nvPr/>
        </p:nvSpPr>
        <p:spPr bwMode="auto">
          <a:xfrm>
            <a:off x="7748082" y="4921249"/>
            <a:ext cx="1502831" cy="7090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6107"/>
                </a:moveTo>
                <a:cubicBezTo>
                  <a:pt x="912" y="41910"/>
                  <a:pt x="2433" y="43200"/>
                  <a:pt x="12473" y="35462"/>
                </a:cubicBezTo>
                <a:cubicBezTo>
                  <a:pt x="32856" y="13540"/>
                  <a:pt x="42287" y="2579"/>
                  <a:pt x="43200" y="0"/>
                </a:cubicBezTo>
                <a:lnTo>
                  <a:pt x="41983" y="4513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90220417" name="Google Shape;961;p15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570983" y="203199"/>
            <a:ext cx="3050019" cy="645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7439934" name=""/>
          <p:cNvSpPr/>
          <p:nvPr/>
        </p:nvSpPr>
        <p:spPr bwMode="auto">
          <a:xfrm>
            <a:off x="7271833" y="10582"/>
            <a:ext cx="1185331" cy="7831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6778"/>
                </a:moveTo>
                <a:cubicBezTo>
                  <a:pt x="1157" y="39697"/>
                  <a:pt x="2699" y="42032"/>
                  <a:pt x="5014" y="43200"/>
                </a:cubicBezTo>
                <a:cubicBezTo>
                  <a:pt x="9257" y="42032"/>
                  <a:pt x="23914" y="29189"/>
                  <a:pt x="37414" y="12843"/>
                </a:cubicBezTo>
                <a:quadBezTo>
                  <a:pt x="43200" y="0"/>
                  <a:pt x="38957" y="8172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802889" name=""/>
          <p:cNvSpPr/>
          <p:nvPr/>
        </p:nvSpPr>
        <p:spPr bwMode="auto">
          <a:xfrm>
            <a:off x="7240082" y="1693333"/>
            <a:ext cx="613833" cy="1481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0114"/>
                </a:moveTo>
                <a:cubicBezTo>
                  <a:pt x="4468" y="43200"/>
                  <a:pt x="11172" y="33942"/>
                  <a:pt x="31282" y="12342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151128" name=""/>
          <p:cNvSpPr/>
          <p:nvPr/>
        </p:nvSpPr>
        <p:spPr bwMode="auto">
          <a:xfrm>
            <a:off x="3779331" y="4720166"/>
            <a:ext cx="952499" cy="4656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0254"/>
                </a:moveTo>
                <a:cubicBezTo>
                  <a:pt x="2400" y="43200"/>
                  <a:pt x="11040" y="37309"/>
                  <a:pt x="26400" y="21600"/>
                </a:cubicBezTo>
                <a:quadBezTo>
                  <a:pt x="39360" y="490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3562247" name=""/>
          <p:cNvSpPr/>
          <p:nvPr/>
        </p:nvSpPr>
        <p:spPr bwMode="auto">
          <a:xfrm>
            <a:off x="6986082" y="4434415"/>
            <a:ext cx="592666" cy="2963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628" y="15428"/>
                  <a:pt x="6942" y="24685"/>
                  <a:pt x="8485" y="33942"/>
                </a:cubicBezTo>
                <a:cubicBezTo>
                  <a:pt x="10028" y="43200"/>
                  <a:pt x="14657" y="37028"/>
                  <a:pt x="23142" y="26228"/>
                </a:cubicBezTo>
                <a:quadBezTo>
                  <a:pt x="39342" y="7714"/>
                  <a:pt x="43200" y="1542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386599" name=""/>
          <p:cNvSpPr/>
          <p:nvPr/>
        </p:nvSpPr>
        <p:spPr bwMode="auto">
          <a:xfrm>
            <a:off x="4319082" y="3312582"/>
            <a:ext cx="1725082" cy="15769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41874" y="1449"/>
                  <a:pt x="40284" y="2609"/>
                  <a:pt x="37369" y="4928"/>
                </a:cubicBezTo>
                <a:cubicBezTo>
                  <a:pt x="31803" y="7248"/>
                  <a:pt x="22792" y="10437"/>
                  <a:pt x="16431" y="13626"/>
                </a:cubicBezTo>
                <a:cubicBezTo>
                  <a:pt x="14576" y="15366"/>
                  <a:pt x="12456" y="17395"/>
                  <a:pt x="11131" y="19425"/>
                </a:cubicBezTo>
                <a:cubicBezTo>
                  <a:pt x="9276" y="23774"/>
                  <a:pt x="6360" y="31602"/>
                  <a:pt x="4505" y="36531"/>
                </a:cubicBezTo>
                <a:cubicBezTo>
                  <a:pt x="2120" y="41170"/>
                  <a:pt x="1060" y="43200"/>
                  <a:pt x="530" y="41750"/>
                </a:cubicBezTo>
                <a:quadBezTo>
                  <a:pt x="265" y="40010"/>
                  <a:pt x="0" y="38561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8195331" name=""/>
          <p:cNvSpPr/>
          <p:nvPr/>
        </p:nvSpPr>
        <p:spPr bwMode="auto">
          <a:xfrm>
            <a:off x="4329666" y="4751915"/>
            <a:ext cx="169331" cy="1164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699" y="23563"/>
                  <a:pt x="16199" y="39272"/>
                  <a:pt x="29699" y="43200"/>
                </a:cubicBezTo>
                <a:lnTo>
                  <a:pt x="43200" y="35345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7568659" name=""/>
          <p:cNvSpPr/>
          <p:nvPr/>
        </p:nvSpPr>
        <p:spPr bwMode="auto">
          <a:xfrm>
            <a:off x="4319082" y="5037666"/>
            <a:ext cx="910166" cy="14287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516" y="6400"/>
                  <a:pt x="7534" y="15359"/>
                  <a:pt x="12055" y="23040"/>
                </a:cubicBezTo>
                <a:cubicBezTo>
                  <a:pt x="17581" y="31359"/>
                  <a:pt x="23106" y="36159"/>
                  <a:pt x="27125" y="38080"/>
                </a:cubicBezTo>
                <a:cubicBezTo>
                  <a:pt x="32148" y="40320"/>
                  <a:pt x="35162" y="41600"/>
                  <a:pt x="39181" y="43200"/>
                </a:cubicBezTo>
                <a:cubicBezTo>
                  <a:pt x="42697" y="42559"/>
                  <a:pt x="43200" y="40320"/>
                  <a:pt x="43200" y="384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383998" name=""/>
          <p:cNvSpPr/>
          <p:nvPr/>
        </p:nvSpPr>
        <p:spPr bwMode="auto">
          <a:xfrm>
            <a:off x="5144582" y="6233582"/>
            <a:ext cx="190499" cy="5079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9599" y="0"/>
                </a:moveTo>
                <a:cubicBezTo>
                  <a:pt x="19199" y="9000"/>
                  <a:pt x="28799" y="14400"/>
                  <a:pt x="43200" y="20700"/>
                </a:cubicBezTo>
                <a:cubicBezTo>
                  <a:pt x="43200" y="28800"/>
                  <a:pt x="35999" y="33299"/>
                  <a:pt x="23999" y="38700"/>
                </a:cubicBezTo>
                <a:quadBezTo>
                  <a:pt x="11999" y="43200"/>
                  <a:pt x="0" y="4139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575274" name=""/>
          <p:cNvSpPr/>
          <p:nvPr/>
        </p:nvSpPr>
        <p:spPr bwMode="auto">
          <a:xfrm>
            <a:off x="6679166" y="3682999"/>
            <a:ext cx="1481666" cy="26669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2857"/>
                </a:moveTo>
                <a:cubicBezTo>
                  <a:pt x="2159" y="43028"/>
                  <a:pt x="4937" y="43200"/>
                  <a:pt x="7714" y="42685"/>
                </a:cubicBezTo>
                <a:cubicBezTo>
                  <a:pt x="12342" y="41485"/>
                  <a:pt x="20982" y="37542"/>
                  <a:pt x="31782" y="32914"/>
                </a:cubicBezTo>
                <a:cubicBezTo>
                  <a:pt x="37028" y="31028"/>
                  <a:pt x="39188" y="29142"/>
                  <a:pt x="41965" y="25028"/>
                </a:cubicBezTo>
                <a:cubicBezTo>
                  <a:pt x="43200" y="19028"/>
                  <a:pt x="41965" y="14400"/>
                  <a:pt x="38879" y="10285"/>
                </a:cubicBezTo>
                <a:cubicBezTo>
                  <a:pt x="36719" y="8400"/>
                  <a:pt x="34560" y="6171"/>
                  <a:pt x="32091" y="4628"/>
                </a:cubicBezTo>
                <a:cubicBezTo>
                  <a:pt x="29622" y="2914"/>
                  <a:pt x="27154" y="1371"/>
                  <a:pt x="24685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236575" name=""/>
          <p:cNvSpPr/>
          <p:nvPr/>
        </p:nvSpPr>
        <p:spPr bwMode="auto">
          <a:xfrm>
            <a:off x="7419998" y="3651249"/>
            <a:ext cx="169333" cy="2539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6200" y="0"/>
                </a:moveTo>
                <a:cubicBezTo>
                  <a:pt x="8100" y="21600"/>
                  <a:pt x="2700" y="34199"/>
                  <a:pt x="0" y="43200"/>
                </a:cubicBezTo>
                <a:cubicBezTo>
                  <a:pt x="5400" y="27000"/>
                  <a:pt x="10800" y="14399"/>
                  <a:pt x="13500" y="1800"/>
                </a:cubicBezTo>
                <a:quadBezTo>
                  <a:pt x="26999" y="1800"/>
                  <a:pt x="43200" y="719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300926" name=""/>
          <p:cNvSpPr/>
          <p:nvPr/>
        </p:nvSpPr>
        <p:spPr bwMode="auto">
          <a:xfrm>
            <a:off x="6562749" y="5259915"/>
            <a:ext cx="391582" cy="2645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8681" y="22463"/>
                  <a:pt x="33859" y="10368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5167580" name="Google Shape;966;p156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27055002" name="Google Shape;967;p156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0231851" name="Google Shape;968;p156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int i = 0;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while (i &lt; 3)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printf("meow\n");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i++;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523107918" name="Google Shape;969;p15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  <p:sp>
        <p:nvSpPr>
          <p:cNvPr id="1573448494" name=""/>
          <p:cNvSpPr/>
          <p:nvPr/>
        </p:nvSpPr>
        <p:spPr bwMode="auto">
          <a:xfrm>
            <a:off x="5843082" y="857249"/>
            <a:ext cx="465665" cy="4550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5890" y="0"/>
                </a:moveTo>
                <a:cubicBezTo>
                  <a:pt x="3927" y="6027"/>
                  <a:pt x="0" y="22102"/>
                  <a:pt x="0" y="29134"/>
                </a:cubicBezTo>
                <a:cubicBezTo>
                  <a:pt x="5890" y="38176"/>
                  <a:pt x="10799" y="43200"/>
                  <a:pt x="18654" y="43200"/>
                </a:cubicBezTo>
                <a:cubicBezTo>
                  <a:pt x="24545" y="37172"/>
                  <a:pt x="28472" y="30139"/>
                  <a:pt x="28472" y="24111"/>
                </a:cubicBezTo>
                <a:cubicBezTo>
                  <a:pt x="32399" y="33153"/>
                  <a:pt x="35345" y="38176"/>
                  <a:pt x="39272" y="30139"/>
                </a:cubicBezTo>
                <a:cubicBezTo>
                  <a:pt x="42218" y="23106"/>
                  <a:pt x="43200" y="12055"/>
                  <a:pt x="42218" y="6027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982771" name=""/>
          <p:cNvSpPr/>
          <p:nvPr/>
        </p:nvSpPr>
        <p:spPr bwMode="auto">
          <a:xfrm>
            <a:off x="6319333" y="560916"/>
            <a:ext cx="433915" cy="5185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160" y="7934"/>
                  <a:pt x="6321" y="14987"/>
                  <a:pt x="8429" y="22922"/>
                </a:cubicBezTo>
                <a:cubicBezTo>
                  <a:pt x="9482" y="28212"/>
                  <a:pt x="11590" y="34383"/>
                  <a:pt x="13697" y="38791"/>
                </a:cubicBezTo>
                <a:cubicBezTo>
                  <a:pt x="14751" y="30857"/>
                  <a:pt x="17912" y="26448"/>
                  <a:pt x="23180" y="19395"/>
                </a:cubicBezTo>
                <a:cubicBezTo>
                  <a:pt x="26341" y="15869"/>
                  <a:pt x="31609" y="20277"/>
                  <a:pt x="35824" y="26448"/>
                </a:cubicBezTo>
                <a:cubicBezTo>
                  <a:pt x="40039" y="32620"/>
                  <a:pt x="42146" y="37910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851212" name=""/>
          <p:cNvSpPr/>
          <p:nvPr/>
        </p:nvSpPr>
        <p:spPr bwMode="auto">
          <a:xfrm>
            <a:off x="6837915" y="888999"/>
            <a:ext cx="137582" cy="2434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6584" y="18782"/>
                  <a:pt x="39876" y="33808"/>
                  <a:pt x="43200" y="43200"/>
                </a:cubicBezTo>
                <a:lnTo>
                  <a:pt x="33230" y="28173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6908495" name=""/>
          <p:cNvSpPr/>
          <p:nvPr/>
        </p:nvSpPr>
        <p:spPr bwMode="auto">
          <a:xfrm>
            <a:off x="6774415" y="592666"/>
            <a:ext cx="52915" cy="1375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26584"/>
                  <a:pt x="17280" y="43200"/>
                  <a:pt x="43200" y="19938"/>
                </a:cubicBezTo>
                <a:lnTo>
                  <a:pt x="0" y="23261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04420" name=""/>
          <p:cNvSpPr/>
          <p:nvPr/>
        </p:nvSpPr>
        <p:spPr bwMode="auto">
          <a:xfrm>
            <a:off x="6933165" y="338666"/>
            <a:ext cx="338666" cy="4868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050" y="3756"/>
                  <a:pt x="13499" y="12208"/>
                  <a:pt x="21600" y="20660"/>
                </a:cubicBezTo>
                <a:cubicBezTo>
                  <a:pt x="32400" y="32869"/>
                  <a:pt x="39149" y="39443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910239" name=""/>
          <p:cNvSpPr/>
          <p:nvPr/>
        </p:nvSpPr>
        <p:spPr bwMode="auto">
          <a:xfrm>
            <a:off x="7441166" y="550333"/>
            <a:ext cx="317499" cy="2857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9599"/>
                </a:moveTo>
                <a:cubicBezTo>
                  <a:pt x="12959" y="22399"/>
                  <a:pt x="18720" y="27199"/>
                  <a:pt x="27359" y="25599"/>
                </a:cubicBezTo>
                <a:cubicBezTo>
                  <a:pt x="34559" y="20800"/>
                  <a:pt x="40319" y="11199"/>
                  <a:pt x="40319" y="1599"/>
                </a:cubicBezTo>
                <a:cubicBezTo>
                  <a:pt x="31680" y="0"/>
                  <a:pt x="23039" y="3199"/>
                  <a:pt x="11519" y="15999"/>
                </a:cubicBezTo>
                <a:cubicBezTo>
                  <a:pt x="8639" y="31999"/>
                  <a:pt x="12959" y="43200"/>
                  <a:pt x="27359" y="36799"/>
                </a:cubicBezTo>
                <a:quadBezTo>
                  <a:pt x="38879" y="23999"/>
                  <a:pt x="43200" y="1759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577684" name=""/>
          <p:cNvSpPr/>
          <p:nvPr/>
        </p:nvSpPr>
        <p:spPr bwMode="auto">
          <a:xfrm>
            <a:off x="5292749" y="1841499"/>
            <a:ext cx="825499" cy="5291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2336"/>
                </a:moveTo>
                <a:cubicBezTo>
                  <a:pt x="2769" y="43200"/>
                  <a:pt x="6092" y="42336"/>
                  <a:pt x="12738" y="37151"/>
                </a:cubicBezTo>
                <a:cubicBezTo>
                  <a:pt x="28800" y="16415"/>
                  <a:pt x="40984" y="3455"/>
                  <a:pt x="43200" y="0"/>
                </a:cubicBezTo>
                <a:lnTo>
                  <a:pt x="40984" y="3455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287890" name=""/>
          <p:cNvSpPr/>
          <p:nvPr/>
        </p:nvSpPr>
        <p:spPr bwMode="auto">
          <a:xfrm>
            <a:off x="5483249" y="2444749"/>
            <a:ext cx="476249" cy="2010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0926"/>
                </a:moveTo>
                <a:cubicBezTo>
                  <a:pt x="9600" y="43199"/>
                  <a:pt x="18240" y="34105"/>
                  <a:pt x="30720" y="22736"/>
                </a:cubicBezTo>
                <a:cubicBezTo>
                  <a:pt x="38400" y="9094"/>
                  <a:pt x="43200" y="0"/>
                  <a:pt x="39360" y="6821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1428985" name=""/>
          <p:cNvSpPr/>
          <p:nvPr/>
        </p:nvSpPr>
        <p:spPr bwMode="auto">
          <a:xfrm>
            <a:off x="5514999" y="2995082"/>
            <a:ext cx="179915" cy="1058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7788" y="34559"/>
                  <a:pt x="33035" y="1296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5901858" name=""/>
          <p:cNvSpPr/>
          <p:nvPr/>
        </p:nvSpPr>
        <p:spPr bwMode="auto">
          <a:xfrm>
            <a:off x="5631415" y="3545415"/>
            <a:ext cx="211666" cy="1164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2960" y="39272"/>
                  <a:pt x="21600" y="2749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9246058" name=""/>
          <p:cNvSpPr/>
          <p:nvPr/>
        </p:nvSpPr>
        <p:spPr bwMode="auto">
          <a:xfrm>
            <a:off x="5726666" y="4000500"/>
            <a:ext cx="95249" cy="317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quadBezTo>
                  <a:pt x="24000" y="4320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7311616" name=""/>
          <p:cNvSpPr/>
          <p:nvPr/>
        </p:nvSpPr>
        <p:spPr bwMode="auto">
          <a:xfrm>
            <a:off x="5430333" y="4307415"/>
            <a:ext cx="158749" cy="740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7279" y="37028"/>
                  <a:pt x="31679" y="18514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770891" name=""/>
          <p:cNvSpPr/>
          <p:nvPr/>
        </p:nvSpPr>
        <p:spPr bwMode="auto">
          <a:xfrm>
            <a:off x="5536165" y="3206749"/>
            <a:ext cx="296333" cy="423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9257" y="21599"/>
                </a:moveTo>
                <a:cubicBezTo>
                  <a:pt x="0" y="0"/>
                  <a:pt x="10800" y="32399"/>
                  <a:pt x="20057" y="43200"/>
                </a:cubicBezTo>
                <a:quadBezTo>
                  <a:pt x="29314" y="43200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892874" name=""/>
          <p:cNvSpPr/>
          <p:nvPr/>
        </p:nvSpPr>
        <p:spPr bwMode="auto">
          <a:xfrm>
            <a:off x="5536165" y="4370915"/>
            <a:ext cx="232831" cy="2010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199"/>
                </a:moveTo>
                <a:cubicBezTo>
                  <a:pt x="7854" y="34105"/>
                  <a:pt x="19636" y="22736"/>
                  <a:pt x="27490" y="13642"/>
                </a:cubicBezTo>
                <a:quadBezTo>
                  <a:pt x="35345" y="6821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1448968" name=""/>
          <p:cNvSpPr/>
          <p:nvPr/>
        </p:nvSpPr>
        <p:spPr bwMode="auto">
          <a:xfrm>
            <a:off x="6975499" y="2317749"/>
            <a:ext cx="888999" cy="2539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5199"/>
                </a:moveTo>
                <a:cubicBezTo>
                  <a:pt x="1028" y="34199"/>
                  <a:pt x="3599" y="43200"/>
                  <a:pt x="14914" y="36000"/>
                </a:cubicBezTo>
                <a:cubicBezTo>
                  <a:pt x="35999" y="12599"/>
                  <a:pt x="43200" y="0"/>
                  <a:pt x="40114" y="1079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762602" name=""/>
          <p:cNvSpPr/>
          <p:nvPr/>
        </p:nvSpPr>
        <p:spPr bwMode="auto">
          <a:xfrm>
            <a:off x="6647415" y="3174999"/>
            <a:ext cx="698499" cy="846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1127" y="32400"/>
                  <a:pt x="27490" y="43200"/>
                  <a:pt x="38618" y="4320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1425810" name=""/>
          <p:cNvSpPr/>
          <p:nvPr/>
        </p:nvSpPr>
        <p:spPr bwMode="auto">
          <a:xfrm>
            <a:off x="6033582" y="4180415"/>
            <a:ext cx="465665" cy="423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872" y="10800"/>
                  <a:pt x="15709" y="21600"/>
                  <a:pt x="25527" y="21600"/>
                </a:cubicBezTo>
                <a:cubicBezTo>
                  <a:pt x="35345" y="21600"/>
                  <a:pt x="43200" y="32399"/>
                  <a:pt x="34363" y="32399"/>
                </a:cubicBezTo>
                <a:cubicBezTo>
                  <a:pt x="19636" y="32399"/>
                  <a:pt x="9818" y="43200"/>
                  <a:pt x="4909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164566" name=""/>
          <p:cNvSpPr/>
          <p:nvPr/>
        </p:nvSpPr>
        <p:spPr bwMode="auto">
          <a:xfrm>
            <a:off x="7028415" y="2000249"/>
            <a:ext cx="2920999" cy="5185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8791"/>
                </a:moveTo>
                <a:cubicBezTo>
                  <a:pt x="1721" y="43200"/>
                  <a:pt x="11582" y="39673"/>
                  <a:pt x="30991" y="27330"/>
                </a:cubicBezTo>
                <a:cubicBezTo>
                  <a:pt x="42730" y="3526"/>
                  <a:pt x="43200" y="0"/>
                  <a:pt x="41634" y="2644"/>
                </a:cubicBezTo>
                <a:lnTo>
                  <a:pt x="40539" y="793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668513" name=""/>
          <p:cNvSpPr/>
          <p:nvPr/>
        </p:nvSpPr>
        <p:spPr bwMode="auto">
          <a:xfrm>
            <a:off x="7229498" y="2730499"/>
            <a:ext cx="656165" cy="1799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3035"/>
                </a:moveTo>
                <a:cubicBezTo>
                  <a:pt x="3483" y="40658"/>
                  <a:pt x="7664" y="43200"/>
                  <a:pt x="22296" y="33035"/>
                </a:cubicBezTo>
                <a:quadBezTo>
                  <a:pt x="36929" y="2032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060835" name=""/>
          <p:cNvSpPr/>
          <p:nvPr/>
        </p:nvSpPr>
        <p:spPr bwMode="auto">
          <a:xfrm>
            <a:off x="6679166" y="4116915"/>
            <a:ext cx="317499" cy="1058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639" y="30240"/>
                  <a:pt x="20160" y="43200"/>
                  <a:pt x="37439" y="25920"/>
                </a:cubicBezTo>
                <a:cubicBezTo>
                  <a:pt x="43200" y="8640"/>
                  <a:pt x="27359" y="17280"/>
                  <a:pt x="18720" y="3456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2951757" name="Google Shape;974;p157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5374957" name="Google Shape;975;p157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9002395" name="Google Shape;976;p157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for (int i = 0; i &lt; 3; i++)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printf("meow\n");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99928054" name="Google Shape;977;p15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  <p:sp>
        <p:nvSpPr>
          <p:cNvPr id="652590292" name=""/>
          <p:cNvSpPr/>
          <p:nvPr/>
        </p:nvSpPr>
        <p:spPr bwMode="auto">
          <a:xfrm>
            <a:off x="5684333" y="2423582"/>
            <a:ext cx="634999" cy="2434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4417"/>
                </a:moveTo>
                <a:cubicBezTo>
                  <a:pt x="4320" y="30052"/>
                  <a:pt x="7200" y="35686"/>
                  <a:pt x="10080" y="41321"/>
                </a:cubicBezTo>
                <a:cubicBezTo>
                  <a:pt x="13680" y="43200"/>
                  <a:pt x="18000" y="39443"/>
                  <a:pt x="23760" y="31930"/>
                </a:cubicBezTo>
                <a:cubicBezTo>
                  <a:pt x="30960" y="20660"/>
                  <a:pt x="36720" y="11269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208137" name=""/>
          <p:cNvSpPr/>
          <p:nvPr/>
        </p:nvSpPr>
        <p:spPr bwMode="auto">
          <a:xfrm>
            <a:off x="7557582" y="3090333"/>
            <a:ext cx="507999" cy="1904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1600"/>
                </a:moveTo>
                <a:cubicBezTo>
                  <a:pt x="6299" y="19199"/>
                  <a:pt x="13499" y="14400"/>
                  <a:pt x="22499" y="12000"/>
                </a:cubicBezTo>
                <a:cubicBezTo>
                  <a:pt x="27899" y="9599"/>
                  <a:pt x="33299" y="4800"/>
                  <a:pt x="37799" y="2400"/>
                </a:cubicBezTo>
                <a:cubicBezTo>
                  <a:pt x="43200" y="0"/>
                  <a:pt x="35999" y="4800"/>
                  <a:pt x="30599" y="4800"/>
                </a:cubicBezTo>
                <a:cubicBezTo>
                  <a:pt x="26100" y="9599"/>
                  <a:pt x="19799" y="9599"/>
                  <a:pt x="14399" y="12000"/>
                </a:cubicBezTo>
                <a:cubicBezTo>
                  <a:pt x="18000" y="19199"/>
                  <a:pt x="23399" y="21600"/>
                  <a:pt x="27899" y="21600"/>
                </a:cubicBezTo>
                <a:cubicBezTo>
                  <a:pt x="33299" y="19199"/>
                  <a:pt x="28799" y="24000"/>
                  <a:pt x="21599" y="31199"/>
                </a:cubicBezTo>
                <a:cubicBezTo>
                  <a:pt x="14399" y="36000"/>
                  <a:pt x="9900" y="40799"/>
                  <a:pt x="3599" y="40799"/>
                </a:cubicBezTo>
                <a:cubicBezTo>
                  <a:pt x="9000" y="40799"/>
                  <a:pt x="15299" y="36000"/>
                  <a:pt x="19799" y="33600"/>
                </a:cubicBezTo>
                <a:cubicBezTo>
                  <a:pt x="15299" y="31199"/>
                  <a:pt x="9900" y="31199"/>
                  <a:pt x="5399" y="33600"/>
                </a:cubicBezTo>
                <a:cubicBezTo>
                  <a:pt x="900" y="33600"/>
                  <a:pt x="6299" y="38399"/>
                  <a:pt x="12599" y="43200"/>
                </a:cubicBezTo>
                <a:cubicBezTo>
                  <a:pt x="17099" y="43200"/>
                  <a:pt x="21599" y="43200"/>
                  <a:pt x="16199" y="38399"/>
                </a:cubicBezTo>
                <a:cubicBezTo>
                  <a:pt x="11699" y="38399"/>
                  <a:pt x="15299" y="28799"/>
                  <a:pt x="19799" y="28799"/>
                </a:cubicBezTo>
                <a:cubicBezTo>
                  <a:pt x="15299" y="24000"/>
                  <a:pt x="9000" y="21600"/>
                  <a:pt x="13499" y="21600"/>
                </a:cubicBezTo>
                <a:cubicBezTo>
                  <a:pt x="20699" y="19199"/>
                  <a:pt x="25199" y="19199"/>
                  <a:pt x="20699" y="19199"/>
                </a:cubicBezTo>
                <a:quadBezTo>
                  <a:pt x="15299" y="19199"/>
                  <a:pt x="9900" y="1919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6462850" name=""/>
          <p:cNvSpPr/>
          <p:nvPr/>
        </p:nvSpPr>
        <p:spPr bwMode="auto">
          <a:xfrm>
            <a:off x="6202915" y="2995082"/>
            <a:ext cx="1026582" cy="1375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008" y="43200"/>
                </a:moveTo>
                <a:cubicBezTo>
                  <a:pt x="7571" y="43200"/>
                  <a:pt x="9797" y="39876"/>
                  <a:pt x="13360" y="33230"/>
                </a:cubicBezTo>
                <a:cubicBezTo>
                  <a:pt x="16923" y="29907"/>
                  <a:pt x="19595" y="26584"/>
                  <a:pt x="23158" y="13292"/>
                </a:cubicBezTo>
                <a:cubicBezTo>
                  <a:pt x="25385" y="6646"/>
                  <a:pt x="28057" y="6646"/>
                  <a:pt x="30284" y="3323"/>
                </a:cubicBezTo>
                <a:cubicBezTo>
                  <a:pt x="32511" y="3323"/>
                  <a:pt x="35183" y="3323"/>
                  <a:pt x="37410" y="3323"/>
                </a:cubicBezTo>
                <a:cubicBezTo>
                  <a:pt x="40973" y="3323"/>
                  <a:pt x="43200" y="0"/>
                  <a:pt x="40527" y="6646"/>
                </a:cubicBezTo>
                <a:cubicBezTo>
                  <a:pt x="36964" y="9969"/>
                  <a:pt x="34292" y="16615"/>
                  <a:pt x="32065" y="16615"/>
                </a:cubicBezTo>
                <a:cubicBezTo>
                  <a:pt x="27612" y="19938"/>
                  <a:pt x="25385" y="19938"/>
                  <a:pt x="22713" y="19938"/>
                </a:cubicBezTo>
                <a:cubicBezTo>
                  <a:pt x="20041" y="19938"/>
                  <a:pt x="17369" y="19938"/>
                  <a:pt x="14696" y="19938"/>
                </a:cubicBezTo>
                <a:cubicBezTo>
                  <a:pt x="11579" y="23261"/>
                  <a:pt x="7571" y="33230"/>
                  <a:pt x="5344" y="36553"/>
                </a:cubicBezTo>
                <a:quadBezTo>
                  <a:pt x="3117" y="36553"/>
                  <a:pt x="0" y="39876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8374516" name=""/>
          <p:cNvSpPr/>
          <p:nvPr/>
        </p:nvSpPr>
        <p:spPr bwMode="auto">
          <a:xfrm>
            <a:off x="8287831" y="3058582"/>
            <a:ext cx="444499" cy="1164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7490"/>
                </a:moveTo>
                <a:cubicBezTo>
                  <a:pt x="5142" y="27490"/>
                  <a:pt x="11314" y="23563"/>
                  <a:pt x="20571" y="19636"/>
                </a:cubicBezTo>
                <a:cubicBezTo>
                  <a:pt x="25714" y="19636"/>
                  <a:pt x="31885" y="35345"/>
                  <a:pt x="38057" y="39272"/>
                </a:cubicBezTo>
                <a:cubicBezTo>
                  <a:pt x="43200" y="39272"/>
                  <a:pt x="34971" y="35345"/>
                  <a:pt x="27771" y="35345"/>
                </a:cubicBezTo>
                <a:cubicBezTo>
                  <a:pt x="18514" y="35345"/>
                  <a:pt x="13371" y="35345"/>
                  <a:pt x="5142" y="35345"/>
                </a:cubicBezTo>
                <a:cubicBezTo>
                  <a:pt x="0" y="35345"/>
                  <a:pt x="7199" y="27490"/>
                  <a:pt x="13371" y="27490"/>
                </a:cubicBezTo>
                <a:cubicBezTo>
                  <a:pt x="19542" y="27490"/>
                  <a:pt x="12342" y="31418"/>
                  <a:pt x="6171" y="43200"/>
                </a:cubicBezTo>
                <a:cubicBezTo>
                  <a:pt x="9257" y="23563"/>
                  <a:pt x="14400" y="11781"/>
                  <a:pt x="21600" y="3927"/>
                </a:cubicBezTo>
                <a:quadBezTo>
                  <a:pt x="27771" y="0"/>
                  <a:pt x="22628" y="7854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5227498" name=""/>
          <p:cNvSpPr/>
          <p:nvPr/>
        </p:nvSpPr>
        <p:spPr bwMode="auto">
          <a:xfrm>
            <a:off x="6562749" y="2031999"/>
            <a:ext cx="740833" cy="3386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8349"/>
                </a:moveTo>
                <a:cubicBezTo>
                  <a:pt x="617" y="37800"/>
                  <a:pt x="4320" y="43200"/>
                  <a:pt x="22217" y="32400"/>
                </a:cubicBezTo>
                <a:cubicBezTo>
                  <a:pt x="32091" y="20250"/>
                  <a:pt x="35177" y="13499"/>
                  <a:pt x="37645" y="8099"/>
                </a:cubicBezTo>
                <a:quadBezTo>
                  <a:pt x="40114" y="404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93181" name=""/>
          <p:cNvSpPr/>
          <p:nvPr/>
        </p:nvSpPr>
        <p:spPr bwMode="auto">
          <a:xfrm>
            <a:off x="7610498" y="1979082"/>
            <a:ext cx="476249" cy="4550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880" y="32148"/>
                </a:moveTo>
                <a:cubicBezTo>
                  <a:pt x="960" y="37172"/>
                  <a:pt x="0" y="43200"/>
                  <a:pt x="9600" y="38176"/>
                </a:cubicBezTo>
                <a:cubicBezTo>
                  <a:pt x="21120" y="27125"/>
                  <a:pt x="28800" y="19088"/>
                  <a:pt x="38400" y="8037"/>
                </a:cubicBezTo>
                <a:quadBezTo>
                  <a:pt x="43200" y="0"/>
                  <a:pt x="41280" y="5023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7866395" name=""/>
          <p:cNvSpPr/>
          <p:nvPr/>
        </p:nvSpPr>
        <p:spPr bwMode="auto">
          <a:xfrm>
            <a:off x="8287831" y="2286000"/>
            <a:ext cx="613833" cy="3386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5649"/>
                </a:moveTo>
                <a:cubicBezTo>
                  <a:pt x="5213" y="36449"/>
                  <a:pt x="8937" y="43200"/>
                  <a:pt x="14896" y="41849"/>
                </a:cubicBezTo>
                <a:cubicBezTo>
                  <a:pt x="18620" y="37799"/>
                  <a:pt x="33517" y="14849"/>
                  <a:pt x="40220" y="6750"/>
                </a:cubicBezTo>
                <a:cubicBezTo>
                  <a:pt x="43200" y="0"/>
                  <a:pt x="40965" y="6750"/>
                  <a:pt x="38731" y="1484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862553" name=""/>
          <p:cNvSpPr/>
          <p:nvPr/>
        </p:nvSpPr>
        <p:spPr bwMode="auto">
          <a:xfrm>
            <a:off x="5398582" y="2741082"/>
            <a:ext cx="190499" cy="846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1600"/>
                </a:moveTo>
                <a:cubicBezTo>
                  <a:pt x="9599" y="43200"/>
                  <a:pt x="21600" y="43200"/>
                  <a:pt x="36000" y="21600"/>
                </a:cubicBezTo>
                <a:quadBezTo>
                  <a:pt x="43200" y="0"/>
                  <a:pt x="240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5008877" name=""/>
          <p:cNvSpPr/>
          <p:nvPr/>
        </p:nvSpPr>
        <p:spPr bwMode="auto">
          <a:xfrm>
            <a:off x="5144582" y="3365499"/>
            <a:ext cx="455082" cy="1799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8117"/>
                </a:moveTo>
                <a:cubicBezTo>
                  <a:pt x="5023" y="43200"/>
                  <a:pt x="13060" y="40658"/>
                  <a:pt x="26120" y="27952"/>
                </a:cubicBezTo>
                <a:cubicBezTo>
                  <a:pt x="36167" y="15247"/>
                  <a:pt x="43199" y="0"/>
                  <a:pt x="37172" y="2032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8312883" name="Google Shape;982;p158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19221951" name="Google Shape;983;p158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45493656" name="Google Shape;984;p158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for (</a:t>
            </a: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int i = 0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; i &lt; 3; i++)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printf("meow\n");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822832373" name="Google Shape;985;p15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  <p:sp>
        <p:nvSpPr>
          <p:cNvPr id="90396029" name=""/>
          <p:cNvSpPr/>
          <p:nvPr/>
        </p:nvSpPr>
        <p:spPr bwMode="auto">
          <a:xfrm>
            <a:off x="6689749" y="2286000"/>
            <a:ext cx="264582" cy="2857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2095" y="31999"/>
                  <a:pt x="22464" y="19200"/>
                  <a:pt x="36288" y="6399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866494" name="Google Shape;990;p159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9630332" name="Google Shape;991;p159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2735064" name="Google Shape;992;p159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for (int i = 0; </a:t>
            </a: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i &lt; 3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; i++)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printf("meow\n");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432741158" name="Google Shape;993;p15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  <p:sp>
        <p:nvSpPr>
          <p:cNvPr id="779330547" name=""/>
          <p:cNvSpPr/>
          <p:nvPr/>
        </p:nvSpPr>
        <p:spPr bwMode="auto">
          <a:xfrm>
            <a:off x="7525831" y="2074333"/>
            <a:ext cx="772582" cy="4021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6509" y="39789"/>
                  <a:pt x="23079" y="25010"/>
                  <a:pt x="40832" y="4547"/>
                </a:cubicBezTo>
                <a:quadBezTo>
                  <a:pt x="43200" y="0"/>
                  <a:pt x="41424" y="5684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1091994" name="Google Shape;998;p160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4951752" name="Google Shape;999;p160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00942239" name="Google Shape;1000;p160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for (int i = 0; i &lt; 3; i++)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printf("meow\n");</a:t>
            </a:r>
            <a:endParaRPr sz="1800"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35769819" name="Google Shape;1001;p16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  <p:sp>
        <p:nvSpPr>
          <p:cNvPr id="2119150473" name=""/>
          <p:cNvSpPr/>
          <p:nvPr/>
        </p:nvSpPr>
        <p:spPr bwMode="auto">
          <a:xfrm>
            <a:off x="8711166" y="3492499"/>
            <a:ext cx="412749" cy="2328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3381"/>
                </a:moveTo>
                <a:cubicBezTo>
                  <a:pt x="0" y="43200"/>
                  <a:pt x="21046" y="25527"/>
                  <a:pt x="37661" y="7854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711273" name=""/>
          <p:cNvSpPr/>
          <p:nvPr/>
        </p:nvSpPr>
        <p:spPr bwMode="auto">
          <a:xfrm>
            <a:off x="8435999" y="2053166"/>
            <a:ext cx="1058333" cy="56091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8208" y="38309"/>
                  <a:pt x="27215" y="22822"/>
                  <a:pt x="41471" y="3260"/>
                </a:cubicBezTo>
                <a:quadBezTo>
                  <a:pt x="43200" y="0"/>
                  <a:pt x="41903" y="489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4724547" name="Google Shape;1006;p161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08266006" name="Google Shape;1007;p161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250119" name="Google Shape;1008;p161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for (int i = 0; i &lt; 3; </a:t>
            </a: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i++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printf("meow\n");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225047626" name="Google Shape;1009;p16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  <p:sp>
        <p:nvSpPr>
          <p:cNvPr id="1116045127" name=""/>
          <p:cNvSpPr/>
          <p:nvPr/>
        </p:nvSpPr>
        <p:spPr bwMode="auto">
          <a:xfrm>
            <a:off x="7187166" y="2211915"/>
            <a:ext cx="21166" cy="2010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43200" y="15915"/>
                  <a:pt x="21600" y="27284"/>
                  <a:pt x="0" y="4319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552000" name=""/>
          <p:cNvSpPr/>
          <p:nvPr/>
        </p:nvSpPr>
        <p:spPr bwMode="auto">
          <a:xfrm>
            <a:off x="7673999" y="2497666"/>
            <a:ext cx="21165" cy="1587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1600" y="14400"/>
                  <a:pt x="21600" y="28800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0134416" name="Google Shape;692;p117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74584115" name="Google Shape;693;p117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469082" name="Google Shape;694;p117"/>
          <p:cNvSpPr txBox="1"/>
          <p:nvPr/>
        </p:nvSpPr>
        <p:spPr bwMode="auto">
          <a:xfrm>
            <a:off x="6329999" y="2612399"/>
            <a:ext cx="4408799" cy="163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counter = 0;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091172326" name="Google Shape;695;p11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953499"/>
            <a:ext cx="3657600" cy="95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0006317" name="Google Shape;1014;p162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43074165" name="Google Shape;1015;p162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57587658" name="Google Shape;1016;p162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for (int i = 0; </a:t>
            </a: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i &lt; 3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; i++)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printf("meow\n");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110458328" name="Google Shape;1017;p16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  <p:sp>
        <p:nvSpPr>
          <p:cNvPr id="708159500" name=""/>
          <p:cNvSpPr/>
          <p:nvPr/>
        </p:nvSpPr>
        <p:spPr bwMode="auto">
          <a:xfrm>
            <a:off x="7367082" y="2127249"/>
            <a:ext cx="105833" cy="3174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7279" y="10079"/>
                  <a:pt x="25919" y="17279"/>
                  <a:pt x="30239" y="27359"/>
                </a:cubicBezTo>
                <a:quadBezTo>
                  <a:pt x="34559" y="35999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5595383" name=""/>
          <p:cNvSpPr/>
          <p:nvPr/>
        </p:nvSpPr>
        <p:spPr bwMode="auto">
          <a:xfrm>
            <a:off x="7695165" y="2063749"/>
            <a:ext cx="190499" cy="3598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3600" y="0"/>
                </a:moveTo>
                <a:cubicBezTo>
                  <a:pt x="26400" y="6352"/>
                  <a:pt x="14400" y="17788"/>
                  <a:pt x="4800" y="26682"/>
                </a:cubicBezTo>
                <a:cubicBezTo>
                  <a:pt x="0" y="33035"/>
                  <a:pt x="14400" y="38117"/>
                  <a:pt x="28800" y="41929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2483858" name=""/>
          <p:cNvSpPr/>
          <p:nvPr/>
        </p:nvSpPr>
        <p:spPr bwMode="auto">
          <a:xfrm>
            <a:off x="7959749" y="2084915"/>
            <a:ext cx="137582" cy="2645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3292" y="0"/>
                </a:moveTo>
                <a:cubicBezTo>
                  <a:pt x="43200" y="1728"/>
                  <a:pt x="36553" y="12096"/>
                  <a:pt x="16615" y="20736"/>
                </a:cubicBezTo>
                <a:cubicBezTo>
                  <a:pt x="0" y="29376"/>
                  <a:pt x="16615" y="38016"/>
                  <a:pt x="39876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675270" name=""/>
          <p:cNvSpPr/>
          <p:nvPr/>
        </p:nvSpPr>
        <p:spPr bwMode="auto">
          <a:xfrm>
            <a:off x="8002082" y="2328333"/>
            <a:ext cx="95249" cy="846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quadBezTo>
                  <a:pt x="19200" y="26999"/>
                  <a:pt x="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9863513" name="Google Shape;1022;p163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0921103" name="Google Shape;1023;p163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2107554" name="Google Shape;1024;p163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for (int i = 0; i &lt; 3; i++)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printf("meow\n");</a:t>
            </a:r>
            <a:endParaRPr sz="1800"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097567625" name="Google Shape;1025;p16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  <p:sp>
        <p:nvSpPr>
          <p:cNvPr id="587986599" name=""/>
          <p:cNvSpPr/>
          <p:nvPr/>
        </p:nvSpPr>
        <p:spPr bwMode="auto">
          <a:xfrm>
            <a:off x="8658249" y="2592915"/>
            <a:ext cx="444499" cy="11747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028" y="40086"/>
                </a:moveTo>
                <a:cubicBezTo>
                  <a:pt x="4114" y="41643"/>
                  <a:pt x="10285" y="43200"/>
                  <a:pt x="20571" y="42421"/>
                </a:cubicBezTo>
                <a:cubicBezTo>
                  <a:pt x="28799" y="40475"/>
                  <a:pt x="38057" y="36972"/>
                  <a:pt x="43200" y="29189"/>
                </a:cubicBezTo>
                <a:cubicBezTo>
                  <a:pt x="42171" y="20627"/>
                  <a:pt x="41142" y="11675"/>
                  <a:pt x="39085" y="7005"/>
                </a:cubicBezTo>
                <a:cubicBezTo>
                  <a:pt x="35999" y="3891"/>
                  <a:pt x="31885" y="1945"/>
                  <a:pt x="27771" y="778"/>
                </a:cubicBezTo>
                <a:cubicBezTo>
                  <a:pt x="22628" y="0"/>
                  <a:pt x="15428" y="778"/>
                  <a:pt x="11314" y="2724"/>
                </a:cubicBezTo>
                <a:cubicBezTo>
                  <a:pt x="7200" y="5059"/>
                  <a:pt x="2057" y="8172"/>
                  <a:pt x="0" y="10508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754295" name=""/>
          <p:cNvSpPr/>
          <p:nvPr/>
        </p:nvSpPr>
        <p:spPr bwMode="auto">
          <a:xfrm>
            <a:off x="8689999" y="2571749"/>
            <a:ext cx="148165" cy="2539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10799"/>
                  <a:pt x="3085" y="23399"/>
                  <a:pt x="15428" y="28800"/>
                </a:cubicBezTo>
                <a:quadBezTo>
                  <a:pt x="30857" y="32400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5047955" name="Google Shape;1030;p164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4646068" name="Google Shape;1031;p164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34269935" name="Google Shape;1032;p164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for (int i = 0; i &lt; 3; </a:t>
            </a: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i++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printf("meow\n");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364602117" name="Google Shape;1033;p16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  <p:sp>
        <p:nvSpPr>
          <p:cNvPr id="329461470" name=""/>
          <p:cNvSpPr/>
          <p:nvPr/>
        </p:nvSpPr>
        <p:spPr bwMode="auto">
          <a:xfrm>
            <a:off x="7314164" y="994833"/>
            <a:ext cx="402166" cy="57150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136" y="9600"/>
                </a:moveTo>
                <a:cubicBezTo>
                  <a:pt x="0" y="3200"/>
                  <a:pt x="5684" y="0"/>
                  <a:pt x="14778" y="1600"/>
                </a:cubicBezTo>
                <a:cubicBezTo>
                  <a:pt x="26147" y="8800"/>
                  <a:pt x="28421" y="16800"/>
                  <a:pt x="19326" y="35200"/>
                </a:cubicBezTo>
                <a:cubicBezTo>
                  <a:pt x="9094" y="43200"/>
                  <a:pt x="27284" y="38400"/>
                  <a:pt x="43199" y="35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124400" name=""/>
          <p:cNvSpPr/>
          <p:nvPr/>
        </p:nvSpPr>
        <p:spPr bwMode="auto">
          <a:xfrm>
            <a:off x="7271833" y="2031999"/>
            <a:ext cx="423331" cy="2222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080" y="26742"/>
                </a:moveTo>
                <a:cubicBezTo>
                  <a:pt x="0" y="16457"/>
                  <a:pt x="7559" y="0"/>
                  <a:pt x="14039" y="0"/>
                </a:cubicBezTo>
                <a:cubicBezTo>
                  <a:pt x="23759" y="20571"/>
                  <a:pt x="25920" y="32914"/>
                  <a:pt x="25920" y="43200"/>
                </a:cubicBezTo>
                <a:quadBezTo>
                  <a:pt x="36720" y="37028"/>
                  <a:pt x="43200" y="34971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944211" name=""/>
          <p:cNvSpPr/>
          <p:nvPr/>
        </p:nvSpPr>
        <p:spPr bwMode="auto">
          <a:xfrm>
            <a:off x="7726915" y="1894415"/>
            <a:ext cx="253998" cy="4233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9000" y="0"/>
                </a:moveTo>
                <a:cubicBezTo>
                  <a:pt x="3600" y="8640"/>
                  <a:pt x="0" y="15119"/>
                  <a:pt x="16200" y="25920"/>
                </a:cubicBezTo>
                <a:quadBezTo>
                  <a:pt x="34200" y="36719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170591" name=""/>
          <p:cNvSpPr/>
          <p:nvPr/>
        </p:nvSpPr>
        <p:spPr bwMode="auto">
          <a:xfrm>
            <a:off x="7896249" y="1894415"/>
            <a:ext cx="285749" cy="3598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270"/>
                </a:moveTo>
                <a:cubicBezTo>
                  <a:pt x="12799" y="0"/>
                  <a:pt x="24000" y="5082"/>
                  <a:pt x="24000" y="13976"/>
                </a:cubicBezTo>
                <a:cubicBezTo>
                  <a:pt x="24000" y="20329"/>
                  <a:pt x="33600" y="26682"/>
                  <a:pt x="43200" y="35576"/>
                </a:cubicBezTo>
                <a:quadBezTo>
                  <a:pt x="36800" y="43200"/>
                  <a:pt x="27199" y="4192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0926383" name="Google Shape;1038;p165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8757160" name="Google Shape;1039;p165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8924788" name="Google Shape;1040;p165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for (int i = 0; </a:t>
            </a: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i &lt; 3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; i++)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printf("meow\n");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295879811" name="Google Shape;1041;p16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0939503" name="Google Shape;1046;p166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7685200" name="Google Shape;1047;p166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81713915" name="Google Shape;1048;p166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for (int i = 0; i &lt; 3; i++)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printf("meow\n");</a:t>
            </a:r>
            <a:endParaRPr sz="1800"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505315548" name="Google Shape;1049;p16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  <p:sp>
        <p:nvSpPr>
          <p:cNvPr id="913373307" name=""/>
          <p:cNvSpPr/>
          <p:nvPr/>
        </p:nvSpPr>
        <p:spPr bwMode="auto">
          <a:xfrm>
            <a:off x="8594749" y="3323166"/>
            <a:ext cx="253998" cy="3069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0600" y="0"/>
                </a:moveTo>
                <a:cubicBezTo>
                  <a:pt x="41399" y="11917"/>
                  <a:pt x="43200" y="20855"/>
                  <a:pt x="25199" y="40220"/>
                </a:cubicBezTo>
                <a:cubicBezTo>
                  <a:pt x="14400" y="43200"/>
                  <a:pt x="5400" y="41710"/>
                  <a:pt x="0" y="34262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339982" name=""/>
          <p:cNvSpPr/>
          <p:nvPr/>
        </p:nvSpPr>
        <p:spPr bwMode="auto">
          <a:xfrm>
            <a:off x="8573582" y="3513666"/>
            <a:ext cx="402166" cy="3174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957" y="8640"/>
                  <a:pt x="13642" y="15840"/>
                  <a:pt x="19326" y="21600"/>
                </a:cubicBezTo>
                <a:cubicBezTo>
                  <a:pt x="28421" y="28800"/>
                  <a:pt x="34105" y="33120"/>
                  <a:pt x="38652" y="38880"/>
                </a:cubicBezTo>
                <a:lnTo>
                  <a:pt x="43199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935539" name=""/>
          <p:cNvSpPr/>
          <p:nvPr/>
        </p:nvSpPr>
        <p:spPr bwMode="auto">
          <a:xfrm>
            <a:off x="8605333" y="2169582"/>
            <a:ext cx="751415" cy="15134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7380" y="43200"/>
                </a:moveTo>
                <a:cubicBezTo>
                  <a:pt x="33464" y="42595"/>
                  <a:pt x="38940" y="39574"/>
                  <a:pt x="41983" y="36855"/>
                </a:cubicBezTo>
                <a:cubicBezTo>
                  <a:pt x="43200" y="29605"/>
                  <a:pt x="37115" y="18730"/>
                  <a:pt x="30422" y="10573"/>
                </a:cubicBezTo>
                <a:cubicBezTo>
                  <a:pt x="26771" y="7552"/>
                  <a:pt x="24338" y="5135"/>
                  <a:pt x="22512" y="3323"/>
                </a:cubicBezTo>
                <a:cubicBezTo>
                  <a:pt x="19470" y="1510"/>
                  <a:pt x="17036" y="0"/>
                  <a:pt x="11560" y="906"/>
                </a:cubicBezTo>
                <a:cubicBezTo>
                  <a:pt x="7909" y="3323"/>
                  <a:pt x="3650" y="5739"/>
                  <a:pt x="1216" y="8156"/>
                </a:cubicBezTo>
                <a:lnTo>
                  <a:pt x="0" y="10573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492370" name=""/>
          <p:cNvSpPr/>
          <p:nvPr/>
        </p:nvSpPr>
        <p:spPr bwMode="auto">
          <a:xfrm>
            <a:off x="8541833" y="2169582"/>
            <a:ext cx="349249" cy="3704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236" y="9874"/>
                  <a:pt x="11781" y="20982"/>
                  <a:pt x="15709" y="30857"/>
                </a:cubicBezTo>
                <a:cubicBezTo>
                  <a:pt x="24872" y="37028"/>
                  <a:pt x="35345" y="35794"/>
                  <a:pt x="41890" y="34559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5175520" name="Google Shape;1054;p167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32828459" name="Google Shape;1055;p167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9735472" name="Google Shape;1056;p167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for (int i = 0; i &lt; 3; </a:t>
            </a: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i++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printf("meow\n");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965653713" name="Google Shape;1057;p16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  <p:sp>
        <p:nvSpPr>
          <p:cNvPr id="275964573" name=""/>
          <p:cNvSpPr/>
          <p:nvPr/>
        </p:nvSpPr>
        <p:spPr bwMode="auto">
          <a:xfrm>
            <a:off x="7176582" y="857249"/>
            <a:ext cx="359831" cy="57150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0164" y="799"/>
                  <a:pt x="22870" y="3199"/>
                  <a:pt x="19058" y="9599"/>
                </a:cubicBezTo>
                <a:cubicBezTo>
                  <a:pt x="11435" y="15999"/>
                  <a:pt x="8894" y="20000"/>
                  <a:pt x="25411" y="23999"/>
                </a:cubicBezTo>
                <a:cubicBezTo>
                  <a:pt x="36847" y="32800"/>
                  <a:pt x="43200" y="39199"/>
                  <a:pt x="43200" y="43200"/>
                </a:cubicBezTo>
                <a:quadBezTo>
                  <a:pt x="31764" y="42400"/>
                  <a:pt x="15247" y="368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6199171" name="Google Shape;1062;p168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83091243" name="Google Shape;1063;p168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06523153" name="Google Shape;1064;p168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for (int i = 0; </a:t>
            </a: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i &lt; 3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; i++)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printf("meow\n");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461566951" name="Google Shape;1065;p16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  <p:sp>
        <p:nvSpPr>
          <p:cNvPr id="1225943655" name=""/>
          <p:cNvSpPr/>
          <p:nvPr/>
        </p:nvSpPr>
        <p:spPr bwMode="auto">
          <a:xfrm>
            <a:off x="9028665" y="2487082"/>
            <a:ext cx="402166" cy="2434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9094" y="43200"/>
                  <a:pt x="23873" y="28173"/>
                  <a:pt x="35242" y="11269"/>
                </a:cubicBezTo>
                <a:lnTo>
                  <a:pt x="43199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5180842" name="Google Shape;1070;p169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59651937" name="Google Shape;1071;p169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0458704" name="Google Shape;1072;p169"/>
          <p:cNvSpPr txBox="1"/>
          <p:nvPr/>
        </p:nvSpPr>
        <p:spPr bwMode="auto">
          <a:xfrm>
            <a:off x="5534199" y="2256617"/>
            <a:ext cx="6000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for (int i = 0;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i &lt; 3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; i++)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printf("meow\n");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534516911" name="Google Shape;1073;p16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04866"/>
            <a:ext cx="2438399" cy="2048255"/>
          </a:xfrm>
          <a:prstGeom prst="rect">
            <a:avLst/>
          </a:prstGeom>
          <a:noFill/>
          <a:ln>
            <a:noFill/>
          </a:ln>
        </p:spPr>
      </p:pic>
      <p:sp>
        <p:nvSpPr>
          <p:cNvPr id="935254212" name=""/>
          <p:cNvSpPr/>
          <p:nvPr/>
        </p:nvSpPr>
        <p:spPr bwMode="auto">
          <a:xfrm>
            <a:off x="6615666" y="560916"/>
            <a:ext cx="486833" cy="6879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0330" y="1329"/>
                  <a:pt x="31930" y="0"/>
                  <a:pt x="39443" y="664"/>
                </a:cubicBezTo>
                <a:cubicBezTo>
                  <a:pt x="42260" y="3987"/>
                  <a:pt x="43200" y="9969"/>
                  <a:pt x="34747" y="15950"/>
                </a:cubicBezTo>
                <a:cubicBezTo>
                  <a:pt x="12208" y="23261"/>
                  <a:pt x="2817" y="27913"/>
                  <a:pt x="15965" y="30572"/>
                </a:cubicBezTo>
                <a:cubicBezTo>
                  <a:pt x="29113" y="33895"/>
                  <a:pt x="29113" y="37218"/>
                  <a:pt x="24417" y="41870"/>
                </a:cubicBezTo>
                <a:quadBezTo>
                  <a:pt x="17843" y="43200"/>
                  <a:pt x="15026" y="40541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2682014" name=""/>
          <p:cNvSpPr/>
          <p:nvPr/>
        </p:nvSpPr>
        <p:spPr bwMode="auto">
          <a:xfrm>
            <a:off x="7240082" y="592666"/>
            <a:ext cx="264582" cy="4974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640" y="919"/>
                  <a:pt x="15552" y="9191"/>
                  <a:pt x="10368" y="16544"/>
                </a:cubicBezTo>
                <a:cubicBezTo>
                  <a:pt x="0" y="23897"/>
                  <a:pt x="3456" y="28493"/>
                  <a:pt x="24192" y="35846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368867" name=""/>
          <p:cNvSpPr/>
          <p:nvPr/>
        </p:nvSpPr>
        <p:spPr bwMode="auto">
          <a:xfrm>
            <a:off x="7462333" y="507999"/>
            <a:ext cx="507999" cy="9313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7000" y="1472"/>
                </a:moveTo>
                <a:cubicBezTo>
                  <a:pt x="32399" y="0"/>
                  <a:pt x="41399" y="0"/>
                  <a:pt x="43200" y="3436"/>
                </a:cubicBezTo>
                <a:cubicBezTo>
                  <a:pt x="35100" y="11290"/>
                  <a:pt x="27899" y="16690"/>
                  <a:pt x="32399" y="21599"/>
                </a:cubicBezTo>
                <a:cubicBezTo>
                  <a:pt x="39599" y="25527"/>
                  <a:pt x="39599" y="28963"/>
                  <a:pt x="32399" y="32890"/>
                </a:cubicBezTo>
                <a:quadBezTo>
                  <a:pt x="13499" y="38290"/>
                  <a:pt x="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0982533" name=""/>
          <p:cNvSpPr/>
          <p:nvPr/>
        </p:nvSpPr>
        <p:spPr bwMode="auto">
          <a:xfrm>
            <a:off x="9420249" y="2963333"/>
            <a:ext cx="740831" cy="26458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1104"/>
                </a:moveTo>
                <a:cubicBezTo>
                  <a:pt x="2468" y="43200"/>
                  <a:pt x="9257" y="43200"/>
                  <a:pt x="25302" y="27648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71706129" name="Google Shape;1078;p17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570983" y="203199"/>
            <a:ext cx="3050019" cy="645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18255567" name=""/>
          <p:cNvSpPr/>
          <p:nvPr/>
        </p:nvSpPr>
        <p:spPr bwMode="auto">
          <a:xfrm>
            <a:off x="3123165" y="560916"/>
            <a:ext cx="2148415" cy="47201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2987" y="0"/>
                </a:moveTo>
                <a:cubicBezTo>
                  <a:pt x="43200" y="1065"/>
                  <a:pt x="42135" y="3777"/>
                  <a:pt x="39582" y="6780"/>
                </a:cubicBezTo>
                <a:cubicBezTo>
                  <a:pt x="37454" y="9104"/>
                  <a:pt x="35538" y="10364"/>
                  <a:pt x="33198" y="11817"/>
                </a:cubicBezTo>
                <a:cubicBezTo>
                  <a:pt x="31282" y="12591"/>
                  <a:pt x="28516" y="13754"/>
                  <a:pt x="26175" y="15110"/>
                </a:cubicBezTo>
                <a:cubicBezTo>
                  <a:pt x="22983" y="16563"/>
                  <a:pt x="20216" y="17434"/>
                  <a:pt x="18088" y="18209"/>
                </a:cubicBezTo>
                <a:cubicBezTo>
                  <a:pt x="16173" y="18984"/>
                  <a:pt x="13619" y="20050"/>
                  <a:pt x="11491" y="20825"/>
                </a:cubicBezTo>
                <a:cubicBezTo>
                  <a:pt x="9789" y="21600"/>
                  <a:pt x="8086" y="22471"/>
                  <a:pt x="6171" y="23440"/>
                </a:cubicBezTo>
                <a:cubicBezTo>
                  <a:pt x="4468" y="24699"/>
                  <a:pt x="2340" y="26443"/>
                  <a:pt x="425" y="29155"/>
                </a:cubicBezTo>
                <a:cubicBezTo>
                  <a:pt x="0" y="31479"/>
                  <a:pt x="0" y="33417"/>
                  <a:pt x="851" y="34288"/>
                </a:cubicBezTo>
                <a:cubicBezTo>
                  <a:pt x="1702" y="35063"/>
                  <a:pt x="2979" y="36032"/>
                  <a:pt x="4468" y="36904"/>
                </a:cubicBezTo>
                <a:cubicBezTo>
                  <a:pt x="5958" y="37969"/>
                  <a:pt x="7448" y="38938"/>
                  <a:pt x="9150" y="39906"/>
                </a:cubicBezTo>
                <a:cubicBezTo>
                  <a:pt x="11066" y="40875"/>
                  <a:pt x="12981" y="41553"/>
                  <a:pt x="14683" y="42231"/>
                </a:cubicBezTo>
                <a:cubicBezTo>
                  <a:pt x="16386" y="42812"/>
                  <a:pt x="17663" y="43200"/>
                  <a:pt x="15960" y="42231"/>
                </a:cubicBezTo>
                <a:lnTo>
                  <a:pt x="15109" y="41843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168270" name=""/>
          <p:cNvSpPr/>
          <p:nvPr/>
        </p:nvSpPr>
        <p:spPr bwMode="auto">
          <a:xfrm>
            <a:off x="3652333" y="4836582"/>
            <a:ext cx="391582" cy="6773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4518" y="0"/>
                </a:moveTo>
                <a:cubicBezTo>
                  <a:pt x="36194" y="10800"/>
                  <a:pt x="40864" y="16200"/>
                  <a:pt x="43200" y="24299"/>
                </a:cubicBezTo>
                <a:cubicBezTo>
                  <a:pt x="31524" y="28350"/>
                  <a:pt x="24518" y="31725"/>
                  <a:pt x="12843" y="37125"/>
                </a:cubicBezTo>
                <a:quadBezTo>
                  <a:pt x="5837" y="41175"/>
                  <a:pt x="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3890345" name="Google Shape;1083;p171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6379832" name="Google Shape;1084;p171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28541591" name="Google Shape;1085;p171"/>
          <p:cNvSpPr txBox="1"/>
          <p:nvPr/>
        </p:nvSpPr>
        <p:spPr bwMode="auto">
          <a:xfrm>
            <a:off x="5970199" y="2256399"/>
            <a:ext cx="5128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while (true)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{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    printf("meow\n");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}</a:t>
            </a:r>
            <a:endParaRPr sz="1800">
              <a:latin typeface="Consolas"/>
              <a:ea typeface="Consolas"/>
              <a:cs typeface="Consolas"/>
            </a:endParaRPr>
          </a:p>
        </p:txBody>
      </p:sp>
      <p:pic>
        <p:nvPicPr>
          <p:cNvPr id="1029536480" name="Google Shape;1086;p17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65817"/>
            <a:ext cx="2438399" cy="192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70792475" name=""/>
          <p:cNvSpPr/>
          <p:nvPr/>
        </p:nvSpPr>
        <p:spPr bwMode="auto">
          <a:xfrm>
            <a:off x="2128331" y="1936749"/>
            <a:ext cx="582082" cy="1587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4399"/>
                </a:moveTo>
                <a:cubicBezTo>
                  <a:pt x="5498" y="34559"/>
                  <a:pt x="10210" y="43200"/>
                  <a:pt x="21207" y="40319"/>
                </a:cubicBezTo>
                <a:quadBezTo>
                  <a:pt x="37701" y="1727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33865" name=""/>
          <p:cNvSpPr/>
          <p:nvPr/>
        </p:nvSpPr>
        <p:spPr bwMode="auto">
          <a:xfrm>
            <a:off x="3260749" y="1788582"/>
            <a:ext cx="507998" cy="3386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2399"/>
                </a:moveTo>
                <a:cubicBezTo>
                  <a:pt x="3599" y="37799"/>
                  <a:pt x="7199" y="43200"/>
                  <a:pt x="20700" y="31050"/>
                </a:cubicBezTo>
                <a:quadBezTo>
                  <a:pt x="36000" y="1079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0598547" name="Google Shape;700;p118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11237583" name="Google Shape;701;p118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11854362" name="Google Shape;702;p118"/>
          <p:cNvSpPr txBox="1"/>
          <p:nvPr/>
        </p:nvSpPr>
        <p:spPr bwMode="auto">
          <a:xfrm>
            <a:off x="6329999" y="2612399"/>
            <a:ext cx="4408799" cy="163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counter = counter + 1;</a:t>
            </a:r>
            <a:endParaRPr sz="1800">
              <a:latin typeface="Consolas"/>
              <a:ea typeface="Consolas"/>
              <a:cs typeface="Consolas"/>
            </a:endParaRPr>
          </a:p>
        </p:txBody>
      </p:sp>
      <p:pic>
        <p:nvPicPr>
          <p:cNvPr id="758950580" name="Google Shape;703;p11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997199"/>
            <a:ext cx="3657600" cy="863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4840586" name="Google Shape;1091;p172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15695254" name="Google Shape;1092;p172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9877283" name="Google Shape;1093;p172"/>
          <p:cNvSpPr txBox="1"/>
          <p:nvPr/>
        </p:nvSpPr>
        <p:spPr bwMode="auto">
          <a:xfrm>
            <a:off x="5970199" y="2256399"/>
            <a:ext cx="5128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while (    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426387342" name="Google Shape;1094;p17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65817"/>
            <a:ext cx="2438399" cy="192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8909950" name="Google Shape;1099;p173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11321449" name="Google Shape;1100;p173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4486444" name="Google Shape;1101;p173"/>
          <p:cNvSpPr txBox="1"/>
          <p:nvPr/>
        </p:nvSpPr>
        <p:spPr bwMode="auto">
          <a:xfrm>
            <a:off x="5970199" y="2256399"/>
            <a:ext cx="5128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while (true)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933438978" name="Google Shape;1102;p17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65817"/>
            <a:ext cx="2438399" cy="192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2360400" name="Google Shape;1107;p174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29039448" name="Google Shape;1108;p174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135119" name="Google Shape;1109;p174"/>
          <p:cNvSpPr txBox="1"/>
          <p:nvPr/>
        </p:nvSpPr>
        <p:spPr bwMode="auto">
          <a:xfrm>
            <a:off x="5970199" y="2256399"/>
            <a:ext cx="5128399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while (true)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printf("meow\n");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372688880" name="Google Shape;1110;p17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465817"/>
            <a:ext cx="2438399" cy="192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6064367" name="Google Shape;708;p119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22122018" name="Google Shape;709;p119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217458" name="Google Shape;710;p119"/>
          <p:cNvSpPr txBox="1"/>
          <p:nvPr/>
        </p:nvSpPr>
        <p:spPr bwMode="auto">
          <a:xfrm>
            <a:off x="6329999" y="2612399"/>
            <a:ext cx="4408799" cy="163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counter = counter + 1;</a:t>
            </a:r>
            <a:r>
              <a:rPr lang="en" sz="1800">
                <a:latin typeface="Consolas"/>
                <a:ea typeface="Consolas"/>
                <a:cs typeface="Consolas"/>
              </a:rPr>
              <a:t>;</a:t>
            </a:r>
            <a:endParaRPr sz="1800">
              <a:latin typeface="Consolas"/>
              <a:ea typeface="Consolas"/>
              <a:cs typeface="Consolas"/>
            </a:endParaRPr>
          </a:p>
        </p:txBody>
      </p:sp>
      <p:pic>
        <p:nvPicPr>
          <p:cNvPr id="869736597" name="Google Shape;711;p11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997199"/>
            <a:ext cx="3657600" cy="863193"/>
          </a:xfrm>
          <a:prstGeom prst="rect">
            <a:avLst/>
          </a:prstGeom>
          <a:noFill/>
          <a:ln>
            <a:noFill/>
          </a:ln>
        </p:spPr>
      </p:pic>
      <p:sp>
        <p:nvSpPr>
          <p:cNvPr id="297154411" name=""/>
          <p:cNvSpPr/>
          <p:nvPr/>
        </p:nvSpPr>
        <p:spPr bwMode="auto">
          <a:xfrm>
            <a:off x="6386146" y="2889539"/>
            <a:ext cx="139815" cy="96706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5999" y="0"/>
                </a:moveTo>
                <a:cubicBezTo>
                  <a:pt x="43200" y="8327"/>
                  <a:pt x="43200" y="13012"/>
                  <a:pt x="39600" y="19778"/>
                </a:cubicBezTo>
                <a:cubicBezTo>
                  <a:pt x="28800" y="24462"/>
                  <a:pt x="21599" y="31228"/>
                  <a:pt x="10799" y="34872"/>
                </a:cubicBezTo>
                <a:cubicBezTo>
                  <a:pt x="3599" y="39036"/>
                  <a:pt x="0" y="41118"/>
                  <a:pt x="3599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071026" name=""/>
          <p:cNvSpPr/>
          <p:nvPr/>
        </p:nvSpPr>
        <p:spPr bwMode="auto">
          <a:xfrm>
            <a:off x="6316237" y="2353577"/>
            <a:ext cx="4823669" cy="224871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939" y="10967"/>
                </a:moveTo>
                <a:cubicBezTo>
                  <a:pt x="1460" y="11415"/>
                  <a:pt x="2608" y="10744"/>
                  <a:pt x="4382" y="9624"/>
                </a:cubicBezTo>
                <a:cubicBezTo>
                  <a:pt x="6991" y="8505"/>
                  <a:pt x="9182" y="6938"/>
                  <a:pt x="11478" y="5595"/>
                </a:cubicBezTo>
                <a:cubicBezTo>
                  <a:pt x="14817" y="3581"/>
                  <a:pt x="15756" y="2909"/>
                  <a:pt x="18156" y="1566"/>
                </a:cubicBezTo>
                <a:cubicBezTo>
                  <a:pt x="19513" y="671"/>
                  <a:pt x="21182" y="447"/>
                  <a:pt x="23582" y="0"/>
                </a:cubicBezTo>
                <a:cubicBezTo>
                  <a:pt x="26713" y="447"/>
                  <a:pt x="30886" y="2462"/>
                  <a:pt x="33704" y="3133"/>
                </a:cubicBezTo>
                <a:cubicBezTo>
                  <a:pt x="36417" y="4252"/>
                  <a:pt x="39339" y="5148"/>
                  <a:pt x="41113" y="5148"/>
                </a:cubicBezTo>
                <a:cubicBezTo>
                  <a:pt x="41739" y="5148"/>
                  <a:pt x="42156" y="4924"/>
                  <a:pt x="42260" y="5819"/>
                </a:cubicBezTo>
                <a:cubicBezTo>
                  <a:pt x="42678" y="7834"/>
                  <a:pt x="42782" y="8953"/>
                  <a:pt x="43095" y="14325"/>
                </a:cubicBezTo>
                <a:cubicBezTo>
                  <a:pt x="43200" y="17906"/>
                  <a:pt x="43095" y="21711"/>
                  <a:pt x="43095" y="25740"/>
                </a:cubicBezTo>
                <a:cubicBezTo>
                  <a:pt x="43095" y="29993"/>
                  <a:pt x="43200" y="31784"/>
                  <a:pt x="43200" y="33351"/>
                </a:cubicBezTo>
                <a:cubicBezTo>
                  <a:pt x="42991" y="34694"/>
                  <a:pt x="42573" y="35365"/>
                  <a:pt x="42156" y="36261"/>
                </a:cubicBezTo>
                <a:cubicBezTo>
                  <a:pt x="41739" y="37156"/>
                  <a:pt x="41321" y="37827"/>
                  <a:pt x="40800" y="38499"/>
                </a:cubicBezTo>
                <a:cubicBezTo>
                  <a:pt x="40278" y="38947"/>
                  <a:pt x="38713" y="40066"/>
                  <a:pt x="37043" y="40737"/>
                </a:cubicBezTo>
                <a:cubicBezTo>
                  <a:pt x="35269" y="41409"/>
                  <a:pt x="33600" y="41856"/>
                  <a:pt x="31826" y="42304"/>
                </a:cubicBezTo>
                <a:cubicBezTo>
                  <a:pt x="29947" y="42976"/>
                  <a:pt x="27234" y="43200"/>
                  <a:pt x="26400" y="43200"/>
                </a:cubicBezTo>
                <a:cubicBezTo>
                  <a:pt x="23686" y="43200"/>
                  <a:pt x="22121" y="43200"/>
                  <a:pt x="20452" y="43200"/>
                </a:cubicBezTo>
                <a:cubicBezTo>
                  <a:pt x="18469" y="43200"/>
                  <a:pt x="15234" y="42528"/>
                  <a:pt x="13773" y="42304"/>
                </a:cubicBezTo>
                <a:cubicBezTo>
                  <a:pt x="13043" y="41856"/>
                  <a:pt x="12626" y="41633"/>
                  <a:pt x="12208" y="41409"/>
                </a:cubicBezTo>
                <a:cubicBezTo>
                  <a:pt x="11582" y="40737"/>
                  <a:pt x="10956" y="40290"/>
                  <a:pt x="10643" y="39618"/>
                </a:cubicBezTo>
                <a:cubicBezTo>
                  <a:pt x="10226" y="39170"/>
                  <a:pt x="9808" y="38947"/>
                  <a:pt x="9286" y="38723"/>
                </a:cubicBezTo>
                <a:cubicBezTo>
                  <a:pt x="8556" y="38723"/>
                  <a:pt x="7408" y="38499"/>
                  <a:pt x="6886" y="38723"/>
                </a:cubicBezTo>
                <a:cubicBezTo>
                  <a:pt x="6365" y="38947"/>
                  <a:pt x="5947" y="39170"/>
                  <a:pt x="5217" y="39394"/>
                </a:cubicBezTo>
                <a:cubicBezTo>
                  <a:pt x="4800" y="39170"/>
                  <a:pt x="4278" y="39394"/>
                  <a:pt x="3443" y="39394"/>
                </a:cubicBezTo>
                <a:cubicBezTo>
                  <a:pt x="2608" y="39170"/>
                  <a:pt x="2191" y="38947"/>
                  <a:pt x="1565" y="38499"/>
                </a:cubicBezTo>
                <a:cubicBezTo>
                  <a:pt x="1147" y="38275"/>
                  <a:pt x="834" y="37604"/>
                  <a:pt x="521" y="36708"/>
                </a:cubicBezTo>
                <a:cubicBezTo>
                  <a:pt x="417" y="35813"/>
                  <a:pt x="208" y="34694"/>
                  <a:pt x="104" y="33798"/>
                </a:cubicBezTo>
                <a:cubicBezTo>
                  <a:pt x="0" y="32008"/>
                  <a:pt x="0" y="30889"/>
                  <a:pt x="0" y="29769"/>
                </a:cubicBezTo>
                <a:cubicBezTo>
                  <a:pt x="104" y="28874"/>
                  <a:pt x="208" y="27979"/>
                  <a:pt x="313" y="27083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5585106" name=""/>
          <p:cNvSpPr/>
          <p:nvPr/>
        </p:nvSpPr>
        <p:spPr bwMode="auto">
          <a:xfrm>
            <a:off x="6304586" y="768990"/>
            <a:ext cx="326237" cy="7223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7771" y="0"/>
                </a:moveTo>
                <a:cubicBezTo>
                  <a:pt x="18514" y="1393"/>
                  <a:pt x="13885" y="4180"/>
                  <a:pt x="10800" y="8361"/>
                </a:cubicBezTo>
                <a:cubicBezTo>
                  <a:pt x="6171" y="13238"/>
                  <a:pt x="1542" y="18116"/>
                  <a:pt x="0" y="32748"/>
                </a:cubicBezTo>
                <a:cubicBezTo>
                  <a:pt x="4628" y="38322"/>
                  <a:pt x="9257" y="41109"/>
                  <a:pt x="20057" y="43200"/>
                </a:cubicBezTo>
                <a:cubicBezTo>
                  <a:pt x="35485" y="40412"/>
                  <a:pt x="40114" y="37625"/>
                  <a:pt x="41657" y="34838"/>
                </a:cubicBezTo>
                <a:cubicBezTo>
                  <a:pt x="43200" y="31354"/>
                  <a:pt x="43200" y="27870"/>
                  <a:pt x="41657" y="25083"/>
                </a:cubicBezTo>
                <a:cubicBezTo>
                  <a:pt x="38571" y="22296"/>
                  <a:pt x="33942" y="19509"/>
                  <a:pt x="29314" y="17419"/>
                </a:cubicBezTo>
                <a:lnTo>
                  <a:pt x="21600" y="1741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691899" name=""/>
          <p:cNvSpPr/>
          <p:nvPr/>
        </p:nvSpPr>
        <p:spPr bwMode="auto">
          <a:xfrm>
            <a:off x="6432751" y="687430"/>
            <a:ext cx="151466" cy="61752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323" y="3260"/>
                  <a:pt x="9969" y="6520"/>
                  <a:pt x="16615" y="10596"/>
                </a:cubicBezTo>
                <a:cubicBezTo>
                  <a:pt x="29907" y="17116"/>
                  <a:pt x="33230" y="20377"/>
                  <a:pt x="36553" y="23637"/>
                </a:cubicBezTo>
                <a:cubicBezTo>
                  <a:pt x="39876" y="26898"/>
                  <a:pt x="43200" y="30158"/>
                  <a:pt x="43200" y="38309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7130" name=""/>
          <p:cNvSpPr/>
          <p:nvPr/>
        </p:nvSpPr>
        <p:spPr bwMode="auto">
          <a:xfrm>
            <a:off x="7003669" y="943761"/>
            <a:ext cx="244678" cy="5825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4559"/>
                </a:moveTo>
                <a:cubicBezTo>
                  <a:pt x="12342" y="43200"/>
                  <a:pt x="20571" y="25919"/>
                  <a:pt x="34971" y="8639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953204" name=""/>
          <p:cNvSpPr/>
          <p:nvPr/>
        </p:nvSpPr>
        <p:spPr bwMode="auto">
          <a:xfrm>
            <a:off x="7085229" y="1235045"/>
            <a:ext cx="233026" cy="349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7280" y="43200"/>
                  <a:pt x="34560" y="1440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1567335" name=""/>
          <p:cNvSpPr/>
          <p:nvPr/>
        </p:nvSpPr>
        <p:spPr bwMode="auto">
          <a:xfrm>
            <a:off x="7609539" y="815595"/>
            <a:ext cx="372843" cy="5359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8350" y="0"/>
                </a:moveTo>
                <a:cubicBezTo>
                  <a:pt x="21600" y="939"/>
                  <a:pt x="17550" y="3756"/>
                  <a:pt x="10799" y="9391"/>
                </a:cubicBezTo>
                <a:cubicBezTo>
                  <a:pt x="4050" y="14086"/>
                  <a:pt x="1349" y="20660"/>
                  <a:pt x="0" y="25356"/>
                </a:cubicBezTo>
                <a:cubicBezTo>
                  <a:pt x="0" y="30052"/>
                  <a:pt x="2700" y="33808"/>
                  <a:pt x="10799" y="39443"/>
                </a:cubicBezTo>
                <a:cubicBezTo>
                  <a:pt x="16200" y="42260"/>
                  <a:pt x="21600" y="43200"/>
                  <a:pt x="27000" y="41321"/>
                </a:cubicBezTo>
                <a:cubicBezTo>
                  <a:pt x="32400" y="37565"/>
                  <a:pt x="39149" y="33808"/>
                  <a:pt x="41850" y="29113"/>
                </a:cubicBezTo>
                <a:cubicBezTo>
                  <a:pt x="43200" y="24417"/>
                  <a:pt x="40500" y="18782"/>
                  <a:pt x="37800" y="15026"/>
                </a:cubicBezTo>
                <a:cubicBezTo>
                  <a:pt x="32400" y="12208"/>
                  <a:pt x="24299" y="12208"/>
                  <a:pt x="18900" y="11269"/>
                </a:cubicBezTo>
                <a:lnTo>
                  <a:pt x="13500" y="9391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1722185" name=""/>
          <p:cNvSpPr/>
          <p:nvPr/>
        </p:nvSpPr>
        <p:spPr bwMode="auto">
          <a:xfrm>
            <a:off x="8250366" y="768990"/>
            <a:ext cx="93210" cy="48935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1600" y="8228"/>
                  <a:pt x="37800" y="18514"/>
                  <a:pt x="43200" y="24685"/>
                </a:cubicBezTo>
                <a:cubicBezTo>
                  <a:pt x="43200" y="29828"/>
                  <a:pt x="37800" y="38057"/>
                  <a:pt x="216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732621" name=""/>
          <p:cNvSpPr/>
          <p:nvPr/>
        </p:nvSpPr>
        <p:spPr bwMode="auto">
          <a:xfrm>
            <a:off x="8122201" y="932109"/>
            <a:ext cx="372843" cy="22137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6749" y="31831"/>
                  <a:pt x="12149" y="25010"/>
                  <a:pt x="17549" y="15915"/>
                </a:cubicBezTo>
                <a:cubicBezTo>
                  <a:pt x="22949" y="9094"/>
                  <a:pt x="28349" y="0"/>
                  <a:pt x="35099" y="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1162473" name=""/>
          <p:cNvSpPr/>
          <p:nvPr/>
        </p:nvSpPr>
        <p:spPr bwMode="auto">
          <a:xfrm>
            <a:off x="8611558" y="699081"/>
            <a:ext cx="547614" cy="61752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5514" y="8966"/>
                </a:moveTo>
                <a:cubicBezTo>
                  <a:pt x="7353" y="4890"/>
                  <a:pt x="8272" y="0"/>
                  <a:pt x="8272" y="4890"/>
                </a:cubicBezTo>
                <a:cubicBezTo>
                  <a:pt x="11029" y="9781"/>
                  <a:pt x="12868" y="13041"/>
                  <a:pt x="13787" y="16301"/>
                </a:cubicBezTo>
                <a:cubicBezTo>
                  <a:pt x="14706" y="22007"/>
                  <a:pt x="13787" y="26083"/>
                  <a:pt x="11948" y="30158"/>
                </a:cubicBezTo>
                <a:cubicBezTo>
                  <a:pt x="7353" y="36679"/>
                  <a:pt x="3676" y="39939"/>
                  <a:pt x="0" y="43200"/>
                </a:cubicBezTo>
                <a:cubicBezTo>
                  <a:pt x="6434" y="40754"/>
                  <a:pt x="11948" y="39124"/>
                  <a:pt x="22978" y="37494"/>
                </a:cubicBezTo>
                <a:cubicBezTo>
                  <a:pt x="33089" y="35864"/>
                  <a:pt x="38604" y="35049"/>
                  <a:pt x="43200" y="34233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3876909" name=""/>
          <p:cNvSpPr/>
          <p:nvPr/>
        </p:nvSpPr>
        <p:spPr bwMode="auto">
          <a:xfrm>
            <a:off x="9928163" y="652475"/>
            <a:ext cx="722383" cy="4660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41109" y="5399"/>
                  <a:pt x="36929" y="11880"/>
                  <a:pt x="34141" y="16200"/>
                </a:cubicBezTo>
                <a:cubicBezTo>
                  <a:pt x="29961" y="22679"/>
                  <a:pt x="24387" y="29160"/>
                  <a:pt x="17419" y="33480"/>
                </a:cubicBezTo>
                <a:cubicBezTo>
                  <a:pt x="11148" y="38880"/>
                  <a:pt x="6270" y="43200"/>
                  <a:pt x="3483" y="42120"/>
                </a:cubicBezTo>
                <a:quadBezTo>
                  <a:pt x="1393" y="37800"/>
                  <a:pt x="0" y="3348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1453273" name=""/>
          <p:cNvSpPr/>
          <p:nvPr/>
        </p:nvSpPr>
        <p:spPr bwMode="auto">
          <a:xfrm>
            <a:off x="9811650" y="734035"/>
            <a:ext cx="267981" cy="6990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4417" y="0"/>
                </a:moveTo>
                <a:cubicBezTo>
                  <a:pt x="24417" y="3599"/>
                  <a:pt x="22539" y="9359"/>
                  <a:pt x="16904" y="13679"/>
                </a:cubicBezTo>
                <a:cubicBezTo>
                  <a:pt x="13147" y="17280"/>
                  <a:pt x="5634" y="21599"/>
                  <a:pt x="0" y="25199"/>
                </a:cubicBezTo>
                <a:cubicBezTo>
                  <a:pt x="1878" y="28080"/>
                  <a:pt x="9391" y="30959"/>
                  <a:pt x="16904" y="34560"/>
                </a:cubicBezTo>
                <a:cubicBezTo>
                  <a:pt x="24417" y="37440"/>
                  <a:pt x="37565" y="41039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179767" name=""/>
          <p:cNvSpPr/>
          <p:nvPr/>
        </p:nvSpPr>
        <p:spPr bwMode="auto">
          <a:xfrm>
            <a:off x="8227063" y="2959449"/>
            <a:ext cx="1864219" cy="8971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5129" y="39833"/>
                </a:moveTo>
                <a:cubicBezTo>
                  <a:pt x="6210" y="38150"/>
                  <a:pt x="8100" y="37028"/>
                  <a:pt x="10799" y="36467"/>
                </a:cubicBezTo>
                <a:cubicBezTo>
                  <a:pt x="14850" y="36467"/>
                  <a:pt x="18090" y="35906"/>
                  <a:pt x="20249" y="35345"/>
                </a:cubicBezTo>
                <a:cubicBezTo>
                  <a:pt x="22409" y="35345"/>
                  <a:pt x="24029" y="34784"/>
                  <a:pt x="26189" y="34784"/>
                </a:cubicBezTo>
                <a:cubicBezTo>
                  <a:pt x="28079" y="34784"/>
                  <a:pt x="29700" y="34784"/>
                  <a:pt x="31320" y="34784"/>
                </a:cubicBezTo>
                <a:cubicBezTo>
                  <a:pt x="32669" y="35345"/>
                  <a:pt x="34829" y="35906"/>
                  <a:pt x="36990" y="35906"/>
                </a:cubicBezTo>
                <a:cubicBezTo>
                  <a:pt x="38070" y="35345"/>
                  <a:pt x="39419" y="34784"/>
                  <a:pt x="41040" y="34784"/>
                </a:cubicBezTo>
                <a:cubicBezTo>
                  <a:pt x="42389" y="32540"/>
                  <a:pt x="43200" y="28612"/>
                  <a:pt x="43200" y="25246"/>
                </a:cubicBezTo>
                <a:cubicBezTo>
                  <a:pt x="43200" y="20758"/>
                  <a:pt x="43200" y="16270"/>
                  <a:pt x="43200" y="12903"/>
                </a:cubicBezTo>
                <a:cubicBezTo>
                  <a:pt x="42930" y="10098"/>
                  <a:pt x="42389" y="5049"/>
                  <a:pt x="42120" y="2805"/>
                </a:cubicBezTo>
                <a:cubicBezTo>
                  <a:pt x="41850" y="0"/>
                  <a:pt x="40770" y="561"/>
                  <a:pt x="39150" y="2244"/>
                </a:cubicBezTo>
                <a:cubicBezTo>
                  <a:pt x="38070" y="2805"/>
                  <a:pt x="36180" y="3927"/>
                  <a:pt x="34560" y="5049"/>
                </a:cubicBezTo>
                <a:cubicBezTo>
                  <a:pt x="31859" y="6171"/>
                  <a:pt x="29430" y="6732"/>
                  <a:pt x="26999" y="7854"/>
                </a:cubicBezTo>
                <a:cubicBezTo>
                  <a:pt x="22680" y="10659"/>
                  <a:pt x="18900" y="14025"/>
                  <a:pt x="17549" y="14587"/>
                </a:cubicBezTo>
                <a:cubicBezTo>
                  <a:pt x="16200" y="15709"/>
                  <a:pt x="14850" y="16270"/>
                  <a:pt x="13769" y="16831"/>
                </a:cubicBezTo>
                <a:cubicBezTo>
                  <a:pt x="11340" y="16831"/>
                  <a:pt x="10260" y="16270"/>
                  <a:pt x="8909" y="15709"/>
                </a:cubicBezTo>
                <a:cubicBezTo>
                  <a:pt x="7290" y="15148"/>
                  <a:pt x="5129" y="15148"/>
                  <a:pt x="3510" y="15148"/>
                </a:cubicBezTo>
                <a:cubicBezTo>
                  <a:pt x="1620" y="15148"/>
                  <a:pt x="269" y="15148"/>
                  <a:pt x="0" y="18514"/>
                </a:cubicBezTo>
                <a:cubicBezTo>
                  <a:pt x="810" y="21319"/>
                  <a:pt x="1620" y="23563"/>
                  <a:pt x="2700" y="26929"/>
                </a:cubicBezTo>
                <a:cubicBezTo>
                  <a:pt x="3780" y="31418"/>
                  <a:pt x="4590" y="34784"/>
                  <a:pt x="5129" y="38150"/>
                </a:cubicBezTo>
                <a:quadBezTo>
                  <a:pt x="5670" y="40955"/>
                  <a:pt x="621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6968499" name=""/>
          <p:cNvSpPr/>
          <p:nvPr/>
        </p:nvSpPr>
        <p:spPr bwMode="auto">
          <a:xfrm>
            <a:off x="7795962" y="2120549"/>
            <a:ext cx="1246695" cy="7223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43200"/>
                </a:moveTo>
                <a:cubicBezTo>
                  <a:pt x="43200" y="39019"/>
                  <a:pt x="42392" y="33445"/>
                  <a:pt x="41181" y="29961"/>
                </a:cubicBezTo>
                <a:cubicBezTo>
                  <a:pt x="39970" y="26477"/>
                  <a:pt x="38758" y="23690"/>
                  <a:pt x="37143" y="19509"/>
                </a:cubicBezTo>
                <a:cubicBezTo>
                  <a:pt x="35528" y="16722"/>
                  <a:pt x="34317" y="13935"/>
                  <a:pt x="32702" y="11148"/>
                </a:cubicBezTo>
                <a:cubicBezTo>
                  <a:pt x="31087" y="8361"/>
                  <a:pt x="29472" y="5574"/>
                  <a:pt x="27857" y="2787"/>
                </a:cubicBezTo>
                <a:cubicBezTo>
                  <a:pt x="25435" y="0"/>
                  <a:pt x="23416" y="0"/>
                  <a:pt x="20186" y="696"/>
                </a:cubicBezTo>
                <a:cubicBezTo>
                  <a:pt x="18571" y="1393"/>
                  <a:pt x="16149" y="4180"/>
                  <a:pt x="14534" y="6270"/>
                </a:cubicBezTo>
                <a:cubicBezTo>
                  <a:pt x="12919" y="7664"/>
                  <a:pt x="11304" y="9754"/>
                  <a:pt x="9689" y="11845"/>
                </a:cubicBezTo>
                <a:cubicBezTo>
                  <a:pt x="8074" y="14632"/>
                  <a:pt x="6459" y="18116"/>
                  <a:pt x="5248" y="20903"/>
                </a:cubicBezTo>
                <a:cubicBezTo>
                  <a:pt x="3633" y="25780"/>
                  <a:pt x="2826" y="28567"/>
                  <a:pt x="2422" y="31354"/>
                </a:cubicBezTo>
                <a:cubicBezTo>
                  <a:pt x="1614" y="34141"/>
                  <a:pt x="807" y="37625"/>
                  <a:pt x="0" y="4110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159603" name=""/>
          <p:cNvSpPr/>
          <p:nvPr/>
        </p:nvSpPr>
        <p:spPr bwMode="auto">
          <a:xfrm>
            <a:off x="7726054" y="2668163"/>
            <a:ext cx="326237" cy="22137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085" y="13642"/>
                  <a:pt x="4628" y="22736"/>
                  <a:pt x="7714" y="31831"/>
                </a:cubicBezTo>
                <a:cubicBezTo>
                  <a:pt x="10800" y="40926"/>
                  <a:pt x="16971" y="43200"/>
                  <a:pt x="26228" y="36378"/>
                </a:cubicBezTo>
                <a:cubicBezTo>
                  <a:pt x="35485" y="25010"/>
                  <a:pt x="41657" y="15915"/>
                  <a:pt x="43200" y="27284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9189635" name=""/>
          <p:cNvSpPr/>
          <p:nvPr/>
        </p:nvSpPr>
        <p:spPr bwMode="auto">
          <a:xfrm>
            <a:off x="8623210" y="5825687"/>
            <a:ext cx="69907" cy="2330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2891974" name=""/>
          <p:cNvSpPr/>
          <p:nvPr/>
        </p:nvSpPr>
        <p:spPr bwMode="auto">
          <a:xfrm>
            <a:off x="8541650" y="6128622"/>
            <a:ext cx="267981" cy="349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4399"/>
                </a:moveTo>
                <a:cubicBezTo>
                  <a:pt x="7513" y="43200"/>
                  <a:pt x="22539" y="28799"/>
                  <a:pt x="31930" y="28799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9348424" name=""/>
          <p:cNvSpPr/>
          <p:nvPr/>
        </p:nvSpPr>
        <p:spPr bwMode="auto">
          <a:xfrm>
            <a:off x="8634861" y="5697522"/>
            <a:ext cx="267981" cy="10486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6904" y="28799"/>
                  <a:pt x="26295" y="19199"/>
                  <a:pt x="35686" y="480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186077" name=""/>
          <p:cNvSpPr/>
          <p:nvPr/>
        </p:nvSpPr>
        <p:spPr bwMode="auto">
          <a:xfrm>
            <a:off x="8611558" y="6116971"/>
            <a:ext cx="314586" cy="699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2800" y="43200"/>
                  <a:pt x="22399" y="36000"/>
                  <a:pt x="30400" y="28800"/>
                </a:cubicBezTo>
                <a:quadBezTo>
                  <a:pt x="36800" y="1440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7951546" name=""/>
          <p:cNvSpPr/>
          <p:nvPr/>
        </p:nvSpPr>
        <p:spPr bwMode="auto">
          <a:xfrm>
            <a:off x="9671834" y="5289723"/>
            <a:ext cx="163118" cy="90880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085" y="0"/>
                </a:moveTo>
                <a:cubicBezTo>
                  <a:pt x="0" y="2769"/>
                  <a:pt x="0" y="7200"/>
                  <a:pt x="3085" y="12738"/>
                </a:cubicBezTo>
                <a:cubicBezTo>
                  <a:pt x="3085" y="19938"/>
                  <a:pt x="3085" y="26030"/>
                  <a:pt x="6171" y="30461"/>
                </a:cubicBezTo>
                <a:cubicBezTo>
                  <a:pt x="18514" y="37661"/>
                  <a:pt x="33942" y="40984"/>
                  <a:pt x="43200" y="4319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801671" name=""/>
          <p:cNvSpPr/>
          <p:nvPr/>
        </p:nvSpPr>
        <p:spPr bwMode="auto">
          <a:xfrm>
            <a:off x="10382567" y="5184861"/>
            <a:ext cx="267981" cy="80394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3130"/>
                  <a:pt x="9391" y="11269"/>
                  <a:pt x="18782" y="19408"/>
                </a:cubicBezTo>
                <a:cubicBezTo>
                  <a:pt x="30052" y="26921"/>
                  <a:pt x="37565" y="30052"/>
                  <a:pt x="41321" y="33182"/>
                </a:cubicBezTo>
                <a:cubicBezTo>
                  <a:pt x="43200" y="36939"/>
                  <a:pt x="41321" y="41321"/>
                  <a:pt x="35686" y="43200"/>
                </a:cubicBezTo>
                <a:lnTo>
                  <a:pt x="22539" y="41321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599220" name=""/>
          <p:cNvSpPr/>
          <p:nvPr/>
        </p:nvSpPr>
        <p:spPr bwMode="auto">
          <a:xfrm>
            <a:off x="10289357" y="5569357"/>
            <a:ext cx="454402" cy="12816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8861" y="43200"/>
                  <a:pt x="22153" y="39272"/>
                  <a:pt x="33230" y="23563"/>
                </a:cubicBezTo>
                <a:quadBezTo>
                  <a:pt x="38769" y="11781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3522104" name=""/>
          <p:cNvSpPr/>
          <p:nvPr/>
        </p:nvSpPr>
        <p:spPr bwMode="auto">
          <a:xfrm>
            <a:off x="10918531" y="5184861"/>
            <a:ext cx="361191" cy="78064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393" y="18053"/>
                </a:moveTo>
                <a:cubicBezTo>
                  <a:pt x="2787" y="14185"/>
                  <a:pt x="2787" y="9026"/>
                  <a:pt x="1393" y="5802"/>
                </a:cubicBezTo>
                <a:cubicBezTo>
                  <a:pt x="1393" y="2579"/>
                  <a:pt x="0" y="0"/>
                  <a:pt x="5574" y="5158"/>
                </a:cubicBezTo>
                <a:cubicBezTo>
                  <a:pt x="13935" y="14829"/>
                  <a:pt x="23690" y="27725"/>
                  <a:pt x="27870" y="33528"/>
                </a:cubicBezTo>
                <a:cubicBezTo>
                  <a:pt x="30658" y="37397"/>
                  <a:pt x="32051" y="39976"/>
                  <a:pt x="32051" y="43200"/>
                </a:cubicBezTo>
                <a:quadBezTo>
                  <a:pt x="40412" y="41265"/>
                  <a:pt x="43200" y="38041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38357" name=""/>
          <p:cNvSpPr/>
          <p:nvPr/>
        </p:nvSpPr>
        <p:spPr bwMode="auto">
          <a:xfrm>
            <a:off x="7458073" y="4322659"/>
            <a:ext cx="2714769" cy="94376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014" y="38400"/>
                </a:moveTo>
                <a:cubicBezTo>
                  <a:pt x="43200" y="35200"/>
                  <a:pt x="42829" y="31466"/>
                  <a:pt x="42272" y="27733"/>
                </a:cubicBezTo>
                <a:cubicBezTo>
                  <a:pt x="41531" y="25066"/>
                  <a:pt x="40418" y="21333"/>
                  <a:pt x="39677" y="19200"/>
                </a:cubicBezTo>
                <a:cubicBezTo>
                  <a:pt x="38564" y="16000"/>
                  <a:pt x="36525" y="11733"/>
                  <a:pt x="33002" y="5866"/>
                </a:cubicBezTo>
                <a:cubicBezTo>
                  <a:pt x="29665" y="2666"/>
                  <a:pt x="25957" y="0"/>
                  <a:pt x="24844" y="0"/>
                </a:cubicBezTo>
                <a:cubicBezTo>
                  <a:pt x="23361" y="1066"/>
                  <a:pt x="21692" y="2133"/>
                  <a:pt x="19096" y="5333"/>
                </a:cubicBezTo>
                <a:cubicBezTo>
                  <a:pt x="15759" y="9066"/>
                  <a:pt x="9826" y="18666"/>
                  <a:pt x="6860" y="24533"/>
                </a:cubicBezTo>
                <a:cubicBezTo>
                  <a:pt x="3337" y="31999"/>
                  <a:pt x="1297" y="38400"/>
                  <a:pt x="370" y="41066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505279" name=""/>
          <p:cNvSpPr/>
          <p:nvPr/>
        </p:nvSpPr>
        <p:spPr bwMode="auto">
          <a:xfrm>
            <a:off x="7318255" y="4986787"/>
            <a:ext cx="221375" cy="23302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2736" y="0"/>
                </a:moveTo>
                <a:cubicBezTo>
                  <a:pt x="15915" y="12959"/>
                  <a:pt x="11368" y="21599"/>
                  <a:pt x="2273" y="34560"/>
                </a:cubicBezTo>
                <a:cubicBezTo>
                  <a:pt x="0" y="43200"/>
                  <a:pt x="13642" y="43200"/>
                  <a:pt x="22736" y="38880"/>
                </a:cubicBezTo>
                <a:cubicBezTo>
                  <a:pt x="34105" y="32399"/>
                  <a:pt x="43200" y="28079"/>
                  <a:pt x="38652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491657" name=""/>
          <p:cNvSpPr/>
          <p:nvPr/>
        </p:nvSpPr>
        <p:spPr bwMode="auto">
          <a:xfrm>
            <a:off x="7038622" y="5790733"/>
            <a:ext cx="291283" cy="4427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7280" y="0"/>
                </a:moveTo>
                <a:cubicBezTo>
                  <a:pt x="8640" y="3410"/>
                  <a:pt x="5184" y="7957"/>
                  <a:pt x="0" y="12505"/>
                </a:cubicBezTo>
                <a:cubicBezTo>
                  <a:pt x="0" y="21600"/>
                  <a:pt x="3456" y="30694"/>
                  <a:pt x="6912" y="35242"/>
                </a:cubicBezTo>
                <a:cubicBezTo>
                  <a:pt x="12096" y="39789"/>
                  <a:pt x="22464" y="43200"/>
                  <a:pt x="31103" y="43200"/>
                </a:cubicBezTo>
                <a:quadBezTo>
                  <a:pt x="38016" y="40926"/>
                  <a:pt x="43200" y="37515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7901223" name=""/>
          <p:cNvSpPr/>
          <p:nvPr/>
        </p:nvSpPr>
        <p:spPr bwMode="auto">
          <a:xfrm>
            <a:off x="7411466" y="5697522"/>
            <a:ext cx="244678" cy="38449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6171" y="0"/>
                </a:moveTo>
                <a:cubicBezTo>
                  <a:pt x="0" y="11781"/>
                  <a:pt x="2057" y="19636"/>
                  <a:pt x="8228" y="27490"/>
                </a:cubicBezTo>
                <a:cubicBezTo>
                  <a:pt x="16457" y="35345"/>
                  <a:pt x="22628" y="41890"/>
                  <a:pt x="32914" y="43200"/>
                </a:cubicBezTo>
                <a:cubicBezTo>
                  <a:pt x="39085" y="35345"/>
                  <a:pt x="43200" y="30109"/>
                  <a:pt x="43200" y="23563"/>
                </a:cubicBezTo>
                <a:cubicBezTo>
                  <a:pt x="37028" y="18327"/>
                  <a:pt x="32914" y="13090"/>
                  <a:pt x="26742" y="9163"/>
                </a:cubicBezTo>
                <a:lnTo>
                  <a:pt x="20571" y="3927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4765617" name=""/>
          <p:cNvSpPr/>
          <p:nvPr/>
        </p:nvSpPr>
        <p:spPr bwMode="auto">
          <a:xfrm>
            <a:off x="7562934" y="5546054"/>
            <a:ext cx="337889" cy="3495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958" y="4319"/>
                  <a:pt x="8937" y="10080"/>
                  <a:pt x="13406" y="15839"/>
                </a:cubicBezTo>
                <a:cubicBezTo>
                  <a:pt x="17875" y="24479"/>
                  <a:pt x="23834" y="33120"/>
                  <a:pt x="26813" y="38879"/>
                </a:cubicBezTo>
                <a:cubicBezTo>
                  <a:pt x="31282" y="43200"/>
                  <a:pt x="35751" y="37439"/>
                  <a:pt x="38731" y="31679"/>
                </a:cubicBezTo>
                <a:cubicBezTo>
                  <a:pt x="41710" y="25919"/>
                  <a:pt x="43200" y="17279"/>
                  <a:pt x="41710" y="11519"/>
                </a:cubicBezTo>
                <a:cubicBezTo>
                  <a:pt x="40220" y="5759"/>
                  <a:pt x="37241" y="0"/>
                  <a:pt x="34262" y="575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3209619" name=""/>
          <p:cNvSpPr/>
          <p:nvPr/>
        </p:nvSpPr>
        <p:spPr bwMode="auto">
          <a:xfrm>
            <a:off x="8017338" y="5138255"/>
            <a:ext cx="279631" cy="5359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0800" y="7513"/>
                  <a:pt x="18000" y="11269"/>
                  <a:pt x="25199" y="15965"/>
                </a:cubicBezTo>
                <a:cubicBezTo>
                  <a:pt x="30600" y="23478"/>
                  <a:pt x="34199" y="28173"/>
                  <a:pt x="36000" y="32869"/>
                </a:cubicBezTo>
                <a:cubicBezTo>
                  <a:pt x="37799" y="36626"/>
                  <a:pt x="43200" y="43200"/>
                  <a:pt x="30600" y="39443"/>
                </a:cubicBezTo>
                <a:lnTo>
                  <a:pt x="21599" y="35686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748568" name=""/>
          <p:cNvSpPr/>
          <p:nvPr/>
        </p:nvSpPr>
        <p:spPr bwMode="auto">
          <a:xfrm>
            <a:off x="8087246" y="5173210"/>
            <a:ext cx="326237" cy="3495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0800" y="34559"/>
                  <a:pt x="18514" y="28799"/>
                  <a:pt x="27771" y="20160"/>
                </a:cubicBezTo>
                <a:cubicBezTo>
                  <a:pt x="37028" y="11519"/>
                  <a:pt x="41657" y="5759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19777" name=""/>
          <p:cNvSpPr/>
          <p:nvPr/>
        </p:nvSpPr>
        <p:spPr bwMode="auto">
          <a:xfrm>
            <a:off x="8460090" y="5103302"/>
            <a:ext cx="302934" cy="6291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323" y="9600"/>
                </a:moveTo>
                <a:cubicBezTo>
                  <a:pt x="13292" y="12799"/>
                  <a:pt x="21599" y="13600"/>
                  <a:pt x="29907" y="10400"/>
                </a:cubicBezTo>
                <a:cubicBezTo>
                  <a:pt x="34892" y="4800"/>
                  <a:pt x="34892" y="800"/>
                  <a:pt x="28246" y="0"/>
                </a:cubicBezTo>
                <a:cubicBezTo>
                  <a:pt x="13292" y="0"/>
                  <a:pt x="6646" y="1600"/>
                  <a:pt x="1661" y="4800"/>
                </a:cubicBezTo>
                <a:cubicBezTo>
                  <a:pt x="0" y="9600"/>
                  <a:pt x="8307" y="21600"/>
                  <a:pt x="16615" y="32799"/>
                </a:cubicBezTo>
                <a:cubicBezTo>
                  <a:pt x="24923" y="38399"/>
                  <a:pt x="31569" y="41600"/>
                  <a:pt x="39876" y="43200"/>
                </a:cubicBezTo>
                <a:cubicBezTo>
                  <a:pt x="43200" y="39199"/>
                  <a:pt x="41538" y="32799"/>
                  <a:pt x="31569" y="27200"/>
                </a:cubicBezTo>
                <a:quadBezTo>
                  <a:pt x="28246" y="23999"/>
                  <a:pt x="23261" y="208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2905022" name=""/>
          <p:cNvSpPr/>
          <p:nvPr/>
        </p:nvSpPr>
        <p:spPr bwMode="auto">
          <a:xfrm>
            <a:off x="8693118" y="5010090"/>
            <a:ext cx="209723" cy="5592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9599" y="29699"/>
                </a:moveTo>
                <a:cubicBezTo>
                  <a:pt x="24000" y="35100"/>
                  <a:pt x="36000" y="40499"/>
                  <a:pt x="43200" y="43200"/>
                </a:cubicBezTo>
                <a:cubicBezTo>
                  <a:pt x="31200" y="39600"/>
                  <a:pt x="12000" y="25200"/>
                  <a:pt x="4800" y="13499"/>
                </a:cubicBezTo>
                <a:cubicBezTo>
                  <a:pt x="0" y="8099"/>
                  <a:pt x="12000" y="2700"/>
                  <a:pt x="21600" y="0"/>
                </a:cubicBezTo>
                <a:lnTo>
                  <a:pt x="12000" y="45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289404" name=""/>
          <p:cNvSpPr/>
          <p:nvPr/>
        </p:nvSpPr>
        <p:spPr bwMode="auto">
          <a:xfrm>
            <a:off x="11442843" y="4590641"/>
            <a:ext cx="233026" cy="18642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8640" y="26999"/>
                  <a:pt x="17280" y="18900"/>
                  <a:pt x="25920" y="10799"/>
                </a:cubicBezTo>
                <a:quadBezTo>
                  <a:pt x="34560" y="269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4439594" name=""/>
          <p:cNvSpPr/>
          <p:nvPr/>
        </p:nvSpPr>
        <p:spPr bwMode="auto">
          <a:xfrm>
            <a:off x="11617614" y="4683852"/>
            <a:ext cx="198073" cy="33788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22870" y="34262"/>
                  <a:pt x="30494" y="28303"/>
                  <a:pt x="38117" y="22344"/>
                </a:cubicBezTo>
                <a:cubicBezTo>
                  <a:pt x="43200" y="16386"/>
                  <a:pt x="40658" y="5958"/>
                  <a:pt x="35576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501961" name=""/>
          <p:cNvSpPr/>
          <p:nvPr/>
        </p:nvSpPr>
        <p:spPr bwMode="auto">
          <a:xfrm>
            <a:off x="11873943" y="4252752"/>
            <a:ext cx="384494" cy="4660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309" y="20520"/>
                </a:moveTo>
                <a:cubicBezTo>
                  <a:pt x="0" y="14040"/>
                  <a:pt x="0" y="5400"/>
                  <a:pt x="2618" y="0"/>
                </a:cubicBezTo>
                <a:cubicBezTo>
                  <a:pt x="9163" y="5400"/>
                  <a:pt x="14400" y="9719"/>
                  <a:pt x="17018" y="15119"/>
                </a:cubicBezTo>
                <a:cubicBezTo>
                  <a:pt x="17018" y="21600"/>
                  <a:pt x="11781" y="31320"/>
                  <a:pt x="9163" y="37799"/>
                </a:cubicBezTo>
                <a:cubicBezTo>
                  <a:pt x="9163" y="43200"/>
                  <a:pt x="19636" y="35640"/>
                  <a:pt x="30109" y="29159"/>
                </a:cubicBezTo>
                <a:cubicBezTo>
                  <a:pt x="37963" y="22679"/>
                  <a:pt x="43200" y="17279"/>
                  <a:pt x="36654" y="1836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8897709" name=""/>
          <p:cNvSpPr/>
          <p:nvPr/>
        </p:nvSpPr>
        <p:spPr bwMode="auto">
          <a:xfrm>
            <a:off x="7516329" y="2901191"/>
            <a:ext cx="640825" cy="2912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9744"/>
                </a:moveTo>
                <a:cubicBezTo>
                  <a:pt x="3141" y="43200"/>
                  <a:pt x="12567" y="39744"/>
                  <a:pt x="21992" y="31103"/>
                </a:cubicBezTo>
                <a:cubicBezTo>
                  <a:pt x="35345" y="12096"/>
                  <a:pt x="40843" y="5184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522022" name=""/>
          <p:cNvSpPr/>
          <p:nvPr/>
        </p:nvSpPr>
        <p:spPr bwMode="auto">
          <a:xfrm>
            <a:off x="8844586" y="2598255"/>
            <a:ext cx="699081" cy="40779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7154"/>
                </a:moveTo>
                <a:cubicBezTo>
                  <a:pt x="1440" y="34559"/>
                  <a:pt x="2879" y="39497"/>
                  <a:pt x="5759" y="43200"/>
                </a:cubicBezTo>
                <a:cubicBezTo>
                  <a:pt x="8639" y="40731"/>
                  <a:pt x="15839" y="33325"/>
                  <a:pt x="31679" y="16045"/>
                </a:cubicBezTo>
                <a:cubicBezTo>
                  <a:pt x="38879" y="6171"/>
                  <a:pt x="43200" y="0"/>
                  <a:pt x="43200" y="6171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512981" name=""/>
          <p:cNvSpPr/>
          <p:nvPr/>
        </p:nvSpPr>
        <p:spPr bwMode="auto">
          <a:xfrm>
            <a:off x="8133851" y="3809999"/>
            <a:ext cx="163118" cy="116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quadBezTo>
                  <a:pt x="27771" y="4320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6597378" name=""/>
          <p:cNvSpPr/>
          <p:nvPr/>
        </p:nvSpPr>
        <p:spPr bwMode="auto">
          <a:xfrm>
            <a:off x="8879539" y="3530366"/>
            <a:ext cx="291283" cy="37284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8639" y="10800"/>
                </a:moveTo>
                <a:cubicBezTo>
                  <a:pt x="6911" y="16200"/>
                  <a:pt x="10368" y="22950"/>
                  <a:pt x="13823" y="28350"/>
                </a:cubicBezTo>
                <a:cubicBezTo>
                  <a:pt x="19007" y="33749"/>
                  <a:pt x="27647" y="41850"/>
                  <a:pt x="34559" y="43200"/>
                </a:cubicBezTo>
                <a:cubicBezTo>
                  <a:pt x="39743" y="37800"/>
                  <a:pt x="43200" y="32400"/>
                  <a:pt x="43200" y="24300"/>
                </a:cubicBezTo>
                <a:cubicBezTo>
                  <a:pt x="39743" y="18900"/>
                  <a:pt x="34559" y="13500"/>
                  <a:pt x="25919" y="6750"/>
                </a:cubicBezTo>
                <a:cubicBezTo>
                  <a:pt x="19007" y="1350"/>
                  <a:pt x="12096" y="0"/>
                  <a:pt x="8639" y="5400"/>
                </a:cubicBezTo>
                <a:quadBezTo>
                  <a:pt x="5184" y="12150"/>
                  <a:pt x="0" y="1755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3929006" name=""/>
          <p:cNvSpPr/>
          <p:nvPr/>
        </p:nvSpPr>
        <p:spPr bwMode="auto">
          <a:xfrm>
            <a:off x="8378532" y="2901191"/>
            <a:ext cx="1899173" cy="103697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65" y="970"/>
                </a:moveTo>
                <a:cubicBezTo>
                  <a:pt x="265" y="4853"/>
                  <a:pt x="265" y="7280"/>
                  <a:pt x="530" y="10678"/>
                </a:cubicBezTo>
                <a:cubicBezTo>
                  <a:pt x="795" y="13105"/>
                  <a:pt x="1060" y="16988"/>
                  <a:pt x="1325" y="18930"/>
                </a:cubicBezTo>
                <a:cubicBezTo>
                  <a:pt x="1590" y="21842"/>
                  <a:pt x="1590" y="25725"/>
                  <a:pt x="1590" y="29123"/>
                </a:cubicBezTo>
                <a:cubicBezTo>
                  <a:pt x="1590" y="31550"/>
                  <a:pt x="1590" y="34462"/>
                  <a:pt x="1855" y="36404"/>
                </a:cubicBezTo>
                <a:cubicBezTo>
                  <a:pt x="4240" y="38831"/>
                  <a:pt x="7950" y="40773"/>
                  <a:pt x="12456" y="42229"/>
                </a:cubicBezTo>
                <a:cubicBezTo>
                  <a:pt x="18552" y="43200"/>
                  <a:pt x="27033" y="41258"/>
                  <a:pt x="31273" y="39316"/>
                </a:cubicBezTo>
                <a:cubicBezTo>
                  <a:pt x="33393" y="37375"/>
                  <a:pt x="34453" y="36404"/>
                  <a:pt x="36309" y="34948"/>
                </a:cubicBezTo>
                <a:cubicBezTo>
                  <a:pt x="37634" y="34948"/>
                  <a:pt x="40019" y="34948"/>
                  <a:pt x="41874" y="34948"/>
                </a:cubicBezTo>
                <a:cubicBezTo>
                  <a:pt x="42139" y="32035"/>
                  <a:pt x="42139" y="28638"/>
                  <a:pt x="41874" y="26211"/>
                </a:cubicBezTo>
                <a:cubicBezTo>
                  <a:pt x="41874" y="22328"/>
                  <a:pt x="42139" y="19415"/>
                  <a:pt x="42404" y="16503"/>
                </a:cubicBezTo>
                <a:cubicBezTo>
                  <a:pt x="42934" y="12620"/>
                  <a:pt x="43200" y="10678"/>
                  <a:pt x="43200" y="8251"/>
                </a:cubicBezTo>
                <a:cubicBezTo>
                  <a:pt x="41874" y="7280"/>
                  <a:pt x="40284" y="6795"/>
                  <a:pt x="38164" y="6795"/>
                </a:cubicBezTo>
                <a:cubicBezTo>
                  <a:pt x="37104" y="7280"/>
                  <a:pt x="36044" y="7766"/>
                  <a:pt x="34453" y="7766"/>
                </a:cubicBezTo>
                <a:cubicBezTo>
                  <a:pt x="32598" y="7280"/>
                  <a:pt x="31538" y="6795"/>
                  <a:pt x="30478" y="6310"/>
                </a:cubicBezTo>
                <a:cubicBezTo>
                  <a:pt x="28888" y="6310"/>
                  <a:pt x="26768" y="5824"/>
                  <a:pt x="24647" y="5824"/>
                </a:cubicBezTo>
                <a:cubicBezTo>
                  <a:pt x="22262" y="5339"/>
                  <a:pt x="21202" y="4853"/>
                  <a:pt x="20142" y="4368"/>
                </a:cubicBezTo>
                <a:cubicBezTo>
                  <a:pt x="18287" y="4368"/>
                  <a:pt x="16961" y="3883"/>
                  <a:pt x="14841" y="2912"/>
                </a:cubicBezTo>
                <a:cubicBezTo>
                  <a:pt x="13516" y="2426"/>
                  <a:pt x="12456" y="1941"/>
                  <a:pt x="11131" y="1456"/>
                </a:cubicBezTo>
                <a:cubicBezTo>
                  <a:pt x="9541" y="970"/>
                  <a:pt x="7420" y="970"/>
                  <a:pt x="6095" y="970"/>
                </a:cubicBezTo>
                <a:cubicBezTo>
                  <a:pt x="3710" y="970"/>
                  <a:pt x="2120" y="485"/>
                  <a:pt x="0" y="485"/>
                </a:cubicBezTo>
                <a:lnTo>
                  <a:pt x="1855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1142465" name=""/>
          <p:cNvSpPr/>
          <p:nvPr/>
        </p:nvSpPr>
        <p:spPr bwMode="auto">
          <a:xfrm>
            <a:off x="10638898" y="3542017"/>
            <a:ext cx="151466" cy="466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3292" y="32400"/>
                  <a:pt x="29907" y="1080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796067" name=""/>
          <p:cNvSpPr/>
          <p:nvPr/>
        </p:nvSpPr>
        <p:spPr bwMode="auto">
          <a:xfrm>
            <a:off x="10650549" y="3646879"/>
            <a:ext cx="233026" cy="12816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2959" y="39272"/>
                  <a:pt x="21599" y="31418"/>
                  <a:pt x="38880" y="15709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2484124" name=""/>
          <p:cNvSpPr/>
          <p:nvPr/>
        </p:nvSpPr>
        <p:spPr bwMode="auto">
          <a:xfrm>
            <a:off x="11291375" y="3006054"/>
            <a:ext cx="291283" cy="61752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5486"/>
                </a:moveTo>
                <a:cubicBezTo>
                  <a:pt x="5184" y="12226"/>
                  <a:pt x="8639" y="8150"/>
                  <a:pt x="10368" y="4890"/>
                </a:cubicBezTo>
                <a:cubicBezTo>
                  <a:pt x="12096" y="0"/>
                  <a:pt x="17280" y="5705"/>
                  <a:pt x="20735" y="8966"/>
                </a:cubicBezTo>
                <a:cubicBezTo>
                  <a:pt x="22464" y="12226"/>
                  <a:pt x="24192" y="15486"/>
                  <a:pt x="25919" y="22007"/>
                </a:cubicBezTo>
                <a:cubicBezTo>
                  <a:pt x="25919" y="26898"/>
                  <a:pt x="22464" y="30973"/>
                  <a:pt x="17280" y="35864"/>
                </a:cubicBezTo>
                <a:cubicBezTo>
                  <a:pt x="13823" y="39124"/>
                  <a:pt x="8639" y="42384"/>
                  <a:pt x="17280" y="43200"/>
                </a:cubicBezTo>
                <a:cubicBezTo>
                  <a:pt x="24192" y="40754"/>
                  <a:pt x="31103" y="37494"/>
                  <a:pt x="38015" y="35864"/>
                </a:cubicBezTo>
                <a:quadBezTo>
                  <a:pt x="43200" y="33418"/>
                  <a:pt x="41472" y="37494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630755" name=""/>
          <p:cNvSpPr/>
          <p:nvPr/>
        </p:nvSpPr>
        <p:spPr bwMode="auto">
          <a:xfrm>
            <a:off x="7539631" y="407797"/>
            <a:ext cx="3786696" cy="264486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067" y="43200"/>
                </a:moveTo>
                <a:cubicBezTo>
                  <a:pt x="43200" y="42058"/>
                  <a:pt x="43200" y="40725"/>
                  <a:pt x="42668" y="38061"/>
                </a:cubicBezTo>
                <a:cubicBezTo>
                  <a:pt x="41870" y="33494"/>
                  <a:pt x="40807" y="28926"/>
                  <a:pt x="39345" y="24359"/>
                </a:cubicBezTo>
                <a:cubicBezTo>
                  <a:pt x="38016" y="18840"/>
                  <a:pt x="36155" y="14653"/>
                  <a:pt x="34825" y="11228"/>
                </a:cubicBezTo>
                <a:cubicBezTo>
                  <a:pt x="32433" y="5709"/>
                  <a:pt x="30705" y="3806"/>
                  <a:pt x="28844" y="2854"/>
                </a:cubicBezTo>
                <a:cubicBezTo>
                  <a:pt x="26451" y="1712"/>
                  <a:pt x="24059" y="761"/>
                  <a:pt x="21267" y="190"/>
                </a:cubicBezTo>
                <a:cubicBezTo>
                  <a:pt x="17280" y="0"/>
                  <a:pt x="15020" y="190"/>
                  <a:pt x="13691" y="761"/>
                </a:cubicBezTo>
                <a:cubicBezTo>
                  <a:pt x="12361" y="1522"/>
                  <a:pt x="10766" y="2474"/>
                  <a:pt x="9171" y="3806"/>
                </a:cubicBezTo>
                <a:cubicBezTo>
                  <a:pt x="8640" y="4757"/>
                  <a:pt x="8108" y="5709"/>
                  <a:pt x="7443" y="7041"/>
                </a:cubicBezTo>
                <a:cubicBezTo>
                  <a:pt x="6912" y="8754"/>
                  <a:pt x="6114" y="11418"/>
                  <a:pt x="5449" y="14273"/>
                </a:cubicBezTo>
                <a:cubicBezTo>
                  <a:pt x="4386" y="18079"/>
                  <a:pt x="3721" y="20362"/>
                  <a:pt x="3190" y="22456"/>
                </a:cubicBezTo>
                <a:cubicBezTo>
                  <a:pt x="2791" y="24930"/>
                  <a:pt x="2126" y="27023"/>
                  <a:pt x="1860" y="28546"/>
                </a:cubicBezTo>
                <a:cubicBezTo>
                  <a:pt x="1595" y="29688"/>
                  <a:pt x="1329" y="31210"/>
                  <a:pt x="1329" y="32542"/>
                </a:cubicBezTo>
                <a:cubicBezTo>
                  <a:pt x="1196" y="33303"/>
                  <a:pt x="1063" y="34065"/>
                  <a:pt x="797" y="35016"/>
                </a:cubicBezTo>
                <a:cubicBezTo>
                  <a:pt x="930" y="35777"/>
                  <a:pt x="930" y="36919"/>
                  <a:pt x="664" y="35777"/>
                </a:cubicBezTo>
                <a:quadBezTo>
                  <a:pt x="398" y="35016"/>
                  <a:pt x="0" y="34255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484310" name=""/>
          <p:cNvSpPr/>
          <p:nvPr/>
        </p:nvSpPr>
        <p:spPr bwMode="auto">
          <a:xfrm>
            <a:off x="7434769" y="2272017"/>
            <a:ext cx="501007" cy="31458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013" y="8000"/>
                  <a:pt x="7032" y="17600"/>
                  <a:pt x="8037" y="25599"/>
                </a:cubicBezTo>
                <a:cubicBezTo>
                  <a:pt x="9041" y="32000"/>
                  <a:pt x="9041" y="41600"/>
                  <a:pt x="17079" y="43200"/>
                </a:cubicBezTo>
                <a:cubicBezTo>
                  <a:pt x="29134" y="35199"/>
                  <a:pt x="36167" y="28800"/>
                  <a:pt x="40186" y="23999"/>
                </a:cubicBezTo>
                <a:lnTo>
                  <a:pt x="43200" y="288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8864767" name=""/>
          <p:cNvSpPr/>
          <p:nvPr/>
        </p:nvSpPr>
        <p:spPr bwMode="auto">
          <a:xfrm>
            <a:off x="7026971" y="3728439"/>
            <a:ext cx="104861" cy="4777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43200" y="8429"/>
                  <a:pt x="43200" y="17912"/>
                  <a:pt x="43200" y="27395"/>
                </a:cubicBezTo>
                <a:cubicBezTo>
                  <a:pt x="38399" y="34770"/>
                  <a:pt x="33599" y="38985"/>
                  <a:pt x="28800" y="43200"/>
                </a:cubicBezTo>
                <a:lnTo>
                  <a:pt x="0" y="41092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4810159" name=""/>
          <p:cNvSpPr/>
          <p:nvPr/>
        </p:nvSpPr>
        <p:spPr bwMode="auto">
          <a:xfrm>
            <a:off x="6863851" y="4089631"/>
            <a:ext cx="442751" cy="23302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957" y="17280"/>
                  <a:pt x="10231" y="25919"/>
                  <a:pt x="13642" y="34559"/>
                </a:cubicBezTo>
                <a:cubicBezTo>
                  <a:pt x="19326" y="43200"/>
                  <a:pt x="28421" y="41039"/>
                  <a:pt x="34105" y="32400"/>
                </a:cubicBezTo>
                <a:cubicBezTo>
                  <a:pt x="42063" y="17280"/>
                  <a:pt x="43200" y="8640"/>
                  <a:pt x="37515" y="12960"/>
                </a:cubicBezTo>
                <a:lnTo>
                  <a:pt x="29557" y="3023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6652006" name=""/>
          <p:cNvSpPr/>
          <p:nvPr/>
        </p:nvSpPr>
        <p:spPr bwMode="auto">
          <a:xfrm>
            <a:off x="6304586" y="5103302"/>
            <a:ext cx="302934" cy="68743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3292" y="0"/>
                </a:moveTo>
                <a:cubicBezTo>
                  <a:pt x="6646" y="4393"/>
                  <a:pt x="6646" y="19037"/>
                  <a:pt x="6646" y="30752"/>
                </a:cubicBezTo>
                <a:cubicBezTo>
                  <a:pt x="6646" y="35145"/>
                  <a:pt x="14953" y="42467"/>
                  <a:pt x="21599" y="43200"/>
                </a:cubicBezTo>
                <a:cubicBezTo>
                  <a:pt x="28246" y="42467"/>
                  <a:pt x="34892" y="39538"/>
                  <a:pt x="39876" y="35877"/>
                </a:cubicBezTo>
                <a:cubicBezTo>
                  <a:pt x="43200" y="30020"/>
                  <a:pt x="38215" y="20501"/>
                  <a:pt x="33230" y="16840"/>
                </a:cubicBezTo>
                <a:cubicBezTo>
                  <a:pt x="28246" y="14644"/>
                  <a:pt x="19938" y="13911"/>
                  <a:pt x="14953" y="16840"/>
                </a:cubicBezTo>
                <a:quadBezTo>
                  <a:pt x="9969" y="19769"/>
                  <a:pt x="0" y="2343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6085383" name=""/>
          <p:cNvSpPr/>
          <p:nvPr/>
        </p:nvSpPr>
        <p:spPr bwMode="auto">
          <a:xfrm>
            <a:off x="6071558" y="5208163"/>
            <a:ext cx="955411" cy="39614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2107" y="41929"/>
                  <a:pt x="7902" y="35576"/>
                  <a:pt x="17385" y="26682"/>
                </a:cubicBezTo>
                <a:cubicBezTo>
                  <a:pt x="29502" y="15247"/>
                  <a:pt x="38985" y="7623"/>
                  <a:pt x="43200" y="0"/>
                </a:cubicBezTo>
                <a:quadBezTo>
                  <a:pt x="39512" y="6352"/>
                  <a:pt x="37931" y="10164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895844" name=""/>
          <p:cNvSpPr/>
          <p:nvPr/>
        </p:nvSpPr>
        <p:spPr bwMode="auto">
          <a:xfrm>
            <a:off x="6444402" y="5336329"/>
            <a:ext cx="664128" cy="36119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9094" y="34838"/>
                  <a:pt x="18947" y="27870"/>
                  <a:pt x="31831" y="18116"/>
                </a:cubicBezTo>
                <a:cubicBezTo>
                  <a:pt x="37894" y="11148"/>
                  <a:pt x="40926" y="5574"/>
                  <a:pt x="43200" y="0"/>
                </a:cubicBezTo>
                <a:lnTo>
                  <a:pt x="39410" y="557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1309798" name=""/>
          <p:cNvSpPr/>
          <p:nvPr/>
        </p:nvSpPr>
        <p:spPr bwMode="auto">
          <a:xfrm>
            <a:off x="5675411" y="5662567"/>
            <a:ext cx="920458" cy="4427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2187" y="39789"/>
                  <a:pt x="4921" y="37515"/>
                  <a:pt x="9843" y="31831"/>
                </a:cubicBezTo>
                <a:cubicBezTo>
                  <a:pt x="16951" y="26147"/>
                  <a:pt x="27888" y="17052"/>
                  <a:pt x="32810" y="12505"/>
                </a:cubicBezTo>
                <a:cubicBezTo>
                  <a:pt x="34997" y="9094"/>
                  <a:pt x="37184" y="6821"/>
                  <a:pt x="39918" y="341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67173" name=""/>
          <p:cNvSpPr/>
          <p:nvPr/>
        </p:nvSpPr>
        <p:spPr bwMode="auto">
          <a:xfrm>
            <a:off x="5337522" y="4136237"/>
            <a:ext cx="512659" cy="74568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3624"/>
                </a:moveTo>
                <a:cubicBezTo>
                  <a:pt x="2945" y="18899"/>
                  <a:pt x="5890" y="15525"/>
                  <a:pt x="7854" y="9450"/>
                </a:cubicBezTo>
                <a:cubicBezTo>
                  <a:pt x="7854" y="3374"/>
                  <a:pt x="6872" y="0"/>
                  <a:pt x="7854" y="4049"/>
                </a:cubicBezTo>
                <a:cubicBezTo>
                  <a:pt x="11781" y="14849"/>
                  <a:pt x="18654" y="31050"/>
                  <a:pt x="21600" y="38474"/>
                </a:cubicBezTo>
                <a:cubicBezTo>
                  <a:pt x="22581" y="41850"/>
                  <a:pt x="18654" y="43200"/>
                  <a:pt x="28472" y="39824"/>
                </a:cubicBezTo>
                <a:cubicBezTo>
                  <a:pt x="38290" y="36449"/>
                  <a:pt x="41236" y="33749"/>
                  <a:pt x="43200" y="37125"/>
                </a:cubicBezTo>
                <a:lnTo>
                  <a:pt x="42218" y="4117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594876" name=""/>
          <p:cNvSpPr/>
          <p:nvPr/>
        </p:nvSpPr>
        <p:spPr bwMode="auto">
          <a:xfrm>
            <a:off x="6747338" y="3204127"/>
            <a:ext cx="128163" cy="4310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854" y="5837"/>
                  <a:pt x="31418" y="28021"/>
                  <a:pt x="39272" y="38529"/>
                </a:cubicBezTo>
                <a:cubicBezTo>
                  <a:pt x="43200" y="43199"/>
                  <a:pt x="39272" y="35027"/>
                  <a:pt x="35345" y="30356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520441" name=""/>
          <p:cNvSpPr/>
          <p:nvPr/>
        </p:nvSpPr>
        <p:spPr bwMode="auto">
          <a:xfrm>
            <a:off x="6782293" y="2912843"/>
            <a:ext cx="3658531" cy="31458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550" y="41599"/>
                  <a:pt x="1238" y="36800"/>
                  <a:pt x="3577" y="30399"/>
                </a:cubicBezTo>
                <a:cubicBezTo>
                  <a:pt x="9492" y="12799"/>
                  <a:pt x="15408" y="3200"/>
                  <a:pt x="22838" y="0"/>
                </a:cubicBezTo>
                <a:cubicBezTo>
                  <a:pt x="29717" y="3200"/>
                  <a:pt x="35770" y="9600"/>
                  <a:pt x="38659" y="9600"/>
                </a:cubicBezTo>
                <a:cubicBezTo>
                  <a:pt x="39760" y="9600"/>
                  <a:pt x="40310" y="8000"/>
                  <a:pt x="40998" y="4800"/>
                </a:cubicBezTo>
                <a:cubicBezTo>
                  <a:pt x="41686" y="8000"/>
                  <a:pt x="42649" y="11199"/>
                  <a:pt x="43200" y="12799"/>
                </a:cubicBezTo>
                <a:lnTo>
                  <a:pt x="42649" y="176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8812121" name="Google Shape;716;p120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8249972" name="Google Shape;717;p120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88485863" name="Google Shape;718;p120"/>
          <p:cNvSpPr txBox="1"/>
          <p:nvPr/>
        </p:nvSpPr>
        <p:spPr bwMode="auto">
          <a:xfrm>
            <a:off x="6329999" y="2612399"/>
            <a:ext cx="4408799" cy="163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counter += 1;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2141647536" name="Google Shape;719;p12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997199"/>
            <a:ext cx="3657600" cy="863193"/>
          </a:xfrm>
          <a:prstGeom prst="rect">
            <a:avLst/>
          </a:prstGeom>
          <a:noFill/>
          <a:ln>
            <a:noFill/>
          </a:ln>
        </p:spPr>
      </p:pic>
      <p:sp>
        <p:nvSpPr>
          <p:cNvPr id="116878727" name=""/>
          <p:cNvSpPr/>
          <p:nvPr/>
        </p:nvSpPr>
        <p:spPr bwMode="auto">
          <a:xfrm>
            <a:off x="6665778" y="3087614"/>
            <a:ext cx="221375" cy="7107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1831" y="0"/>
                </a:moveTo>
                <a:cubicBezTo>
                  <a:pt x="38652" y="2832"/>
                  <a:pt x="43200" y="5665"/>
                  <a:pt x="43200" y="12039"/>
                </a:cubicBezTo>
                <a:cubicBezTo>
                  <a:pt x="40926" y="17704"/>
                  <a:pt x="29557" y="25495"/>
                  <a:pt x="15915" y="35409"/>
                </a:cubicBezTo>
                <a:quadBezTo>
                  <a:pt x="4547" y="40367"/>
                  <a:pt x="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120229" name=""/>
          <p:cNvSpPr/>
          <p:nvPr/>
        </p:nvSpPr>
        <p:spPr bwMode="auto">
          <a:xfrm>
            <a:off x="6467705" y="2598255"/>
            <a:ext cx="3157522" cy="14214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5898" y="20537"/>
                </a:moveTo>
                <a:cubicBezTo>
                  <a:pt x="6535" y="20183"/>
                  <a:pt x="7651" y="19121"/>
                  <a:pt x="12752" y="15934"/>
                </a:cubicBezTo>
                <a:cubicBezTo>
                  <a:pt x="16259" y="13455"/>
                  <a:pt x="19288" y="11685"/>
                  <a:pt x="21520" y="9914"/>
                </a:cubicBezTo>
                <a:cubicBezTo>
                  <a:pt x="22317" y="9206"/>
                  <a:pt x="22954" y="8498"/>
                  <a:pt x="23911" y="8144"/>
                </a:cubicBezTo>
                <a:cubicBezTo>
                  <a:pt x="24867" y="7436"/>
                  <a:pt x="26461" y="6373"/>
                  <a:pt x="28534" y="5665"/>
                </a:cubicBezTo>
                <a:cubicBezTo>
                  <a:pt x="31244" y="3895"/>
                  <a:pt x="33954" y="2478"/>
                  <a:pt x="37461" y="1770"/>
                </a:cubicBezTo>
                <a:cubicBezTo>
                  <a:pt x="38577" y="708"/>
                  <a:pt x="39374" y="354"/>
                  <a:pt x="40011" y="0"/>
                </a:cubicBezTo>
                <a:cubicBezTo>
                  <a:pt x="41605" y="708"/>
                  <a:pt x="42243" y="1416"/>
                  <a:pt x="42881" y="3186"/>
                </a:cubicBezTo>
                <a:cubicBezTo>
                  <a:pt x="43040" y="4603"/>
                  <a:pt x="43040" y="6727"/>
                  <a:pt x="43040" y="10268"/>
                </a:cubicBezTo>
                <a:cubicBezTo>
                  <a:pt x="43040" y="14518"/>
                  <a:pt x="42881" y="18413"/>
                  <a:pt x="42881" y="21954"/>
                </a:cubicBezTo>
                <a:cubicBezTo>
                  <a:pt x="43040" y="24078"/>
                  <a:pt x="43200" y="26911"/>
                  <a:pt x="43200" y="29036"/>
                </a:cubicBezTo>
                <a:cubicBezTo>
                  <a:pt x="43200" y="30806"/>
                  <a:pt x="42881" y="32577"/>
                  <a:pt x="42402" y="34701"/>
                </a:cubicBezTo>
                <a:cubicBezTo>
                  <a:pt x="41924" y="35763"/>
                  <a:pt x="41287" y="36826"/>
                  <a:pt x="40649" y="37888"/>
                </a:cubicBezTo>
                <a:cubicBezTo>
                  <a:pt x="40011" y="39304"/>
                  <a:pt x="37939" y="41783"/>
                  <a:pt x="36983" y="42491"/>
                </a:cubicBezTo>
                <a:cubicBezTo>
                  <a:pt x="34432" y="43200"/>
                  <a:pt x="30287" y="43200"/>
                  <a:pt x="28056" y="41783"/>
                </a:cubicBezTo>
                <a:cubicBezTo>
                  <a:pt x="25824" y="41075"/>
                  <a:pt x="23433" y="40013"/>
                  <a:pt x="19607" y="39659"/>
                </a:cubicBezTo>
                <a:cubicBezTo>
                  <a:pt x="16897" y="38950"/>
                  <a:pt x="14346" y="40013"/>
                  <a:pt x="11636" y="41075"/>
                </a:cubicBezTo>
                <a:cubicBezTo>
                  <a:pt x="8767" y="42137"/>
                  <a:pt x="6216" y="42491"/>
                  <a:pt x="4304" y="42491"/>
                </a:cubicBezTo>
                <a:cubicBezTo>
                  <a:pt x="3028" y="42491"/>
                  <a:pt x="1753" y="42491"/>
                  <a:pt x="797" y="42491"/>
                </a:cubicBezTo>
                <a:cubicBezTo>
                  <a:pt x="0" y="42491"/>
                  <a:pt x="318" y="40721"/>
                  <a:pt x="797" y="39304"/>
                </a:cubicBezTo>
                <a:cubicBezTo>
                  <a:pt x="1434" y="37888"/>
                  <a:pt x="1753" y="36472"/>
                  <a:pt x="2072" y="35055"/>
                </a:cubicBezTo>
                <a:lnTo>
                  <a:pt x="2231" y="3363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892996" name=""/>
          <p:cNvSpPr/>
          <p:nvPr/>
        </p:nvSpPr>
        <p:spPr bwMode="auto">
          <a:xfrm>
            <a:off x="9893210" y="3192475"/>
            <a:ext cx="978714" cy="2912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7648"/>
                </a:moveTo>
                <a:cubicBezTo>
                  <a:pt x="1542" y="32832"/>
                  <a:pt x="2571" y="41472"/>
                  <a:pt x="4628" y="43200"/>
                </a:cubicBezTo>
                <a:cubicBezTo>
                  <a:pt x="12342" y="34559"/>
                  <a:pt x="21085" y="24192"/>
                  <a:pt x="33428" y="13824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132707" name=""/>
          <p:cNvSpPr/>
          <p:nvPr/>
        </p:nvSpPr>
        <p:spPr bwMode="auto">
          <a:xfrm>
            <a:off x="10067981" y="3518714"/>
            <a:ext cx="547614" cy="31458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7199"/>
                </a:moveTo>
                <a:cubicBezTo>
                  <a:pt x="1838" y="36800"/>
                  <a:pt x="6434" y="43200"/>
                  <a:pt x="12868" y="41599"/>
                </a:cubicBezTo>
                <a:cubicBezTo>
                  <a:pt x="18382" y="35199"/>
                  <a:pt x="24817" y="27199"/>
                  <a:pt x="32170" y="20799"/>
                </a:cubicBezTo>
                <a:cubicBezTo>
                  <a:pt x="35846" y="14400"/>
                  <a:pt x="38604" y="9599"/>
                  <a:pt x="42280" y="6399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8466891" name="Google Shape;724;p121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11296501" name="Google Shape;725;p121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70349270" name="Google Shape;726;p121"/>
          <p:cNvSpPr txBox="1"/>
          <p:nvPr/>
        </p:nvSpPr>
        <p:spPr bwMode="auto">
          <a:xfrm>
            <a:off x="6329999" y="2612399"/>
            <a:ext cx="4408799" cy="163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counter++;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709315593" name="Google Shape;727;p12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997199"/>
            <a:ext cx="3657600" cy="863193"/>
          </a:xfrm>
          <a:prstGeom prst="rect">
            <a:avLst/>
          </a:prstGeom>
          <a:noFill/>
          <a:ln>
            <a:noFill/>
          </a:ln>
        </p:spPr>
      </p:pic>
      <p:sp>
        <p:nvSpPr>
          <p:cNvPr id="678948942" name=""/>
          <p:cNvSpPr/>
          <p:nvPr/>
        </p:nvSpPr>
        <p:spPr bwMode="auto">
          <a:xfrm>
            <a:off x="7376513" y="3099265"/>
            <a:ext cx="69907" cy="107192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4399" y="1878"/>
                  <a:pt x="43200" y="11739"/>
                  <a:pt x="43200" y="20660"/>
                </a:cubicBezTo>
                <a:cubicBezTo>
                  <a:pt x="36000" y="28643"/>
                  <a:pt x="36000" y="35686"/>
                  <a:pt x="36000" y="41321"/>
                </a:cubicBezTo>
                <a:quadBezTo>
                  <a:pt x="28800" y="43200"/>
                  <a:pt x="7199" y="39443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1410" name=""/>
          <p:cNvSpPr/>
          <p:nvPr/>
        </p:nvSpPr>
        <p:spPr bwMode="auto">
          <a:xfrm>
            <a:off x="7458073" y="3367246"/>
            <a:ext cx="46605" cy="1165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quadBezTo>
                  <a:pt x="32399" y="2592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0491332" name=""/>
          <p:cNvSpPr/>
          <p:nvPr/>
        </p:nvSpPr>
        <p:spPr bwMode="auto">
          <a:xfrm>
            <a:off x="6968714" y="2912843"/>
            <a:ext cx="4089631" cy="160788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800" y="2504"/>
                </a:moveTo>
                <a:cubicBezTo>
                  <a:pt x="5415" y="2504"/>
                  <a:pt x="6523" y="2191"/>
                  <a:pt x="8615" y="1878"/>
                </a:cubicBezTo>
                <a:cubicBezTo>
                  <a:pt x="14030" y="0"/>
                  <a:pt x="24369" y="626"/>
                  <a:pt x="27323" y="1878"/>
                </a:cubicBezTo>
                <a:cubicBezTo>
                  <a:pt x="36184" y="2504"/>
                  <a:pt x="39753" y="1878"/>
                  <a:pt x="41723" y="1252"/>
                </a:cubicBezTo>
                <a:cubicBezTo>
                  <a:pt x="42338" y="1252"/>
                  <a:pt x="43200" y="1252"/>
                  <a:pt x="42707" y="3130"/>
                </a:cubicBezTo>
                <a:cubicBezTo>
                  <a:pt x="42461" y="6260"/>
                  <a:pt x="41723" y="12834"/>
                  <a:pt x="40369" y="25356"/>
                </a:cubicBezTo>
                <a:cubicBezTo>
                  <a:pt x="39261" y="34121"/>
                  <a:pt x="38769" y="35373"/>
                  <a:pt x="38400" y="36313"/>
                </a:cubicBezTo>
                <a:cubicBezTo>
                  <a:pt x="37661" y="36939"/>
                  <a:pt x="36800" y="36939"/>
                  <a:pt x="35076" y="35373"/>
                </a:cubicBezTo>
                <a:cubicBezTo>
                  <a:pt x="32984" y="34434"/>
                  <a:pt x="30892" y="33182"/>
                  <a:pt x="28676" y="33182"/>
                </a:cubicBezTo>
                <a:cubicBezTo>
                  <a:pt x="23876" y="31617"/>
                  <a:pt x="20553" y="32243"/>
                  <a:pt x="16861" y="34434"/>
                </a:cubicBezTo>
                <a:cubicBezTo>
                  <a:pt x="13046" y="35999"/>
                  <a:pt x="7138" y="38817"/>
                  <a:pt x="4430" y="41008"/>
                </a:cubicBezTo>
                <a:cubicBezTo>
                  <a:pt x="2215" y="42886"/>
                  <a:pt x="984" y="43199"/>
                  <a:pt x="0" y="4319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62</Slides>
  <Notes>62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2024-04-11T07:25:58Z</dcterms:modified>
  <cp:category/>
  <cp:contentStatus/>
  <cp:version/>
</cp:coreProperties>
</file>