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CF2E27-6461-7DEC-39FC-4DD348664B25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1B390B-EB1D-A8ED-82E2-1AF77CFD48A4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D7C5F9-EFAA-7ACA-966A-BAE482EE4336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487122-81A1-5D6F-545A-C84DF65C72E0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1B0951-1957-BF0C-180C-9622D0A3AEA7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7014AD-1C87-7F16-8E2F-3CD0B1DC125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4B2C2E-CDB7-647A-5D46-F037C0ED16A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7B217A-22FC-E48E-DD4C-BC42DDCFB15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5A3786-BE7D-B127-D88A-89B32436097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8A50D1-FDDF-ABC5-2449-3CDF2DDD26A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6640FA-66B3-844C-1632-3D97A568C0E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877908-F71D-1268-1CCC-6A4B237D60E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F8AB9D-6787-3CD1-31F1-7614AA53BF0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34BEA5-5A27-942E-1038-81DB1E7CE47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3235140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809134842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893149661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11B4ED5-97B6-E892-75BE-9DE986E26D58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8264718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50270678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08342294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CBE6C6A-4FE7-2841-0E10-2AE7F425FD6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64749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1FA8F4B-E905-4184-1030-AB84C4767FF8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8862028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2143090691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3FC2036-18BF-5961-3835-8CACD4A6581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274296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6657949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88724811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9BB083F-00E4-666D-E22B-29C3F3F4B95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5576996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28108982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10902941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908092830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767E1A5-236A-86A3-7515-BA820AE46D78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8899452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7449519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731C3C3-C009-13DF-D258-9EEA3B90557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949905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60490622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48475026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8C705CC-1313-B1D1-E843-50F2DB232440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7420816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654253475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54388B3-2E8C-8E52-5303-A293E60FAEA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4007748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44970693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2023133407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31307300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2015120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9955CFB-B56C-45D8-575F-20A171D9295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8834554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215832261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1845A6F-C89D-74D5-0DA0-81496BE4543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7794583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55886317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047846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7342E48-AB9F-8A47-F3B7-B3EC8C7A3AB4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0278504" name="Google Shape;1115;p175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4915372" name="Google Shape;1116;p175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0592536" name="Google Shape;1117;p175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043623538" name="Google Shape;1118;p17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07866" y="2642774"/>
            <a:ext cx="3261066" cy="157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9930990" name="Google Shape;1192;p185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7763006" name="Google Shape;1193;p18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900"/>
              <a:t>function</a:t>
            </a:r>
            <a:endParaRPr sz="2900"/>
          </a:p>
        </p:txBody>
      </p:sp>
      <p:sp>
        <p:nvSpPr>
          <p:cNvPr id="1986100388" name="Google Shape;1194;p185"/>
          <p:cNvSpPr txBox="1"/>
          <p:nvPr/>
        </p:nvSpPr>
        <p:spPr bwMode="auto">
          <a:xfrm>
            <a:off x="110033" y="2927399"/>
            <a:ext cx="41691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900">
                <a:solidFill>
                  <a:srgbClr val="FFFFFF"/>
                </a:solidFill>
              </a:rPr>
              <a:t>arguments</a:t>
            </a:r>
            <a:r>
              <a:rPr lang="en" sz="3600">
                <a:solidFill>
                  <a:srgbClr val="FFFFFF"/>
                </a:solidFill>
              </a:rPr>
              <a:t>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423622000" name="Google Shape;1195;p185"/>
          <p:cNvSpPr txBox="1"/>
          <p:nvPr/>
        </p:nvSpPr>
        <p:spPr bwMode="auto">
          <a:xfrm>
            <a:off x="7848062" y="2927399"/>
            <a:ext cx="43439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</a:t>
            </a:r>
            <a:r>
              <a:rPr lang="en" sz="2900">
                <a:solidFill>
                  <a:srgbClr val="FFFFFF"/>
                </a:solidFill>
              </a:rPr>
              <a:t>return value</a:t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491924" name="Google Shape;1200;p18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+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-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*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/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7943318" name="Google Shape;1205;p187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30926462" name="Google Shape;1210;p18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429250" y="3047999"/>
            <a:ext cx="1333499" cy="7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04394559" name="Google Shape;1215;p18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946650" y="3047999"/>
            <a:ext cx="2298699" cy="7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7687246" name="Google Shape;1123;p176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38772147" name="Google Shape;1124;p176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9834122" name="Google Shape;1125;p176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void meow(void)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033024905" name="Google Shape;1126;p17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07866" y="2642774"/>
            <a:ext cx="3261066" cy="157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4170324" name="Google Shape;1131;p177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6238841" name="Google Shape;1132;p177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2658308" name="Google Shape;1133;p177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043218758" name="Google Shape;1134;p17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141250" y="1835650"/>
            <a:ext cx="2594299" cy="318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4909089" name="Google Shape;1139;p178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93659651" name="Google Shape;1140;p178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48819695" name="Google Shape;1141;p178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main(void)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for (int i = 0; i &lt; 3;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    meow();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428427823" name="Google Shape;1142;p17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141250" y="1835650"/>
            <a:ext cx="2594299" cy="318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6847225" name="Google Shape;1147;p179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56450508" name="Google Shape;1148;p179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2788754" name="Google Shape;1149;p179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295473452" name="Google Shape;1150;p17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07866" y="2150817"/>
            <a:ext cx="3261066" cy="255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886815" name="Google Shape;1155;p180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9162838" name="Google Shape;1156;p180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9668206" name="Google Shape;1157;p180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void meow(int n)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for (int i = 0; i &lt; n; i++)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    printf("meow\n");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587300326" name="Google Shape;1158;p18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07866" y="2150817"/>
            <a:ext cx="3261066" cy="255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5098562" name="Google Shape;1163;p181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50899470" name="Google Shape;1164;p181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9084526" name="Google Shape;1165;p181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78498500" name="Google Shape;1166;p18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594563"/>
            <a:ext cx="2438399" cy="190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8947980" name="Google Shape;1171;p182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86360520" name="Google Shape;1172;p182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0316958" name="Google Shape;1173;p182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 main(void)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meow(3);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969942134" name="Google Shape;1174;p18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78050"/>
            <a:ext cx="2438399" cy="190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5548060" name="Google Shape;1184;p184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809185" name="Google Shape;1185;p184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900"/>
              <a:t>function</a:t>
            </a:r>
            <a:endParaRPr sz="2900"/>
          </a:p>
        </p:txBody>
      </p:sp>
      <p:sp>
        <p:nvSpPr>
          <p:cNvPr id="1810144154" name="Google Shape;1186;p184"/>
          <p:cNvSpPr txBox="1"/>
          <p:nvPr/>
        </p:nvSpPr>
        <p:spPr bwMode="auto">
          <a:xfrm>
            <a:off x="110033" y="2927399"/>
            <a:ext cx="41691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900">
                <a:solidFill>
                  <a:srgbClr val="FFFFFF"/>
                </a:solidFill>
              </a:rPr>
              <a:t>arguments</a:t>
            </a:r>
            <a:r>
              <a:rPr lang="en" sz="3600">
                <a:solidFill>
                  <a:srgbClr val="FFFFFF"/>
                </a:solidFill>
              </a:rPr>
              <a:t>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00622937" name="Google Shape;1187;p184"/>
          <p:cNvSpPr txBox="1"/>
          <p:nvPr/>
        </p:nvSpPr>
        <p:spPr bwMode="auto">
          <a:xfrm>
            <a:off x="7848062" y="2927399"/>
            <a:ext cx="43439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</a:t>
            </a:r>
            <a:r>
              <a:rPr lang="en" sz="2900">
                <a:solidFill>
                  <a:srgbClr val="FFFFFF"/>
                </a:solidFill>
              </a:rPr>
              <a:t>side effects</a:t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2024-04-13T07:39:14Z</dcterms:modified>
  <cp:category/>
  <cp:contentStatus/>
  <cp:version/>
</cp:coreProperties>
</file>