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7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s/slide38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4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 /><Relationship Id="rId44" Type="http://schemas.openxmlformats.org/officeDocument/2006/relationships/tableStyles" Target="tableStyles.xml" /><Relationship Id="rId4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A9DA13-A5CE-5F0A-6D5F-017D4B5ECF5A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9B369C2-B942-5CD2-2CFF-2407E52B5E4F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FF51AC3-82CB-93E1-F6CD-07D54AEEA1E3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856207E-7EA9-7753-6073-5100EE52041A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99349F4-9CE7-70F0-EFE2-D251B6AC65E9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0C92C7D-5144-2986-13BC-AE4698C382FB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4E1A8F6-717C-EBB7-425B-1789720B7555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180D8EA-E0CD-680C-E964-69D1B39D51E5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03F6EE-1E86-DC45-DC0C-B41DEFE215C3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620C847-7247-E658-706C-C769EFC226FD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4971B0-F2EE-BD37-AF52-C17AEF59CEE7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DE4F444-5309-AC53-6901-4D2201053EDA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2F1DD3C-6751-2D1A-40CE-D222BD90C293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4FC189-BEDF-E647-A669-2A5370A9E614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3E213FC-9FB1-B7F7-D446-AB55F300C4EC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C007828-CA2C-5031-7903-11C5A5C5E7C0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7530A1B-2D3F-6AC5-8251-E78E93297F84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C8AF1C1-B76B-D7DA-FEAD-4ABAA7900DC8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5F64AE-3CD1-315A-BB11-8EE9E670E3AA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5D1798-239B-263E-EC17-3CB5A898020F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D285F33-617A-A2F6-5B52-BDF4FCCBA364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BF8FB8-546E-BE4B-483C-AE30248F6B0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668B783-0D7F-2396-5477-CFB581343B51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1F866A9-B2E5-1032-DB26-7C689B28D14A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38F23A5-B929-9129-A8CE-264596BC414B}" type="slidenum">
              <a:rPr/>
              <a:t/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7B40103-A46E-6A53-2876-BA3E0F494A6A}" type="slidenum">
              <a:rPr/>
              <a:t/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9BC08D6-E711-7ABA-6C12-3BD3AE5519EE}" type="slidenum">
              <a:rPr/>
              <a:t/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4003DF-E655-3BB3-BA9B-DD5F213B78EF}" type="slidenum">
              <a:rPr/>
              <a:t/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F2845F6-D57A-A3AC-AB04-B9E903AF272B}" type="slidenum">
              <a:rPr/>
              <a:t/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29C3F1C-3E1A-2D4B-402A-DB58A409FDD8}" type="slidenum">
              <a:rPr/>
              <a:t/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34F896A-C86A-7336-C1B5-4F33712CECCD}" type="slidenum">
              <a:rPr/>
              <a:t/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6888AD-DB19-D665-CFC7-94BEE950B980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1FECA7-495A-0A45-6C68-3DF32A1CCD95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83F007E-E925-47BE-3B19-B07D654EECCE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B630052-42ED-21B2-BF34-1753AB1090BC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89D598-3B2D-48CE-68D5-A51C6834E180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ACD324-5AF5-9E21-95B7-3AE6A4394F73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05B0233-9DA0-E6F5-1D35-1EEE89CCA58D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8386869" name="Google Shape;10;p2"/>
          <p:cNvSpPr txBox="1"/>
          <p:nvPr>
            <p:ph type="ctrTitle"/>
          </p:nvPr>
        </p:nvSpPr>
        <p:spPr bwMode="auto">
          <a:xfrm>
            <a:off x="415610" y="992766"/>
            <a:ext cx="11360799" cy="27367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332974995" name="Google Shape;11;p2"/>
          <p:cNvSpPr txBox="1"/>
          <p:nvPr>
            <p:ph type="subTitle" idx="1"/>
          </p:nvPr>
        </p:nvSpPr>
        <p:spPr bwMode="auto">
          <a:xfrm>
            <a:off x="415599" y="3778833"/>
            <a:ext cx="11360799" cy="10567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230140079" name="Google Shape;12;p2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F93EC893-59B6-49D0-DD81-2366DCCDC212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8929907" name="Google Shape;45;p11"/>
          <p:cNvSpPr txBox="1"/>
          <p:nvPr>
            <p:ph type="title" hasCustomPrompt="1"/>
          </p:nvPr>
        </p:nvSpPr>
        <p:spPr bwMode="auto">
          <a:xfrm>
            <a:off x="415599" y="1474833"/>
            <a:ext cx="11360799" cy="26179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796035976" name="Google Shape;46;p11"/>
          <p:cNvSpPr txBox="1"/>
          <p:nvPr>
            <p:ph type="body" idx="1"/>
          </p:nvPr>
        </p:nvSpPr>
        <p:spPr bwMode="auto">
          <a:xfrm>
            <a:off x="415599" y="4202966"/>
            <a:ext cx="11360799" cy="1734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 algn="ctr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50697648" name="Google Shape;47;p11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1C1D933-85BF-941C-661F-0C5D67F3CBD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9258763" name="Google Shape;49;p12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8153BD83-0F0B-AED8-B651-8A78132648E2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6794479" name="Google Shape;14;p3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261918680" name="Google Shape;15;p3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99388C22-DB94-FBD1-5B02-3F8A4B8634BE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0685312" name="Google Shape;17;p4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18405" name="Google Shape;18;p4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93114568" name="Google Shape;19;p4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A13F00C2-FD6C-981F-E9E7-196299F53E25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4536965" name="Google Shape;21;p5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84813612" name="Google Shape;22;p5"/>
          <p:cNvSpPr txBox="1"/>
          <p:nvPr>
            <p:ph type="body" idx="1"/>
          </p:nvPr>
        </p:nvSpPr>
        <p:spPr bwMode="auto">
          <a:xfrm>
            <a:off x="415599" y="1536633"/>
            <a:ext cx="53331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439554251" name="Google Shape;23;p5"/>
          <p:cNvSpPr txBox="1"/>
          <p:nvPr>
            <p:ph type="body" idx="2"/>
          </p:nvPr>
        </p:nvSpPr>
        <p:spPr bwMode="auto">
          <a:xfrm>
            <a:off x="6443198" y="1536633"/>
            <a:ext cx="53331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110891229" name="Google Shape;24;p5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39D1A2B-0B1B-99AD-361A-DAD1CC02D102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4349687" name="Google Shape;26;p6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16402802" name="Google Shape;27;p6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677998B-A83A-42A2-292E-4E3D40C283DC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748862" name="Google Shape;29;p7"/>
          <p:cNvSpPr txBox="1"/>
          <p:nvPr>
            <p:ph type="title"/>
          </p:nvPr>
        </p:nvSpPr>
        <p:spPr bwMode="auto">
          <a:xfrm>
            <a:off x="415599" y="740799"/>
            <a:ext cx="3744000" cy="10075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606586281" name="Google Shape;30;p7"/>
          <p:cNvSpPr txBox="1"/>
          <p:nvPr>
            <p:ph type="body" idx="1"/>
          </p:nvPr>
        </p:nvSpPr>
        <p:spPr bwMode="auto">
          <a:xfrm>
            <a:off x="415599" y="1852799"/>
            <a:ext cx="3744000" cy="4239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732321722" name="Google Shape;31;p7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B75EED6E-7817-28FB-FCA8-2B1A224A1FC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7905073" name="Google Shape;33;p8"/>
          <p:cNvSpPr txBox="1"/>
          <p:nvPr>
            <p:ph type="title"/>
          </p:nvPr>
        </p:nvSpPr>
        <p:spPr bwMode="auto">
          <a:xfrm>
            <a:off x="653666" y="600199"/>
            <a:ext cx="8490399" cy="5454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147352399" name="Google Shape;34;p8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D3B1AD7A-B1F3-7D8B-0A4D-74EE8DFFE06B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6164859" name="Google Shape;36;p9"/>
          <p:cNvSpPr/>
          <p:nvPr/>
        </p:nvSpPr>
        <p:spPr bwMode="auto">
          <a:xfrm>
            <a:off x="6095999" y="33"/>
            <a:ext cx="60959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2190052" name="Google Shape;37;p9"/>
          <p:cNvSpPr txBox="1"/>
          <p:nvPr>
            <p:ph type="title"/>
          </p:nvPr>
        </p:nvSpPr>
        <p:spPr bwMode="auto">
          <a:xfrm>
            <a:off x="353999" y="1644233"/>
            <a:ext cx="5393598" cy="19763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1052217603" name="Google Shape;38;p9"/>
          <p:cNvSpPr txBox="1"/>
          <p:nvPr>
            <p:ph type="subTitle" idx="1"/>
          </p:nvPr>
        </p:nvSpPr>
        <p:spPr bwMode="auto">
          <a:xfrm>
            <a:off x="353999" y="3737433"/>
            <a:ext cx="5393598" cy="16467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406885446" name="Google Shape;39;p9"/>
          <p:cNvSpPr txBox="1"/>
          <p:nvPr>
            <p:ph type="body" idx="2"/>
          </p:nvPr>
        </p:nvSpPr>
        <p:spPr bwMode="auto">
          <a:xfrm>
            <a:off x="6585999" y="965599"/>
            <a:ext cx="5115999" cy="4926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42165235" name="Google Shape;40;p9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E66FCD38-DA84-386C-24A2-4BCCE43613AE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8373958" name="Google Shape;42;p10"/>
          <p:cNvSpPr txBox="1"/>
          <p:nvPr>
            <p:ph type="body" idx="1"/>
          </p:nvPr>
        </p:nvSpPr>
        <p:spPr bwMode="auto">
          <a:xfrm>
            <a:off x="415599" y="5640766"/>
            <a:ext cx="7998399" cy="806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14983272" name="Google Shape;43;p10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AF0EB17A-AE4E-8500-1158-5B05E1DCB07D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dark-2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490839" name="Google Shape;6;p1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45534847" name="Google Shape;7;p1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499">
              <a:lnSpc>
                <a:spcPct val="114999"/>
              </a:lnSpc>
              <a:spcBef>
                <a:spcPts val="1599"/>
              </a:spcBef>
              <a:spcAft>
                <a:spcPts val="1599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6673886" name="Google Shape;8;p1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CE3BA8E9-1345-8427-2719-A785F099E5DD}" type="slidenum">
              <a:rPr lang="en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7441294" name="Google Shape;115;p28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data structures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0129955" name="Google Shape;160;p37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person people[CAPACITY];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int size;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 stack;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2366995" name="Google Shape;165;p38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const int CAPACITY = 50;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person people[CAPACITY];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int size;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 stack;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5640398" name="Google Shape;180;p41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arrays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306590282" name="Google Shape;185;p42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  <a:round/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  <a:round/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  <a:round/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342537568" name="Google Shape;190;p43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  <a:miter/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  <a:miter/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  <a:miter/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  <a:miter/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  <a:miter/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  <a:miter/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  <a:miter/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  <a:miter/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  <a:miter/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452676870" name="Google Shape;195;p44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961112946" name="Google Shape;200;p45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103300994" name="Google Shape;205;p46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</a:rPr>
                        <a:t>h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</a:rPr>
                        <a:t>e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</a:rPr>
                        <a:t>l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</a:rPr>
                        <a:t>l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</a:rPr>
                        <a:t>o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</a:rPr>
                        <a:t>,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</a:rPr>
                        <a:t>w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</a:rPr>
                        <a:t>o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</a:rPr>
                        <a:t>r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</a:rPr>
                        <a:t>l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</a:rPr>
                        <a:t>d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</a:rPr>
                        <a:t>\0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  <p:pic>
        <p:nvPicPr>
          <p:cNvPr id="110882123" name="Google Shape;206;p4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24131" y="173235"/>
            <a:ext cx="613401" cy="1320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0269258" name="Google Shape;207;p4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959998" y="173235"/>
            <a:ext cx="613401" cy="1320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2402718" name="Google Shape;208;p4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3495865" y="173235"/>
            <a:ext cx="613401" cy="1320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0920880" name="Google Shape;209;p4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5031731" y="173235"/>
            <a:ext cx="613401" cy="1320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7976580" name="Google Shape;210;p4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567598" y="173235"/>
            <a:ext cx="613401" cy="1320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59922" name="Google Shape;211;p4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8103465" y="173235"/>
            <a:ext cx="613401" cy="1320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017201" name="Google Shape;212;p4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9639331" y="173235"/>
            <a:ext cx="613401" cy="1320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137507" name="Google Shape;213;p4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1175198" y="173235"/>
            <a:ext cx="613401" cy="1320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1707799" name="Google Shape;214;p4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24131" y="1697235"/>
            <a:ext cx="613401" cy="1320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183243" name="Google Shape;215;p4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959998" y="4745235"/>
            <a:ext cx="613401" cy="1320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2530" name="Google Shape;216;p4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3495865" y="4745235"/>
            <a:ext cx="613401" cy="1320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428205" name="Google Shape;217;p4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5031731" y="4745235"/>
            <a:ext cx="613401" cy="1320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2779669" name="Google Shape;218;p4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567598" y="4745235"/>
            <a:ext cx="613401" cy="1320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2427122" name="Google Shape;219;p4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8103465" y="4745235"/>
            <a:ext cx="613401" cy="1320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4401152" name="Google Shape;220;p4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9639331" y="4745235"/>
            <a:ext cx="613401" cy="1320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7142029" name="Google Shape;221;p4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1175198" y="4745235"/>
            <a:ext cx="613401" cy="1320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319570" name="Google Shape;222;p4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24131" y="6269235"/>
            <a:ext cx="613401" cy="1320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2953013" name="Google Shape;223;p4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959998" y="6269235"/>
            <a:ext cx="613401" cy="1320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73088" name="Google Shape;224;p4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3495865" y="6269235"/>
            <a:ext cx="613401" cy="1320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808720" name="Google Shape;225;p4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5031731" y="6269235"/>
            <a:ext cx="613401" cy="1320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2527329" name="Google Shape;226;p4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567598" y="6269235"/>
            <a:ext cx="613401" cy="1320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348821" name="Google Shape;227;p4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8103465" y="6269235"/>
            <a:ext cx="613401" cy="1320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1353692" name="Google Shape;228;p4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9639331" y="6269235"/>
            <a:ext cx="613401" cy="1320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3483385" name="Google Shape;229;p4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1175198" y="6269235"/>
            <a:ext cx="613401" cy="1320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041359687" name="Google Shape;234;p47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  <a:miter/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  <a:miter/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  <a:miter/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  <a:miter/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  <a:miter/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  <a:miter/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/>
                      </a:solidFill>
                      <a:miter/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  <a:miter/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  <a:miter/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  <a:miter/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  <a:miter/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  <a:miter/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  <a:miter/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  <a:miter/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  <a:miter/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  <a:miter/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  <a:miter/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  <a:miter/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</a:tbl>
          </a:graphicData>
        </a:graphic>
      </p:graphicFrame>
      <p:pic>
        <p:nvPicPr>
          <p:cNvPr id="820513481" name="Google Shape;235;p47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959998" y="4745235"/>
            <a:ext cx="613401" cy="1320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2022930" name="Google Shape;236;p47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3495865" y="4745235"/>
            <a:ext cx="613401" cy="1320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3549602" name="Google Shape;237;p47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5031731" y="4745235"/>
            <a:ext cx="613401" cy="1320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3946019" name="Google Shape;238;p47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567598" y="4745235"/>
            <a:ext cx="613401" cy="1320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50293134" name="Google Shape;243;p48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</a:tbl>
          </a:graphicData>
        </a:graphic>
      </p:graphicFrame>
      <p:pic>
        <p:nvPicPr>
          <p:cNvPr id="1379461088" name="Google Shape;244;p4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3495865" y="4745235"/>
            <a:ext cx="613401" cy="1320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0068045" name="Google Shape;245;p4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5031731" y="4745235"/>
            <a:ext cx="613401" cy="1320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5307093" name="Google Shape;246;p4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567598" y="4745235"/>
            <a:ext cx="613401" cy="1320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3113081" name="Google Shape;120;p29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abstract data types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958041175" name="Google Shape;251;p49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</a:tbl>
          </a:graphicData>
        </a:graphic>
      </p:graphicFrame>
      <p:pic>
        <p:nvPicPr>
          <p:cNvPr id="1258238189" name="Google Shape;252;p4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5031731" y="4745235"/>
            <a:ext cx="613401" cy="1320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9940939" name="Google Shape;253;p4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567598" y="4745235"/>
            <a:ext cx="613401" cy="1320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390103511" name="Google Shape;258;p50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</a:tbl>
          </a:graphicData>
        </a:graphic>
      </p:graphicFrame>
      <p:pic>
        <p:nvPicPr>
          <p:cNvPr id="93430979" name="Google Shape;259;p50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567598" y="4745235"/>
            <a:ext cx="613401" cy="1320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399262317" name="Google Shape;264;p51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225940255" name="Google Shape;269;p52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4</a:t>
                      </a: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5752729" name="Google Shape;274;p53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data structures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2129184" name="Google Shape;279;p54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struct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*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1647929" name="Google Shape;284;p55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struct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-&gt;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9114886" name="Google Shape;289;p56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linked lists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815695315" name="Google Shape;294;p57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164240585" name="Google Shape;299;p58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0x123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3926899" name="Google Shape;125;p30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queues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710234065" name="Google Shape;304;p59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0x123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2118946126" name="Google Shape;309;p60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0x123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0x789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073647024" name="Google Shape;314;p61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0000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000000"/>
                      </a:solidFill>
                    </a:lnT>
                    <a:lnB w="380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000000"/>
                      </a:solidFill>
                    </a:lnT>
                    <a:lnB w="380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0000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0x789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169200815" name="Google Shape;319;p62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0000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000000"/>
                      </a:solidFill>
                    </a:lnT>
                    <a:lnB w="380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000000"/>
                      </a:solidFill>
                    </a:lnT>
                    <a:lnB w="380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0x456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0000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0x789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230246326" name="Google Shape;324;p63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0000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000000"/>
                      </a:solidFill>
                    </a:lnT>
                    <a:lnB w="380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000000"/>
                      </a:solidFill>
                    </a:lnT>
                    <a:lnB w="380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0x456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0000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0x789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0x789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304735388" name="Google Shape;329;p64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0000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000000"/>
                      </a:solidFill>
                    </a:lnT>
                    <a:lnB w="380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000000"/>
                      </a:solidFill>
                    </a:lnT>
                    <a:lnB w="380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0x456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0000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0x789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0x789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  <a:miter/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0x0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535356820" name="Google Shape;334;p65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0000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000000"/>
                      </a:solidFill>
                    </a:lnT>
                    <a:lnB w="380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000000"/>
                      </a:solidFill>
                    </a:lnT>
                    <a:lnB w="380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0x456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  <a:miter/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0000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0x789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  <a:miter/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0x789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NULL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  <a:miter/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2076001662" name="Google Shape;339;p66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0000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000000"/>
                      </a:solidFill>
                    </a:lnT>
                    <a:lnB w="380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000000"/>
                      </a:solidFill>
                    </a:lnT>
                    <a:lnB w="380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0x456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0x123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0000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0x789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0x789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NULL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355244180" name="Google Shape;344;p67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000000"/>
                      </a:solidFill>
                    </a:lnT>
                    <a:lnB w="380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000000"/>
                      </a:solidFill>
                    </a:lnT>
                    <a:lnB w="380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000000">
                          <a:alpha val="0"/>
                        </a:srgbClr>
                      </a:solidFill>
                    </a:lnL>
                    <a:lnR w="38099" algn="ctr">
                      <a:solidFill>
                        <a:srgbClr val="000000"/>
                      </a:solidFill>
                    </a:lnR>
                    <a:lnT w="38099" algn="ctr">
                      <a:solidFill>
                        <a:srgbClr val="0000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0000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000000"/>
                      </a:solidFill>
                    </a:lnT>
                    <a:lnB w="380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  <a:bevel/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0000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  <a:bevel/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>
                          <a:alpha val="0"/>
                        </a:srgbClr>
                      </a:solidFill>
                    </a:lnL>
                    <a:lnR w="38099" algn="ctr">
                      <a:solidFill>
                        <a:srgbClr val="FFFF00">
                          <a:alpha val="0"/>
                        </a:srgbClr>
                      </a:solidFill>
                    </a:lnR>
                    <a:lnT w="38099" algn="ctr">
                      <a:solidFill>
                        <a:srgbClr val="FFFF00">
                          <a:alpha val="0"/>
                        </a:srgbClr>
                      </a:solidFill>
                    </a:lnT>
                    <a:lnB w="38099" algn="ctr">
                      <a:solidFill>
                        <a:srgbClr val="FFFF00">
                          <a:alpha val="0"/>
                        </a:srgbClr>
                      </a:solidFill>
                    </a:lnB>
                  </a:tcPr>
                </a:tc>
              </a:tr>
            </a:tbl>
          </a:graphicData>
        </a:graphic>
      </p:graphicFrame>
      <p:cxnSp>
        <p:nvCxnSpPr>
          <p:cNvPr id="393455413" name="Google Shape;345;p67"/>
          <p:cNvCxnSpPr>
            <a:cxnSpLocks/>
          </p:cNvCxnSpPr>
          <p:nvPr/>
        </p:nvCxnSpPr>
        <p:spPr bwMode="auto">
          <a:xfrm rot="10799990" flipH="1">
            <a:off x="3911598" y="1574699"/>
            <a:ext cx="2082799" cy="6732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5115563" name="Google Shape;346;p67"/>
          <p:cNvCxnSpPr>
            <a:cxnSpLocks/>
          </p:cNvCxnSpPr>
          <p:nvPr/>
        </p:nvCxnSpPr>
        <p:spPr bwMode="auto">
          <a:xfrm rot="10799990" flipH="1">
            <a:off x="6972300" y="3092400"/>
            <a:ext cx="2082799" cy="6732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4097039" name="Google Shape;347;p67"/>
          <p:cNvCxnSpPr>
            <a:cxnSpLocks/>
          </p:cNvCxnSpPr>
          <p:nvPr/>
        </p:nvCxnSpPr>
        <p:spPr bwMode="auto">
          <a:xfrm rot="-5399978">
            <a:off x="-27466" y="881799"/>
            <a:ext cx="3719999" cy="2213199"/>
          </a:xfrm>
          <a:prstGeom prst="curvedConnector3">
            <a:avLst>
              <a:gd name="adj1" fmla="val 88341"/>
            </a:avLst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1897066" name="Google Shape;130;p31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FIFO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3870088" name="Google Shape;135;p32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enqueue</a:t>
            </a: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dequeue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1947140" name="Google Shape;140;p33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const int CAPACITY = 50;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person people[CAPACITY];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int size;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 queue;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2788998" name="Google Shape;145;p34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stacks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207088" name="Google Shape;150;p35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LIFO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8482270" name="Google Shape;155;p36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push</a:t>
            </a: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pop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38</Slides>
  <Notes>38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2024-07-01T05:23:18Z</dcterms:modified>
  <cp:category/>
  <cp:contentStatus/>
  <cp:version/>
</cp:coreProperties>
</file>