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 /><Relationship Id="rId66" Type="http://schemas.openxmlformats.org/officeDocument/2006/relationships/tableStyles" Target="tableStyles.xml" /><Relationship Id="rId6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322B8F-AF9F-0580-BD91-DB00177BB94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127D35-4AE5-394D-CBE7-672695AF759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1A58B-B47E-2884-72C2-F862CA57CA9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141F43-25E0-A415-2FED-FD6BA5E59DC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192C1F-15D5-5DB3-F8AA-2BC8249D5D8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53BE31-6800-5DE7-4ADD-B9199FEC04ED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0BA5CA-FAC2-2514-3910-C5672712259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28B8BF-65EF-4705-7459-3E6E5CDFCD5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2278E3-07A2-5A55-BC19-E124F7CBFEE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31AE4D-0169-141E-BB94-EE3FB6B8CDD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FD2DEA-CFAE-74D6-7F19-A9E4ADE58DC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A4515C-C816-3AE5-9AA7-57BF801E7A5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C6155D-2B44-6C54-6D12-8A4B2D8C8A4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1ABEC5-7880-B995-CEF0-BABC2947B43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88312-ECF9-B3FD-E8C6-DDE869144BB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5AF5E8-CF3B-B709-2307-BB93932DDC56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1D37E1-FC58-980A-170C-DDA420E49CB5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A4B31B-0FA1-DC15-D084-C8C5E9DE3D39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425C92-A901-D549-97B9-47FD482D4E45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B7A0D8-6C2D-3639-D2EE-452BEC0FF0C9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B600AC-F15B-7490-03DE-17D17F0AEB5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3EE7F5-9FE8-5453-B549-840DFD37D24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061BF2-6B0A-C431-00E7-AA7E76B67DB1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16F480-492D-38BE-57A6-8323F2C545D4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31754E-28A5-4283-291F-FD7E671114CE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982685-568B-F488-A719-BA63E7DF0455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1CD57C-77B9-B54F-1DF0-1CC22A9B7610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6FF2BE-9939-C91E-00EB-2D8FAF23D419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8F9CFC-7B84-75DE-7E05-EB544255D77A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F753DD-F3BF-6E43-E83E-0D024BF9CE39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F19442-AE2F-D318-506F-4C21EC58DAAA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68ECC2-E258-33D3-B74F-9B107C837D63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E58974-DFEC-2574-3703-67744B6A5A8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3131DD-3640-8C3D-461E-6578FC5BCAB1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E0E6C8-CA38-D3EB-18AF-DBC007C13F95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EB5BD9-B2B8-ECB1-045E-51E69689F590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403AC1-C1E8-C5ED-372F-DEE54AB46614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A8D0BD-4FF3-0625-4ECE-720A0EED5F0E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7AF8E6-E7D4-4732-D34E-05FF633F9660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F963ED-0DB9-9877-A5EC-CC8982BE892D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D26D5-DE4E-BB1E-6390-2F4043A39B66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9B14AB-99C7-2C8F-D9AE-D2549A7A7414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A294E2-06EC-B32A-D0A0-3EAF1AB4926F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050D00-8471-3CAC-82B1-5F7A0CA886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C416DB-E90E-5089-D76F-A4A51B836B85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46338-B5BA-21ED-745C-E2F1B5273781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BD3EE6-8D7B-C092-DA83-CEF6F545A94B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857BFD-31E2-BC10-5825-FA448F1117A3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FAD4A9-B554-A037-DDC0-7E84C3D3EED9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80A3AC-1E70-152B-72B1-6841987206A6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B116C7-7E64-EE01-987D-4C037DB1E938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2692A3-E484-EA5E-BF96-CF3DA546B055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9BC853-16F8-C8C5-C8BD-DD92621E8505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7A39F1-3FB1-6EAC-2A10-40ADA5732993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7EA3D7-B491-7DE8-0391-56ABD941ACF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C71358-311E-AAA0-A790-1BDB1E6D0849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221AD6-488A-A133-9356-2CB20900A9F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BAF0A-98F8-C63C-498B-D177D853093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FF20EE-152F-02B6-EC10-BA12E6280B4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708F5B-5AFA-4F61-44FE-789F68AD5D3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475164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420384131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333109794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12634A1-7C17-69B3-FBB1-35C9DB90A34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990981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99475480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8702957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A2ED362-08A1-C307-A752-CD2593C3B99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827116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490FADF-0D0E-8516-1FFA-8A3850CFA06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14426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719057083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97DEF5A-61C2-FEFB-C5F9-44028D15BDE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576001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7260684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3987864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1335461-CAC8-7A57-321A-2A6294E9248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305329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5295359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559423424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77949085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04F08CF-FAA6-8218-BDA0-76324D2D7F0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4141135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9291463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C7B0226-4909-74CF-061D-5CA73A90D17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045792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52627812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086200557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9373A9-CCC7-86FE-617E-9AA24AFECC3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8198536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296949642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6325967-6988-C797-17BB-54831D2860A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10405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5022514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323791758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1690614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77414288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8231DE7-8A9B-46E7-4E3D-EAFC1FE6F98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0668150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818761601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FD7752A-E68D-8998-A508-8B8519D674B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038075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87766768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9064787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D844232-AB60-85C8-148F-FB007E556D63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3uLKjb973HU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914545" name="Google Shape;935;p17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Asana"/>
                <a:ea typeface="Asana"/>
                <a:cs typeface="Asana"/>
              </a:rPr>
              <a:t>valgrind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281251" name="Google Shape;980;p179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*x;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x = malloc(sizeof(int)); 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*y = 13;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y = x;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2712079" name="Google Shape;985;p180" descr="Adapted from http://cslibrary.stanford.edu/104/." title="Pointer Fun with Binky">
            <a:hlinkClick r:id="rId3"/>
          </p:cNvPr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1523999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009507" name="Google Shape;990;p18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void swap(int a, int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877452" name="Google Shape;995;p18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void swap(int a, int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tmp = 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a = b;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b = tmp;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886010" name="Google Shape;1000;p18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void swap(int a, int b)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int tmp =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a = b;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b = tmp;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0199161" name="Google Shape;1005;p18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254385" name="Google Shape;1010;p18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passing by value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56546144" name="Google Shape;1015;p18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03199" y="203199"/>
            <a:ext cx="11469511" cy="64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2713777" name="Google Shape;1020;p18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4163277" name="Google Shape;1025;p18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8266807" name="Google Shape;1026;p188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949908" name="Google Shape;1027;p188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509249" name="Google Shape;1028;p188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11169" name="Google Shape;1029;p188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803515" name="Google Shape;1030;p188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818629" name="Google Shape;1031;p188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003878" name="Google Shape;1032;p188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2811211" name="Google Shape;1033;p188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569147" name="Google Shape;1034;p188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145364" name="Google Shape;1035;p188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2163889" name="Google Shape;1036;p188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989606" name="Google Shape;1037;p188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311690" name="Google Shape;1038;p188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2946" name="Google Shape;1039;p188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7691925" name="Google Shape;1040;p188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8160920" name="Google Shape;1041;p188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741889" name="Google Shape;1042;p188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4731361" name="Google Shape;1043;p188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305503" name="Google Shape;1044;p188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435881" name="Google Shape;1045;p188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989055" name="Google Shape;1046;p188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170648" name="Google Shape;1047;p188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25484" name="Google Shape;1048;p188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400558" name="Google Shape;1049;p188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158413" name="Google Shape;1050;p188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421678" name="Google Shape;1051;p188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309587" name="Google Shape;940;p17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garbage values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90402615" name="Google Shape;1056;p189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66819" name="Google Shape;1057;p189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13445" name="Google Shape;1058;p189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646319" name="Google Shape;1059;p189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392923" name="Google Shape;1060;p189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022926" name="Google Shape;1061;p189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77969" name="Google Shape;1062;p189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3097806" name="Google Shape;1063;p189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424437" name="Google Shape;1064;p189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9847342" name="Google Shape;1065;p189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19632" name="Google Shape;1066;p189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1217551" name="Google Shape;1067;p189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0496977" name="Google Shape;1068;p189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104413" name="Google Shape;1069;p189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5628613" name="Google Shape;1070;p189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633547" name="Google Shape;1071;p189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596751" name="Google Shape;1072;p189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793629" name="Google Shape;1073;p189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871095" name="Google Shape;1074;p189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248782" name="Google Shape;1075;p189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212381" name="Google Shape;1076;p189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421717" name="Google Shape;1077;p189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214333" name="Google Shape;1078;p189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073417" name="Google Shape;1079;p189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516917" name="Google Shape;1080;p189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114533" name="Google Shape;1081;p189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28454384" name="Google Shape;1086;p190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3509127" name="Google Shape;1087;p190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269714" name="Google Shape;1088;p190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6246823" name="Google Shape;1089;p190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72563" name="Google Shape;1090;p190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↑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953702713" name="Google Shape;1095;p191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311391" name="Google Shape;1096;p191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025462" name="Google Shape;1097;p191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09331" name="Google Shape;1098;p191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267866" name="Google Shape;1099;p191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767332" name="Google Shape;1100;p191"/>
          <p:cNvSpPr txBox="1"/>
          <p:nvPr/>
        </p:nvSpPr>
        <p:spPr bwMode="auto">
          <a:xfrm>
            <a:off x="4825999" y="1245399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machine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9409475" name="Google Shape;1101;p191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↑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975939648" name="Google Shape;1106;p192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2844750" name="Google Shape;1107;p192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262916" name="Google Shape;1108;p192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3121394" name="Google Shape;1109;p192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921688" name="Google Shape;1110;p192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6733985" name="Google Shape;1111;p192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3356283" name="Google Shape;1112;p192"/>
          <p:cNvSpPr txBox="1"/>
          <p:nvPr/>
        </p:nvSpPr>
        <p:spPr bwMode="auto">
          <a:xfrm>
            <a:off x="4825999" y="1245399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machine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692944" name="Google Shape;1113;p192"/>
          <p:cNvSpPr txBox="1"/>
          <p:nvPr/>
        </p:nvSpPr>
        <p:spPr bwMode="auto">
          <a:xfrm>
            <a:off x="4825999" y="1792145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globals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2014663" name="Google Shape;1114;p192"/>
          <p:cNvSpPr txBox="1"/>
          <p:nvPr/>
        </p:nvSpPr>
        <p:spPr bwMode="auto">
          <a:xfrm>
            <a:off x="4825999" y="2350102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heap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↓</a:t>
            </a:r>
            <a:endParaRPr/>
          </a:p>
        </p:txBody>
      </p:sp>
      <p:sp>
        <p:nvSpPr>
          <p:cNvPr id="1199897504" name="Google Shape;1115;p192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↑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212105769" name="Google Shape;1120;p193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356567" name="Google Shape;1121;p193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625292" name="Google Shape;1122;p193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7565484" name="Google Shape;1123;p193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1629096" name="Google Shape;1124;p193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810949" name="Google Shape;1125;p193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3420122" name="Google Shape;1126;p193"/>
          <p:cNvSpPr txBox="1"/>
          <p:nvPr/>
        </p:nvSpPr>
        <p:spPr bwMode="auto">
          <a:xfrm>
            <a:off x="4825999" y="1245399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machine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8882523" name="Google Shape;1127;p193"/>
          <p:cNvSpPr txBox="1"/>
          <p:nvPr/>
        </p:nvSpPr>
        <p:spPr bwMode="auto">
          <a:xfrm>
            <a:off x="4825999" y="1792145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globals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0222490" name="Google Shape;1128;p193"/>
          <p:cNvSpPr txBox="1"/>
          <p:nvPr/>
        </p:nvSpPr>
        <p:spPr bwMode="auto">
          <a:xfrm>
            <a:off x="4825999" y="2350102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heap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↓</a:t>
            </a:r>
            <a:endParaRPr/>
          </a:p>
        </p:txBody>
      </p:sp>
      <p:sp>
        <p:nvSpPr>
          <p:cNvPr id="1516449779" name="Google Shape;1129;p193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↑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084322302" name="Google Shape;1134;p194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555868" name="Google Shape;1135;p194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383472" name="Google Shape;1136;p194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1942610" name="Google Shape;1137;p194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760994" name="Google Shape;1138;p194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84218" name="Google Shape;1139;p194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8735707" name="Google Shape;1140;p194"/>
          <p:cNvSpPr txBox="1"/>
          <p:nvPr/>
        </p:nvSpPr>
        <p:spPr bwMode="auto">
          <a:xfrm>
            <a:off x="4825999" y="1245399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machine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8288211" name="Google Shape;1141;p194"/>
          <p:cNvSpPr txBox="1"/>
          <p:nvPr/>
        </p:nvSpPr>
        <p:spPr bwMode="auto">
          <a:xfrm>
            <a:off x="4825999" y="1792145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globals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028607" name="Google Shape;1142;p194"/>
          <p:cNvSpPr txBox="1"/>
          <p:nvPr/>
        </p:nvSpPr>
        <p:spPr bwMode="auto">
          <a:xfrm>
            <a:off x="4825999" y="2350102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heap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3039583" name="Google Shape;1143;p194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↑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42973383" name="Google Shape;1148;p195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2879994" name="Google Shape;1149;p195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843594" name="Google Shape;1150;p195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130896" name="Google Shape;1151;p195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3945480" name="Google Shape;1152;p195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285014" name="Google Shape;1153;p195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3114743" name="Google Shape;1154;p195"/>
          <p:cNvSpPr txBox="1"/>
          <p:nvPr/>
        </p:nvSpPr>
        <p:spPr bwMode="auto">
          <a:xfrm>
            <a:off x="4825999" y="1245399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machine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0786103" name="Google Shape;1155;p195"/>
          <p:cNvSpPr txBox="1"/>
          <p:nvPr/>
        </p:nvSpPr>
        <p:spPr bwMode="auto">
          <a:xfrm>
            <a:off x="4825999" y="1792145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globals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1772051" name="Google Shape;1156;p195"/>
          <p:cNvSpPr txBox="1"/>
          <p:nvPr/>
        </p:nvSpPr>
        <p:spPr bwMode="auto">
          <a:xfrm>
            <a:off x="4825999" y="2350102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heap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0998151" name="Google Shape;1157;p195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↑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345631704" name="Google Shape;1162;p196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98329" name="Google Shape;1163;p196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31062" name="Google Shape;1164;p196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363547" name="Google Shape;1165;p196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932885" name="Google Shape;1166;p196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1943154" name="Google Shape;1167;p196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610030" name="Google Shape;1168;p196"/>
          <p:cNvSpPr txBox="1"/>
          <p:nvPr/>
        </p:nvSpPr>
        <p:spPr bwMode="auto">
          <a:xfrm>
            <a:off x="4825999" y="1245399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machine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2949220" name="Google Shape;1169;p196"/>
          <p:cNvSpPr txBox="1"/>
          <p:nvPr/>
        </p:nvSpPr>
        <p:spPr bwMode="auto">
          <a:xfrm>
            <a:off x="4825999" y="1792145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globals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1214658" name="Google Shape;1170;p196"/>
          <p:cNvSpPr txBox="1"/>
          <p:nvPr/>
        </p:nvSpPr>
        <p:spPr bwMode="auto">
          <a:xfrm>
            <a:off x="4825999" y="2350102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heap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790181" name="Google Shape;1171;p196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↑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74055058" name="Google Shape;1176;p197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828239" name="Google Shape;1177;p197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432990" name="Google Shape;1178;p197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809010" name="Google Shape;1179;p197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531644" name="Google Shape;1180;p197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↑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755906" name="Google Shape;1185;p19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void swap(int a, int b)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int tmp =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a = b;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b = tmp;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156285" name="Google Shape;945;p172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*x;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x = malloc(sizeof(int)); 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y = x;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37446785" name="Google Shape;1190;p199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1904719" name="Google Shape;1191;p199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620264" name="Google Shape;1192;p199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632697" name="Google Shape;1193;p199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947235" name="Google Shape;1194;p199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3782400" name="Google Shape;1195;p199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329038" name="Google Shape;1196;p199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main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350439739" name="Google Shape;1201;p200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3976755" name="Google Shape;1202;p200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138545" name="Google Shape;1203;p200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447513" name="Google Shape;1204;p200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441757" name="Google Shape;1205;p200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549100" name="Google Shape;1206;p200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648492" name="Google Shape;1207;p200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2555311" name="Google Shape;1208;p200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main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1430183263" name="Google Shape;1209;p200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9604127" name="Google Shape;1210;p200"/>
          <p:cNvSpPr txBox="1"/>
          <p:nvPr/>
        </p:nvSpPr>
        <p:spPr bwMode="auto">
          <a:xfrm>
            <a:off x="4825999" y="42047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swap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37457457" name="Google Shape;1215;p201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7928413" name="Google Shape;1216;p201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0344092" name="Google Shape;1217;p201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502598" name="Google Shape;1218;p201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547765" name="Google Shape;1219;p201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2669557" name="Google Shape;1220;p201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8385124" name="Google Shape;1221;p201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main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56444746" name="Google Shape;1226;p202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9590805" name="Google Shape;1227;p202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36810" name="Google Shape;1228;p202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036790" name="Google Shape;1229;p202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472341" name="Google Shape;1230;p202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155679" name="Google Shape;1231;p202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982415" name="Google Shape;1232;p202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1730347" name="Google Shape;1233;p202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736882518" name="Google Shape;1234;p202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932483960" name="Google Shape;1239;p203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258726" name="Google Shape;1240;p203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397372" name="Google Shape;1241;p203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064953" name="Google Shape;1242;p203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138000" name="Google Shape;1243;p203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279918" name="Google Shape;1244;p203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428512" name="Google Shape;1245;p203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7731606" name="Google Shape;1246;p203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790569842" name="Google Shape;1247;p203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59152300" name="Google Shape;1252;p204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620475" name="Google Shape;1253;p204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531904" name="Google Shape;1254;p204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490644" name="Google Shape;1255;p204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232871" name="Google Shape;1256;p204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426224" name="Google Shape;1257;p204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228845" name="Google Shape;1258;p204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0897794" name="Google Shape;1259;p204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253871852" name="Google Shape;1260;p204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759025894" name="Google Shape;1261;p204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0836617" name="Google Shape;1262;p204"/>
          <p:cNvSpPr txBox="1"/>
          <p:nvPr/>
        </p:nvSpPr>
        <p:spPr bwMode="auto">
          <a:xfrm>
            <a:off x="4825999" y="42047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swap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38892418" name="Google Shape;1267;p205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173104" name="Google Shape;1268;p205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806098" name="Google Shape;1269;p205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6183" name="Google Shape;1270;p205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2486809" name="Google Shape;1271;p205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590894" name="Google Shape;1272;p205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9986810" name="Google Shape;1273;p205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2092933" name="Google Shape;1274;p205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2523681" name="Google Shape;1275;p205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52622164" name="Google Shape;1276;p205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074036504" name="Google Shape;1277;p205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100030794" name="Google Shape;1278;p205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005279167" name="Google Shape;1279;p205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904665729" name="Google Shape;1284;p206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377994" name="Google Shape;1285;p206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929695" name="Google Shape;1286;p206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995453" name="Google Shape;1287;p206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488912" name="Google Shape;1288;p206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705726" name="Google Shape;1289;p206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9970584" name="Google Shape;1290;p206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2494127" name="Google Shape;1291;p206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0549405" name="Google Shape;1292;p206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871864393" name="Google Shape;1293;p206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486283532" name="Google Shape;1294;p206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351427911" name="Google Shape;1295;p206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189105157" name="Google Shape;1296;p206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46715800" name="Google Shape;1301;p207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510565" name="Google Shape;1302;p207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563387" name="Google Shape;1303;p207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304706" name="Google Shape;1304;p207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562558" name="Google Shape;1305;p207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362450" name="Google Shape;1306;p207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867263" name="Google Shape;1307;p207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5262884" name="Google Shape;1308;p207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0792458" name="Google Shape;1309;p207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411383119" name="Google Shape;1310;p207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317583159" name="Google Shape;1311;p207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899841842" name="Google Shape;1312;p207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886616282" name="Google Shape;1313;p207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362056400" name="Google Shape;1314;p207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tmp = 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a = b;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b = tmp;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90729298" name="Google Shape;1319;p208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243134" name="Google Shape;1320;p208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488658" name="Google Shape;1321;p208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5452576" name="Google Shape;1322;p208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1122327" name="Google Shape;1323;p208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871103" name="Google Shape;1324;p208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42768" name="Google Shape;1325;p208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4405711" name="Google Shape;1326;p208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0159035" name="Google Shape;1327;p208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670491231" name="Google Shape;1328;p208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936342105" name="Google Shape;1329;p208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40044495" name="Google Shape;1330;p208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57667405" name="Google Shape;1331;p208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70285145" name="Google Shape;1332;p208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 tmp = a;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a = b;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b = tmp;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307242" name="Google Shape;950;p173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int *x;  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x = malloc(sizeof(int)); 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y = x;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04069623" name="Google Shape;1337;p209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78932" name="Google Shape;1338;p209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612530" name="Google Shape;1339;p209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007673" name="Google Shape;1340;p209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557585" name="Google Shape;1341;p209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815777" name="Google Shape;1342;p209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03743" name="Google Shape;1343;p209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499966" name="Google Shape;1344;p209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5169126" name="Google Shape;1345;p209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631895849" name="Google Shape;1346;p209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119913170" name="Google Shape;1347;p209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70189434" name="Google Shape;1348;p209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07696501" name="Google Shape;1349;p209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26545016" name="Google Shape;1350;p209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tmp = 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a = b;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b = tmp;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70052385" name="Google Shape;1355;p210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539389" name="Google Shape;1356;p210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4945097" name="Google Shape;1357;p210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205318" name="Google Shape;1358;p210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948204" name="Google Shape;1359;p210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837567" name="Google Shape;1360;p210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808628" name="Google Shape;1361;p210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8939012" name="Google Shape;1362;p210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0051167" name="Google Shape;1363;p210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675351432" name="Google Shape;1364;p210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098934606" name="Google Shape;1365;p210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427067205" name="Google Shape;1366;p210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61813991" name="Google Shape;1367;p210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845200015" name="Google Shape;1368;p210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tmp = 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a = b;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b = tmp;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135975076" name="Google Shape;1373;p211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567826" name="Google Shape;1374;p211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374041" name="Google Shape;1375;p211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3225963" name="Google Shape;1376;p211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748194" name="Google Shape;1377;p211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222175" name="Google Shape;1378;p211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322098" name="Google Shape;1379;p211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0935108" name="Google Shape;1380;p211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9517684" name="Google Shape;1381;p211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613341542" name="Google Shape;1382;p211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321572186" name="Google Shape;1383;p211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723157490" name="Google Shape;1384;p211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419976444" name="Google Shape;1385;p211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37395100" name="Google Shape;1390;p212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126051" name="Google Shape;1391;p212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5666416" name="Google Shape;1392;p212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0436271" name="Google Shape;1393;p212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390362" name="Google Shape;1394;p212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920494" name="Google Shape;1395;p212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111933" name="Google Shape;1396;p212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8380978" name="Google Shape;1397;p212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587786348" name="Google Shape;1398;p212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434761" name="Google Shape;1403;p21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passing by reference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309166" name="Google Shape;1408;p21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void swap(int a, int b)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int tmp =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a = b;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b = tmp;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162585" name="Google Shape;1413;p21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void swap(int *a, int *b)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int tmp = *a;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*a = *b;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*b = tmp;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20931304" name="Google Shape;1418;p216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342473" name="Google Shape;1419;p216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015141" name="Google Shape;1420;p216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997835" name="Google Shape;1421;p216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75316" name="Google Shape;1422;p216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5543076" name="Google Shape;1423;p216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1120199" name="Google Shape;1424;p216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0623165" name="Google Shape;1425;p216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11030672" name="Google Shape;1426;p216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08504686" name="Google Shape;1431;p217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20047" name="Google Shape;1432;p217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9661" name="Google Shape;1433;p217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7887690" name="Google Shape;1434;p217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266334" name="Google Shape;1435;p217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070088" name="Google Shape;1436;p217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0873002" name="Google Shape;1437;p217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8082767" name="Google Shape;1438;p217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7471922" name="Google Shape;1439;p217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480583544" name="Google Shape;1440;p217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745193634" name="Google Shape;1441;p217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291660814" name="Google Shape;1442;p217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107722368" name="Google Shape;1443;p217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402919128" name="Google Shape;1444;p217"/>
          <p:cNvSpPr/>
          <p:nvPr/>
        </p:nvSpPr>
        <p:spPr bwMode="auto">
          <a:xfrm>
            <a:off x="5362933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5268892" name="Google Shape;1445;p217"/>
          <p:cNvSpPr/>
          <p:nvPr/>
        </p:nvSpPr>
        <p:spPr bwMode="auto">
          <a:xfrm>
            <a:off x="6112232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00535878" name="Google Shape;1450;p218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028253" name="Google Shape;1451;p218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582349" name="Google Shape;1452;p218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942232" name="Google Shape;1453;p218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997461" name="Google Shape;1454;p218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715933" name="Google Shape;1455;p218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1002009" name="Google Shape;1456;p218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6366790" name="Google Shape;1457;p218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4007857" name="Google Shape;1458;p218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567641245" name="Google Shape;1459;p218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921876697" name="Google Shape;1460;p218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755234630" name="Google Shape;1461;p218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646015628" name="Google Shape;1462;p218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854451049" name="Google Shape;1463;p218"/>
          <p:cNvSpPr/>
          <p:nvPr/>
        </p:nvSpPr>
        <p:spPr bwMode="auto">
          <a:xfrm>
            <a:off x="5362933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56510950" name="Google Shape;1464;p218"/>
          <p:cNvSpPr/>
          <p:nvPr/>
        </p:nvSpPr>
        <p:spPr bwMode="auto">
          <a:xfrm>
            <a:off x="6112232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1499932" name="Google Shape;1465;p218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tmp = *a;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*a = *b;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*b = tmp;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806955" name="Google Shape;955;p174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*x;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x = malloc(sizeof(int));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y = x;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632522043" name="Google Shape;1470;p219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9621619" name="Google Shape;1471;p219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9682948" name="Google Shape;1472;p219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075184" name="Google Shape;1473;p219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071402" name="Google Shape;1474;p219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75987" name="Google Shape;1475;p219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564116" name="Google Shape;1476;p219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4500844" name="Google Shape;1477;p219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3023142" name="Google Shape;1478;p219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536354014" name="Google Shape;1479;p219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28784587" name="Google Shape;1480;p219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668736696" name="Google Shape;1481;p219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911610409" name="Google Shape;1482;p219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021347146" name="Google Shape;1483;p219"/>
          <p:cNvSpPr/>
          <p:nvPr/>
        </p:nvSpPr>
        <p:spPr bwMode="auto">
          <a:xfrm>
            <a:off x="5362933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9070547" name="Google Shape;1484;p219"/>
          <p:cNvSpPr/>
          <p:nvPr/>
        </p:nvSpPr>
        <p:spPr bwMode="auto">
          <a:xfrm>
            <a:off x="6112232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80651940" name="Google Shape;1485;p219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 tmp = *a;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*a = *b;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*b = tmp;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81193839" name="Google Shape;1490;p220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9346814" name="Google Shape;1491;p220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453790" name="Google Shape;1492;p220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019846" name="Google Shape;1493;p220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41799" name="Google Shape;1494;p220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695349" name="Google Shape;1495;p220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2212618" name="Google Shape;1496;p220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891210" name="Google Shape;1497;p220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9350677" name="Google Shape;1498;p220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009189794" name="Google Shape;1499;p220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235781618" name="Google Shape;1500;p220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207409362" name="Google Shape;1501;p220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290016747" name="Google Shape;1502;p220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72760456" name="Google Shape;1503;p220"/>
          <p:cNvSpPr/>
          <p:nvPr/>
        </p:nvSpPr>
        <p:spPr bwMode="auto">
          <a:xfrm>
            <a:off x="5362933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5584971" name="Google Shape;1504;p220"/>
          <p:cNvSpPr/>
          <p:nvPr/>
        </p:nvSpPr>
        <p:spPr bwMode="auto">
          <a:xfrm>
            <a:off x="6112232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360669" name="Google Shape;1505;p220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tmp = *a;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*a = *b;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*b = tmp;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3575682" name="Google Shape;1510;p221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031380" name="Google Shape;1511;p221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378105" name="Google Shape;1512;p221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8922396" name="Google Shape;1513;p221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810679" name="Google Shape;1514;p221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597322" name="Google Shape;1515;p221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714571" name="Google Shape;1516;p221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6014487" name="Google Shape;1517;p221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5565193" name="Google Shape;1518;p221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137202602" name="Google Shape;1519;p221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347970761" name="Google Shape;1520;p221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897404411" name="Google Shape;1521;p221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38235615" name="Google Shape;1522;p221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311137385" name="Google Shape;1523;p221"/>
          <p:cNvSpPr/>
          <p:nvPr/>
        </p:nvSpPr>
        <p:spPr bwMode="auto">
          <a:xfrm>
            <a:off x="5362933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58675420" name="Google Shape;1524;p221"/>
          <p:cNvSpPr/>
          <p:nvPr/>
        </p:nvSpPr>
        <p:spPr bwMode="auto">
          <a:xfrm>
            <a:off x="6112232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2537752" name="Google Shape;1525;p221"/>
          <p:cNvSpPr txBox="1"/>
          <p:nvPr>
            <p:ph type="body" idx="4294967295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tmp = *a;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*a = *b;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*b = tmp;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70636720" name="Google Shape;1530;p222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9904310" name="Google Shape;1531;p222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138213" name="Google Shape;1532;p222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76697" name="Google Shape;1533;p222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182540" name="Google Shape;1534;p222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586749" name="Google Shape;1535;p222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381684" name="Google Shape;1536;p222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3343873" name="Google Shape;1537;p222"/>
          <p:cNvSpPr/>
          <p:nvPr/>
        </p:nvSpPr>
        <p:spPr bwMode="auto">
          <a:xfrm>
            <a:off x="4889285" y="4508733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4128909" name="Google Shape;1538;p222"/>
          <p:cNvSpPr txBox="1"/>
          <p:nvPr/>
        </p:nvSpPr>
        <p:spPr bwMode="auto">
          <a:xfrm>
            <a:off x="5168365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a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416340291" name="Google Shape;1539;p222"/>
          <p:cNvSpPr txBox="1"/>
          <p:nvPr/>
        </p:nvSpPr>
        <p:spPr bwMode="auto">
          <a:xfrm>
            <a:off x="5892266" y="43736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b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995414876" name="Google Shape;1540;p222"/>
          <p:cNvSpPr txBox="1"/>
          <p:nvPr/>
        </p:nvSpPr>
        <p:spPr bwMode="auto">
          <a:xfrm>
            <a:off x="6641566" y="4373699"/>
            <a:ext cx="570399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tmp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317200104" name="Google Shape;1541;p222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804911393" name="Google Shape;1542;p222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1937214004" name="Google Shape;1543;p222"/>
          <p:cNvSpPr/>
          <p:nvPr/>
        </p:nvSpPr>
        <p:spPr bwMode="auto">
          <a:xfrm>
            <a:off x="5362933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557302" name="Google Shape;1544;p222"/>
          <p:cNvSpPr/>
          <p:nvPr/>
        </p:nvSpPr>
        <p:spPr bwMode="auto">
          <a:xfrm>
            <a:off x="6112232" y="4678339"/>
            <a:ext cx="260366" cy="610466"/>
          </a:xfrm>
          <a:custGeom>
            <a:avLst/>
            <a:gdLst/>
            <a:ahLst/>
            <a:cxnLst/>
            <a:rect l="l" t="t" r="r" b="b"/>
            <a:pathLst>
              <a:path w="7811" h="18314" fill="norm" stroke="1" extrusionOk="0">
                <a:moveTo>
                  <a:pt x="0" y="3074"/>
                </a:moveTo>
                <a:cubicBezTo>
                  <a:pt x="318" y="2566"/>
                  <a:pt x="984" y="90"/>
                  <a:pt x="1905" y="26"/>
                </a:cubicBezTo>
                <a:cubicBezTo>
                  <a:pt x="2826" y="-37"/>
                  <a:pt x="5430" y="-6"/>
                  <a:pt x="5525" y="2693"/>
                </a:cubicBezTo>
                <a:cubicBezTo>
                  <a:pt x="5620" y="5392"/>
                  <a:pt x="2096" y="13615"/>
                  <a:pt x="2477" y="16218"/>
                </a:cubicBezTo>
                <a:cubicBezTo>
                  <a:pt x="2858" y="18822"/>
                  <a:pt x="6922" y="17965"/>
                  <a:pt x="7811" y="183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8419004" name="Google Shape;1549;p223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6153803" name="Google Shape;1550;p223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446686" name="Google Shape;1551;p223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780078" name="Google Shape;1552;p223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693034" name="Google Shape;1553;p223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206619" name="Google Shape;1554;p223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4591532" name="Google Shape;1555;p223"/>
          <p:cNvSpPr/>
          <p:nvPr/>
        </p:nvSpPr>
        <p:spPr bwMode="auto">
          <a:xfrm>
            <a:off x="4876799" y="5087866"/>
            <a:ext cx="2539999" cy="525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3910719" name="Google Shape;1556;p223"/>
          <p:cNvSpPr txBox="1"/>
          <p:nvPr/>
        </p:nvSpPr>
        <p:spPr bwMode="auto">
          <a:xfrm>
            <a:off x="55747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x</a:t>
            </a:r>
            <a:endParaRPr sz="1000">
              <a:latin typeface="Consolas"/>
              <a:ea typeface="Consolas"/>
              <a:cs typeface="Consolas"/>
            </a:endParaRPr>
          </a:p>
        </p:txBody>
      </p:sp>
      <p:sp>
        <p:nvSpPr>
          <p:cNvPr id="395961801" name="Google Shape;1557;p223"/>
          <p:cNvSpPr txBox="1"/>
          <p:nvPr/>
        </p:nvSpPr>
        <p:spPr bwMode="auto">
          <a:xfrm>
            <a:off x="6285966" y="4983283"/>
            <a:ext cx="392400" cy="6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Consolas"/>
                <a:ea typeface="Consolas"/>
                <a:cs typeface="Consolas"/>
              </a:rPr>
              <a:t>y</a:t>
            </a:r>
            <a:endParaRPr sz="1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848418" name="Google Shape;1562;p22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void swap(int a, int b)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int tmp =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a = b;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b = tmp;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133080" name="Google Shape;1567;p22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void swap(int *a, int *b)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int tmp = *a;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*a = *b;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*b = tmp;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20561821" name="Google Shape;1572;p226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178275" name="Google Shape;1573;p226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1868109" name="Google Shape;1574;p226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3568487" name="Google Shape;1575;p226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112471" name="Google Shape;1576;p226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4015482" name="Google Shape;1577;p226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525036" name="Google Shape;1578;p226"/>
          <p:cNvSpPr txBox="1"/>
          <p:nvPr/>
        </p:nvSpPr>
        <p:spPr bwMode="auto">
          <a:xfrm>
            <a:off x="4825999" y="1245399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machine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7064742" name="Google Shape;1579;p226"/>
          <p:cNvSpPr txBox="1"/>
          <p:nvPr/>
        </p:nvSpPr>
        <p:spPr bwMode="auto">
          <a:xfrm>
            <a:off x="4825999" y="1792145"/>
            <a:ext cx="259079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globals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5999935" name="Google Shape;1580;p226"/>
          <p:cNvSpPr txBox="1"/>
          <p:nvPr/>
        </p:nvSpPr>
        <p:spPr bwMode="auto">
          <a:xfrm>
            <a:off x="4825999" y="2350102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heap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4924291" name="Google Shape;1581;p226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↑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063317" name="Google Shape;1586;p227"/>
          <p:cNvSpPr txBox="1"/>
          <p:nvPr/>
        </p:nvSpPr>
        <p:spPr bwMode="auto">
          <a:xfrm>
            <a:off x="4825999" y="2350102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heap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↓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94518745" name="Google Shape;1587;p227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218498" name="Google Shape;1588;p227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6870562" name="Google Shape;1589;p227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9081164" name="Google Shape;1590;p227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3948898" name="Google Shape;1591;p227"/>
          <p:cNvSpPr txBox="1"/>
          <p:nvPr/>
        </p:nvSpPr>
        <p:spPr bwMode="auto">
          <a:xfrm>
            <a:off x="4825999" y="4814333"/>
            <a:ext cx="2590799" cy="7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↑</a:t>
            </a:r>
            <a:endParaRPr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368887" name="Google Shape;1596;p22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heap overflow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stack overflow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355704" name="Google Shape;960;p175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*x;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x = malloc(sizeof(int)); 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y = x;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041283" name="Google Shape;1601;p22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buffer overflow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2514706" name="Google Shape;965;p176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*x;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x = malloc(sizeof(int)); 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*y = 13;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y = x;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738504" name="Google Shape;970;p177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*x;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x = malloc(sizeof(int)); 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*y = 13;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y = x;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398541" name="Google Shape;975;p178"/>
          <p:cNvSpPr txBox="1"/>
          <p:nvPr>
            <p:ph type="body" idx="1"/>
          </p:nvPr>
        </p:nvSpPr>
        <p:spPr bwMode="auto">
          <a:xfrm>
            <a:off x="415599" y="413198"/>
            <a:ext cx="11360799" cy="6031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*x;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*y;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x = malloc(sizeof(int));         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*y = 13;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</a:rPr>
              <a:t>    y = x; 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*y = 13;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60</Slides>
  <Notes>60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2024-06-23T10:49:45Z</dcterms:modified>
  <cp:category/>
  <cp:contentStatus/>
  <cp:version/>
</cp:coreProperties>
</file>