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07EFD5-66A0-CC77-C17F-C9CD0253507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92B8CF-5470-D382-0E3A-F2A755BB050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83E06B-ABDF-F9C8-5B54-A09CC5B8F31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C5385E-5729-3B53-7B98-A6E56D28AE2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0232C2-8C0D-303E-ACBF-D4B8FB06330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A71AC6-5A4B-0570-6166-662E4217CA2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DD970B-1194-06CF-41C7-BFE8CCABFE6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8A73A6-CE26-3A11-CD8F-0DEBC8ACDB1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7A7BF5-45E9-E0E1-76F3-A8AA02C1C43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1932A0-1210-8EB5-64E3-4D0F0818373C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CA5D3F-9009-E514-227D-7E950BAE4D4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BE811B-BC03-103F-1AB8-F4A4B07F4B3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CE36C0-9475-8E8C-3A8D-650CD064406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9F2BD4-C25A-BC65-8333-2FEF44A63A9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F0694-E435-DB60-570D-E3E535C0B7B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8BADE-6DBF-ADB8-FD99-ACD9413504A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410C8D-7DED-CA2B-73E2-1954B145821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A84153-4EFC-767C-829E-AD263F16EF7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0F0C8A-E651-B49B-9D87-6F0C7C69FB1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226046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442816077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86258382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1EC0213E-1C15-F63C-48DE-EA312800652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978566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02886402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1472573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8AF7D01-7B8A-E4AF-24F5-FA893FF9458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828449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77C49D7-1E27-C0E7-9337-2F50AD691BE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263128" name="Google Shape;55;p14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460890436" name="Google Shape;56;p14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329349081" name="Google Shape;57;p1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ADED26F-E8B4-A6F5-EE28-D62BA897D9A7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482702" name="Google Shape;59;p1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79159805" name="Google Shape;60;p1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78060A8-BEFB-BAB2-1503-4EF3B2BA902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14456" name="Google Shape;62;p1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3067113" name="Google Shape;63;p16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5338072" name="Google Shape;64;p1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D563081-92BE-B7E2-BC4F-DDDE21B65E1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490761" name="Google Shape;66;p17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2246360" name="Google Shape;67;p17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711335383" name="Google Shape;68;p17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96951289" name="Google Shape;69;p1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39995D3-3575-8FE0-2D9F-EC06E950EF6C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745537" name="Google Shape;71;p18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165480" name="Google Shape;72;p1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BE29531-C6A6-5B36-E463-5FF491EA21B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922331" name="Google Shape;74;p19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535310889" name="Google Shape;75;p19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99966895" name="Google Shape;76;p1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83C9E6B-2D5D-342B-00DF-008395A7A11B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613698" name="Google Shape;78;p20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7059920" name="Google Shape;79;p2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EDCA777-E820-3C75-4693-38CBA3CBA76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438141" name="Google Shape;81;p21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225121" name="Google Shape;82;p21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8895290" name="Google Shape;83;p21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652148007" name="Google Shape;84;p21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39912205" name="Google Shape;85;p2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D1B1A1A-C027-DBC2-E34A-36037714E8F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004354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141709251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1CA6E8A-B566-C719-11B3-9ACA41EE643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5136762" name="Google Shape;87;p22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15336181" name="Google Shape;88;p2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99CECA8-C377-A200-F871-13E30E74794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71103" name="Google Shape;90;p23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7799749" name="Google Shape;91;p23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3473981" name="Google Shape;92;p2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2EE1E90D-5F61-CD80-47D7-03491BC8AF89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842832" name="Google Shape;94;p2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4A0AF69-474E-A746-BF07-97B44021A19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541917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8506139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4671223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2DDB156-C277-318C-BF69-7C890B751BE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023186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9281246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68000548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363343631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3A789EB-9321-C777-2D16-C0DA7D2996F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582719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8468323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0F57FEB-B0EA-FDBB-9B2D-F3CEE0BAB17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08525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792109467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252131796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5A55149-5699-A06B-736A-AFA665367E4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175534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312399223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83A11212-BDE5-34D6-6054-FA69DACDAEB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392759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5246751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6535328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68428487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8709013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F6399561-0948-726C-9E0C-674FB5C6027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790222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241873344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5594B24-EC40-3022-D965-971833501FC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810095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05984637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4384973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983438C-D343-8F33-F066-BFF43A14E796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1060" name="Google Shape;51;p13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41541658" name="Google Shape;52;p1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55309160" name="Google Shape;53;p1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2A32586-5B5D-AE87-30CD-CD43A7986C10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8444980" name="Google Shape;115;p2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Scratch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414555" name="Google Shape;160;p37"/>
          <p:cNvSpPr txBox="1"/>
          <p:nvPr>
            <p:ph type="body" idx="1"/>
          </p:nvPr>
        </p:nvSpPr>
        <p:spPr bwMode="auto">
          <a:xfrm>
            <a:off x="3478599" y="1941599"/>
            <a:ext cx="5234799" cy="297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DB408"/>
                </a:solidFill>
                <a:latin typeface="Consolas"/>
                <a:ea typeface="Consolas"/>
                <a:cs typeface="Consolas"/>
              </a:rPr>
              <a:t>#include &lt;stdio.h&gt;</a:t>
            </a:r>
            <a:endParaRPr>
              <a:solidFill>
                <a:srgbClr val="FDB408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DB408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DB408"/>
                </a:solidFill>
                <a:latin typeface="Consolas"/>
                <a:ea typeface="Consolas"/>
                <a:cs typeface="Consolas"/>
              </a:rPr>
              <a:t>int main(void)</a:t>
            </a:r>
            <a:br>
              <a:rPr lang="en">
                <a:solidFill>
                  <a:srgbClr val="FDB408"/>
                </a:solidFill>
                <a:latin typeface="Consolas"/>
                <a:ea typeface="Consolas"/>
                <a:cs typeface="Consolas"/>
              </a:rPr>
            </a:br>
            <a:r>
              <a:rPr lang="en">
                <a:solidFill>
                  <a:srgbClr val="FDB408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DB408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8648FE"/>
                </a:solidFill>
                <a:latin typeface="Consolas"/>
                <a:ea typeface="Consolas"/>
                <a:cs typeface="Consolas"/>
              </a:rPr>
              <a:t>printf(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"hello, world\n"</a:t>
            </a:r>
            <a:r>
              <a:rPr lang="en">
                <a:solidFill>
                  <a:srgbClr val="8648FE"/>
                </a:solidFill>
                <a:latin typeface="Consolas"/>
                <a:ea typeface="Consolas"/>
                <a:cs typeface="Consolas"/>
              </a:rPr>
              <a:t>);</a:t>
            </a:r>
            <a:endParaRPr>
              <a:solidFill>
                <a:srgbClr val="8648FE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DB408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DB408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474440" name="Google Shape;165;p38"/>
          <p:cNvSpPr txBox="1"/>
          <p:nvPr>
            <p:ph type="body" idx="1"/>
          </p:nvPr>
        </p:nvSpPr>
        <p:spPr bwMode="auto">
          <a:xfrm>
            <a:off x="3478599" y="1941599"/>
            <a:ext cx="5234799" cy="297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#include &lt;stdio.h&gt;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 main(void)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printf("hello, world\n");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9490382" name="Google Shape;170;p3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source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653075" name="Google Shape;175;p40"/>
          <p:cNvSpPr txBox="1"/>
          <p:nvPr/>
        </p:nvSpPr>
        <p:spPr bwMode="auto">
          <a:xfrm>
            <a:off x="0" y="1429799"/>
            <a:ext cx="12191999" cy="399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01111111 01000101 01001100 01000110 00000010 00000001 00000001 00000000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00000000 00000000 00000000 00000000 00000000 00000000 00000000 00000000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00000010 00000000 00111110 00000000 00000001 00000000 00000000 00000000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10110000 00000101 01000000 00000000 00000000 00000000 00000000 00000000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01000000 00000000 00000000 00000000 00000000 00000000 00000000 00000000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11010000 00010011 00000000 00000000 00000000 00000000 00000000 00000000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00000000 00000000 00000000 00000000 01000000 00000000 00111000 00000000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00001001 00000000 01000000 00000000 00100100 00000000 00100001 00000000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00000110 00000000 00000000 00000000 00000101 00000000 00000000 00000000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01000000 00000000 00000000 00000000 00000000 00000000 00000000 00000000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01000000 00000000 01000000 00000000 00000000 00000000 00000000 00000000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01000000 00000000 01000000 00000000 00000000 00000000 00000000 00000000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11111000 00000001 00000000 00000000 00000000 00000000 00000000 00000000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11111000 00000001 00000000 00000000 00000000 00000000 00000000 00000000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00001000 00000000 00000000 00000000 00000000 00000000 00000000 00000000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00000011 00000000 00000000 00000000 00000100 00000000 00000000 00000000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00111000 00000010 00000000 00000000 00000000 00000000 00000000 00000000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...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16226" name="Google Shape;180;p4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machine</a:t>
            </a:r>
            <a:r>
              <a:rPr lang="en"/>
              <a:t> code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333217" name="Google Shape;185;p42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4881307" name="Google Shape;186;p42"/>
          <p:cNvSpPr txBox="1"/>
          <p:nvPr/>
        </p:nvSpPr>
        <p:spPr bwMode="auto">
          <a:xfrm>
            <a:off x="1710875" y="2927399"/>
            <a:ext cx="2568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4359780" name="Google Shape;187;p42"/>
          <p:cNvSpPr txBox="1"/>
          <p:nvPr/>
        </p:nvSpPr>
        <p:spPr bwMode="auto">
          <a:xfrm>
            <a:off x="7848075" y="2927399"/>
            <a:ext cx="29603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436697" name="Google Shape;192;p43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785543" name="Google Shape;197;p44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7477227" name="Google Shape;198;p44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source code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3915583" name="Google Shape;203;p45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6440458" name="Google Shape;204;p45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source code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36990446" name="Google Shape;205;p45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machine code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237468" name="Google Shape;210;p46"/>
          <p:cNvSpPr/>
          <p:nvPr/>
        </p:nvSpPr>
        <p:spPr bwMode="auto">
          <a:xfrm>
            <a:off x="4279275" y="1642799"/>
            <a:ext cx="3568799" cy="3572399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2746390" name="Google Shape;211;p46"/>
          <p:cNvSpPr txBox="1"/>
          <p:nvPr/>
        </p:nvSpPr>
        <p:spPr bwMode="auto">
          <a:xfrm>
            <a:off x="110033" y="2927399"/>
            <a:ext cx="41691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>
                <a:solidFill>
                  <a:srgbClr val="FFFFFF"/>
                </a:solidFill>
              </a:rPr>
              <a:t>source code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79822450" name="Google Shape;212;p46"/>
          <p:cNvSpPr txBox="1"/>
          <p:nvPr/>
        </p:nvSpPr>
        <p:spPr bwMode="auto">
          <a:xfrm>
            <a:off x="7848062" y="2927399"/>
            <a:ext cx="4343999" cy="100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>
                <a:solidFill>
                  <a:srgbClr val="FFFFFF"/>
                </a:solidFill>
              </a:rPr>
              <a:t> → </a:t>
            </a:r>
            <a:r>
              <a:rPr lang="en" sz="2900">
                <a:solidFill>
                  <a:srgbClr val="FFFFFF"/>
                </a:solidFill>
              </a:rPr>
              <a:t>machine code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838973573" name="Google Shape;213;p4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900"/>
              <a:t>compiler</a:t>
            </a:r>
            <a:endParaRPr sz="29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507456" name="Google Shape;120;p2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learn how to program in </a:t>
            </a:r>
            <a:r>
              <a:rPr lang="en">
                <a:solidFill>
                  <a:srgbClr val="FFFF00"/>
                </a:solidFill>
              </a:rPr>
              <a:t>C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869104" name="Google Shape;125;p30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to solve problems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224751" name="Google Shape;130;p31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to solve problems </a:t>
            </a:r>
            <a:r>
              <a:rPr lang="en" sz="3200">
                <a:solidFill>
                  <a:srgbClr val="FFFF00"/>
                </a:solidFill>
              </a:rPr>
              <a:t>with functions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382948" name="Google Shape;135;p32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to solve problems </a:t>
            </a:r>
            <a:r>
              <a:rPr lang="en" sz="3200">
                <a:solidFill>
                  <a:srgbClr val="FFFF00"/>
                </a:solidFill>
              </a:rPr>
              <a:t>with variables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6988674" name="Google Shape;140;p3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to solve problems </a:t>
            </a:r>
            <a:r>
              <a:rPr lang="en" sz="3200">
                <a:solidFill>
                  <a:srgbClr val="FFFF00"/>
                </a:solidFill>
              </a:rPr>
              <a:t>with conditionals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44919" name="Google Shape;145;p34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to solve problems </a:t>
            </a:r>
            <a:r>
              <a:rPr lang="en" sz="3200">
                <a:solidFill>
                  <a:srgbClr val="FFFF00"/>
                </a:solidFill>
              </a:rPr>
              <a:t>with loops</a:t>
            </a:r>
            <a:endParaRPr sz="32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282886" name="Google Shape;150;p3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200"/>
              <a:t>learn how (not) to solve problems</a:t>
            </a:r>
            <a:endParaRPr sz="3200">
              <a:solidFill>
                <a:srgbClr val="FFFF00"/>
              </a:solidFill>
            </a:endParaRPr>
          </a:p>
        </p:txBody>
      </p:sp>
      <p:sp>
        <p:nvSpPr>
          <p:cNvPr id="1928179814" name=""/>
          <p:cNvSpPr/>
          <p:nvPr/>
        </p:nvSpPr>
        <p:spPr bwMode="auto">
          <a:xfrm>
            <a:off x="1003210" y="1363210"/>
            <a:ext cx="58255" cy="50100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8639" y="0"/>
                </a:moveTo>
                <a:cubicBezTo>
                  <a:pt x="0" y="5023"/>
                  <a:pt x="0" y="11051"/>
                  <a:pt x="0" y="17079"/>
                </a:cubicBezTo>
                <a:cubicBezTo>
                  <a:pt x="0" y="23106"/>
                  <a:pt x="8639" y="28130"/>
                  <a:pt x="17279" y="34158"/>
                </a:cubicBezTo>
                <a:cubicBezTo>
                  <a:pt x="17279" y="39181"/>
                  <a:pt x="25919" y="43200"/>
                  <a:pt x="43200" y="39181"/>
                </a:cubicBezTo>
                <a:cubicBezTo>
                  <a:pt x="34560" y="34158"/>
                  <a:pt x="25919" y="28130"/>
                  <a:pt x="25919" y="18083"/>
                </a:cubicBezTo>
                <a:lnTo>
                  <a:pt x="17279" y="14065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1219568" name=""/>
          <p:cNvSpPr/>
          <p:nvPr/>
        </p:nvSpPr>
        <p:spPr bwMode="auto">
          <a:xfrm>
            <a:off x="10405870" y="1095229"/>
            <a:ext cx="186421" cy="489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3499" y="0"/>
                </a:moveTo>
                <a:cubicBezTo>
                  <a:pt x="18900" y="6171"/>
                  <a:pt x="21600" y="10285"/>
                  <a:pt x="26999" y="14399"/>
                </a:cubicBezTo>
                <a:cubicBezTo>
                  <a:pt x="29700" y="20571"/>
                  <a:pt x="35099" y="28799"/>
                  <a:pt x="37800" y="37028"/>
                </a:cubicBezTo>
                <a:cubicBezTo>
                  <a:pt x="43200" y="43200"/>
                  <a:pt x="35099" y="39085"/>
                  <a:pt x="24299" y="31885"/>
                </a:cubicBezTo>
                <a:cubicBezTo>
                  <a:pt x="18900" y="25714"/>
                  <a:pt x="13499" y="14399"/>
                  <a:pt x="2699" y="6171"/>
                </a:cubicBezTo>
                <a:cubicBezTo>
                  <a:pt x="0" y="2057"/>
                  <a:pt x="5399" y="6171"/>
                  <a:pt x="18900" y="17485"/>
                </a:cubicBezTo>
                <a:cubicBezTo>
                  <a:pt x="32400" y="22628"/>
                  <a:pt x="37800" y="26742"/>
                  <a:pt x="40500" y="30857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68573" name=""/>
          <p:cNvSpPr/>
          <p:nvPr/>
        </p:nvSpPr>
        <p:spPr bwMode="auto">
          <a:xfrm>
            <a:off x="1212934" y="1572934"/>
            <a:ext cx="9111375" cy="53596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452"/>
                </a:moveTo>
                <a:cubicBezTo>
                  <a:pt x="331" y="7513"/>
                  <a:pt x="552" y="6573"/>
                  <a:pt x="994" y="4695"/>
                </a:cubicBezTo>
                <a:cubicBezTo>
                  <a:pt x="2043" y="1878"/>
                  <a:pt x="3590" y="0"/>
                  <a:pt x="5745" y="0"/>
                </a:cubicBezTo>
                <a:cubicBezTo>
                  <a:pt x="8341" y="0"/>
                  <a:pt x="9998" y="0"/>
                  <a:pt x="11435" y="0"/>
                </a:cubicBezTo>
                <a:cubicBezTo>
                  <a:pt x="12982" y="3756"/>
                  <a:pt x="14694" y="5634"/>
                  <a:pt x="16628" y="8452"/>
                </a:cubicBezTo>
                <a:cubicBezTo>
                  <a:pt x="19390" y="14086"/>
                  <a:pt x="23367" y="15965"/>
                  <a:pt x="26019" y="15965"/>
                </a:cubicBezTo>
                <a:cubicBezTo>
                  <a:pt x="28671" y="15965"/>
                  <a:pt x="31322" y="23478"/>
                  <a:pt x="33863" y="27234"/>
                </a:cubicBezTo>
                <a:cubicBezTo>
                  <a:pt x="36239" y="32869"/>
                  <a:pt x="38007" y="40382"/>
                  <a:pt x="39995" y="43200"/>
                </a:cubicBezTo>
                <a:cubicBezTo>
                  <a:pt x="40879" y="40382"/>
                  <a:pt x="41211" y="39443"/>
                  <a:pt x="41432" y="38504"/>
                </a:cubicBezTo>
                <a:cubicBezTo>
                  <a:pt x="41708" y="38504"/>
                  <a:pt x="42095" y="37565"/>
                  <a:pt x="42426" y="36626"/>
                </a:cubicBezTo>
                <a:cubicBezTo>
                  <a:pt x="42702" y="35686"/>
                  <a:pt x="42923" y="32869"/>
                  <a:pt x="43200" y="29113"/>
                </a:cubicBezTo>
                <a:cubicBezTo>
                  <a:pt x="43144" y="24417"/>
                  <a:pt x="42979" y="18782"/>
                  <a:pt x="42923" y="15026"/>
                </a:cubicBezTo>
                <a:quadBezTo>
                  <a:pt x="42923" y="8452"/>
                  <a:pt x="42923" y="2817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0764761" name=""/>
          <p:cNvSpPr/>
          <p:nvPr/>
        </p:nvSpPr>
        <p:spPr bwMode="auto">
          <a:xfrm>
            <a:off x="10242751" y="1572934"/>
            <a:ext cx="104861" cy="24467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6171"/>
                </a:moveTo>
                <a:cubicBezTo>
                  <a:pt x="23999" y="0"/>
                  <a:pt x="43200" y="4114"/>
                  <a:pt x="43200" y="16457"/>
                </a:cubicBezTo>
                <a:cubicBezTo>
                  <a:pt x="33600" y="24685"/>
                  <a:pt x="23999" y="32914"/>
                  <a:pt x="9599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662291" name=""/>
          <p:cNvSpPr/>
          <p:nvPr/>
        </p:nvSpPr>
        <p:spPr bwMode="auto">
          <a:xfrm>
            <a:off x="1131375" y="372843"/>
            <a:ext cx="8878347" cy="11884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6" y="43200"/>
                </a:moveTo>
                <a:cubicBezTo>
                  <a:pt x="0" y="42352"/>
                  <a:pt x="170" y="40658"/>
                  <a:pt x="396" y="38964"/>
                </a:cubicBezTo>
                <a:cubicBezTo>
                  <a:pt x="737" y="36423"/>
                  <a:pt x="1133" y="32188"/>
                  <a:pt x="1700" y="27105"/>
                </a:cubicBezTo>
                <a:cubicBezTo>
                  <a:pt x="2040" y="24988"/>
                  <a:pt x="2437" y="23294"/>
                  <a:pt x="2777" y="21600"/>
                </a:cubicBezTo>
                <a:cubicBezTo>
                  <a:pt x="3004" y="19905"/>
                  <a:pt x="3231" y="18635"/>
                  <a:pt x="3628" y="16941"/>
                </a:cubicBezTo>
                <a:cubicBezTo>
                  <a:pt x="4422" y="13976"/>
                  <a:pt x="4988" y="11858"/>
                  <a:pt x="5499" y="10164"/>
                </a:cubicBezTo>
                <a:cubicBezTo>
                  <a:pt x="5839" y="8894"/>
                  <a:pt x="6292" y="8047"/>
                  <a:pt x="6746" y="7199"/>
                </a:cubicBezTo>
                <a:cubicBezTo>
                  <a:pt x="7256" y="7199"/>
                  <a:pt x="8900" y="5929"/>
                  <a:pt x="9921" y="5929"/>
                </a:cubicBezTo>
                <a:cubicBezTo>
                  <a:pt x="10998" y="5082"/>
                  <a:pt x="11848" y="4658"/>
                  <a:pt x="12415" y="4235"/>
                </a:cubicBezTo>
                <a:cubicBezTo>
                  <a:pt x="12755" y="3811"/>
                  <a:pt x="13266" y="2964"/>
                  <a:pt x="14626" y="2964"/>
                </a:cubicBezTo>
                <a:cubicBezTo>
                  <a:pt x="16157" y="3388"/>
                  <a:pt x="17744" y="4235"/>
                  <a:pt x="19275" y="4235"/>
                </a:cubicBezTo>
                <a:cubicBezTo>
                  <a:pt x="20806" y="2964"/>
                  <a:pt x="22053" y="2117"/>
                  <a:pt x="23584" y="1694"/>
                </a:cubicBezTo>
                <a:cubicBezTo>
                  <a:pt x="24491" y="423"/>
                  <a:pt x="25455" y="0"/>
                  <a:pt x="26475" y="0"/>
                </a:cubicBezTo>
                <a:cubicBezTo>
                  <a:pt x="27439" y="0"/>
                  <a:pt x="28289" y="423"/>
                  <a:pt x="29593" y="423"/>
                </a:cubicBezTo>
                <a:cubicBezTo>
                  <a:pt x="30954" y="1270"/>
                  <a:pt x="32938" y="2541"/>
                  <a:pt x="34639" y="5082"/>
                </a:cubicBezTo>
                <a:cubicBezTo>
                  <a:pt x="36000" y="6352"/>
                  <a:pt x="37020" y="7623"/>
                  <a:pt x="37644" y="7623"/>
                </a:cubicBezTo>
                <a:cubicBezTo>
                  <a:pt x="37984" y="8047"/>
                  <a:pt x="38607" y="8470"/>
                  <a:pt x="39174" y="9317"/>
                </a:cubicBezTo>
                <a:cubicBezTo>
                  <a:pt x="39798" y="10588"/>
                  <a:pt x="40535" y="12282"/>
                  <a:pt x="41102" y="14399"/>
                </a:cubicBezTo>
                <a:cubicBezTo>
                  <a:pt x="41385" y="16094"/>
                  <a:pt x="41612" y="17364"/>
                  <a:pt x="41839" y="18635"/>
                </a:cubicBezTo>
                <a:cubicBezTo>
                  <a:pt x="42179" y="20329"/>
                  <a:pt x="42349" y="21600"/>
                  <a:pt x="42519" y="22870"/>
                </a:cubicBezTo>
                <a:cubicBezTo>
                  <a:pt x="42746" y="24564"/>
                  <a:pt x="42973" y="26682"/>
                  <a:pt x="43200" y="28800"/>
                </a:cubicBezTo>
                <a:quadBezTo>
                  <a:pt x="43029" y="26682"/>
                  <a:pt x="42859" y="24988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3524340" name=""/>
          <p:cNvSpPr/>
          <p:nvPr/>
        </p:nvSpPr>
        <p:spPr bwMode="auto">
          <a:xfrm>
            <a:off x="9578622" y="873851"/>
            <a:ext cx="442751" cy="60587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6147" y="0"/>
                </a:moveTo>
                <a:cubicBezTo>
                  <a:pt x="29557" y="3323"/>
                  <a:pt x="32968" y="5815"/>
                  <a:pt x="37515" y="12461"/>
                </a:cubicBezTo>
                <a:cubicBezTo>
                  <a:pt x="42063" y="17446"/>
                  <a:pt x="43200" y="20769"/>
                  <a:pt x="39789" y="23261"/>
                </a:cubicBezTo>
                <a:cubicBezTo>
                  <a:pt x="34105" y="25753"/>
                  <a:pt x="27284" y="29076"/>
                  <a:pt x="22736" y="30738"/>
                </a:cubicBezTo>
                <a:cubicBezTo>
                  <a:pt x="18189" y="33230"/>
                  <a:pt x="14778" y="35723"/>
                  <a:pt x="9094" y="39046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966528" name=""/>
          <p:cNvSpPr/>
          <p:nvPr/>
        </p:nvSpPr>
        <p:spPr bwMode="auto">
          <a:xfrm>
            <a:off x="245870" y="1514678"/>
            <a:ext cx="10695962" cy="322743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247" y="1715"/>
                </a:moveTo>
                <a:cubicBezTo>
                  <a:pt x="3058" y="1403"/>
                  <a:pt x="2823" y="1559"/>
                  <a:pt x="2635" y="1871"/>
                </a:cubicBezTo>
                <a:cubicBezTo>
                  <a:pt x="2447" y="2339"/>
                  <a:pt x="2258" y="2807"/>
                  <a:pt x="2070" y="3275"/>
                </a:cubicBezTo>
                <a:cubicBezTo>
                  <a:pt x="1835" y="3742"/>
                  <a:pt x="1647" y="3898"/>
                  <a:pt x="1741" y="4522"/>
                </a:cubicBezTo>
                <a:cubicBezTo>
                  <a:pt x="2070" y="5146"/>
                  <a:pt x="2258" y="5614"/>
                  <a:pt x="2776" y="6238"/>
                </a:cubicBezTo>
                <a:cubicBezTo>
                  <a:pt x="3576" y="7174"/>
                  <a:pt x="4188" y="7953"/>
                  <a:pt x="4564" y="8577"/>
                </a:cubicBezTo>
                <a:cubicBezTo>
                  <a:pt x="4752" y="8733"/>
                  <a:pt x="4941" y="8889"/>
                  <a:pt x="5176" y="8889"/>
                </a:cubicBezTo>
                <a:cubicBezTo>
                  <a:pt x="5364" y="9045"/>
                  <a:pt x="4988" y="9513"/>
                  <a:pt x="4752" y="9981"/>
                </a:cubicBezTo>
                <a:cubicBezTo>
                  <a:pt x="4517" y="10449"/>
                  <a:pt x="4141" y="10916"/>
                  <a:pt x="3905" y="11384"/>
                </a:cubicBezTo>
                <a:cubicBezTo>
                  <a:pt x="3717" y="11696"/>
                  <a:pt x="3435" y="12164"/>
                  <a:pt x="3247" y="12476"/>
                </a:cubicBezTo>
                <a:cubicBezTo>
                  <a:pt x="2964" y="12944"/>
                  <a:pt x="2635" y="13412"/>
                  <a:pt x="2447" y="13724"/>
                </a:cubicBezTo>
                <a:cubicBezTo>
                  <a:pt x="2164" y="14036"/>
                  <a:pt x="1976" y="14348"/>
                  <a:pt x="1788" y="14659"/>
                </a:cubicBezTo>
                <a:cubicBezTo>
                  <a:pt x="1599" y="14971"/>
                  <a:pt x="1458" y="15751"/>
                  <a:pt x="1223" y="16375"/>
                </a:cubicBezTo>
                <a:cubicBezTo>
                  <a:pt x="1082" y="16999"/>
                  <a:pt x="1082" y="17935"/>
                  <a:pt x="988" y="18558"/>
                </a:cubicBezTo>
                <a:cubicBezTo>
                  <a:pt x="847" y="19026"/>
                  <a:pt x="611" y="19806"/>
                  <a:pt x="517" y="20742"/>
                </a:cubicBezTo>
                <a:cubicBezTo>
                  <a:pt x="423" y="21677"/>
                  <a:pt x="329" y="22769"/>
                  <a:pt x="282" y="23393"/>
                </a:cubicBezTo>
                <a:cubicBezTo>
                  <a:pt x="188" y="24173"/>
                  <a:pt x="94" y="24953"/>
                  <a:pt x="0" y="25576"/>
                </a:cubicBezTo>
                <a:cubicBezTo>
                  <a:pt x="47" y="27136"/>
                  <a:pt x="188" y="27760"/>
                  <a:pt x="376" y="28696"/>
                </a:cubicBezTo>
                <a:cubicBezTo>
                  <a:pt x="564" y="29787"/>
                  <a:pt x="799" y="30723"/>
                  <a:pt x="1035" y="31503"/>
                </a:cubicBezTo>
                <a:cubicBezTo>
                  <a:pt x="1270" y="32127"/>
                  <a:pt x="1976" y="33218"/>
                  <a:pt x="2917" y="34154"/>
                </a:cubicBezTo>
                <a:cubicBezTo>
                  <a:pt x="4282" y="35402"/>
                  <a:pt x="6305" y="36649"/>
                  <a:pt x="8564" y="37897"/>
                </a:cubicBezTo>
                <a:cubicBezTo>
                  <a:pt x="13458" y="40392"/>
                  <a:pt x="16752" y="41952"/>
                  <a:pt x="20329" y="43200"/>
                </a:cubicBezTo>
                <a:cubicBezTo>
                  <a:pt x="23152" y="42576"/>
                  <a:pt x="25411" y="41328"/>
                  <a:pt x="27482" y="40080"/>
                </a:cubicBezTo>
                <a:cubicBezTo>
                  <a:pt x="29788" y="38677"/>
                  <a:pt x="31105" y="37897"/>
                  <a:pt x="32894" y="36649"/>
                </a:cubicBezTo>
                <a:cubicBezTo>
                  <a:pt x="34964" y="35402"/>
                  <a:pt x="36611" y="32750"/>
                  <a:pt x="37788" y="29631"/>
                </a:cubicBezTo>
                <a:cubicBezTo>
                  <a:pt x="38729" y="27136"/>
                  <a:pt x="39294" y="24485"/>
                  <a:pt x="39858" y="22301"/>
                </a:cubicBezTo>
                <a:cubicBezTo>
                  <a:pt x="40235" y="20898"/>
                  <a:pt x="40705" y="19182"/>
                  <a:pt x="41082" y="17623"/>
                </a:cubicBezTo>
                <a:cubicBezTo>
                  <a:pt x="41317" y="16531"/>
                  <a:pt x="41552" y="15127"/>
                  <a:pt x="41835" y="14036"/>
                </a:cubicBezTo>
                <a:cubicBezTo>
                  <a:pt x="42023" y="13100"/>
                  <a:pt x="42258" y="11852"/>
                  <a:pt x="42494" y="10761"/>
                </a:cubicBezTo>
                <a:cubicBezTo>
                  <a:pt x="42635" y="9201"/>
                  <a:pt x="42870" y="7329"/>
                  <a:pt x="43105" y="5770"/>
                </a:cubicBezTo>
                <a:cubicBezTo>
                  <a:pt x="43200" y="4522"/>
                  <a:pt x="43200" y="3742"/>
                  <a:pt x="43152" y="2963"/>
                </a:cubicBezTo>
                <a:cubicBezTo>
                  <a:pt x="43011" y="2495"/>
                  <a:pt x="42729" y="1871"/>
                  <a:pt x="42541" y="1559"/>
                </a:cubicBezTo>
                <a:cubicBezTo>
                  <a:pt x="42352" y="935"/>
                  <a:pt x="42164" y="623"/>
                  <a:pt x="41929" y="155"/>
                </a:cubicBezTo>
                <a:lnTo>
                  <a:pt x="41741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194728" name=""/>
          <p:cNvSpPr/>
          <p:nvPr/>
        </p:nvSpPr>
        <p:spPr bwMode="auto">
          <a:xfrm>
            <a:off x="10615595" y="1398163"/>
            <a:ext cx="209723" cy="51265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999" y="0"/>
                </a:moveTo>
                <a:cubicBezTo>
                  <a:pt x="7200" y="6872"/>
                  <a:pt x="0" y="11781"/>
                  <a:pt x="0" y="16690"/>
                </a:cubicBezTo>
                <a:cubicBezTo>
                  <a:pt x="7200" y="20618"/>
                  <a:pt x="16800" y="25527"/>
                  <a:pt x="26399" y="29454"/>
                </a:cubicBezTo>
                <a:cubicBezTo>
                  <a:pt x="33600" y="33381"/>
                  <a:pt x="40800" y="39272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190626" name=""/>
          <p:cNvSpPr/>
          <p:nvPr/>
        </p:nvSpPr>
        <p:spPr bwMode="auto">
          <a:xfrm>
            <a:off x="4230641" y="279631"/>
            <a:ext cx="302934" cy="46605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646" y="3239"/>
                  <a:pt x="14953" y="9719"/>
                  <a:pt x="19938" y="14039"/>
                </a:cubicBezTo>
                <a:cubicBezTo>
                  <a:pt x="26584" y="18359"/>
                  <a:pt x="33230" y="24840"/>
                  <a:pt x="36553" y="29160"/>
                </a:cubicBezTo>
                <a:cubicBezTo>
                  <a:pt x="41538" y="33480"/>
                  <a:pt x="43200" y="37800"/>
                  <a:pt x="43200" y="4320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933968" name=""/>
          <p:cNvSpPr/>
          <p:nvPr/>
        </p:nvSpPr>
        <p:spPr bwMode="auto">
          <a:xfrm>
            <a:off x="4486971" y="291283"/>
            <a:ext cx="279631" cy="31458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999" y="8000"/>
                  <a:pt x="17999" y="14400"/>
                  <a:pt x="25199" y="24000"/>
                </a:cubicBezTo>
                <a:cubicBezTo>
                  <a:pt x="34199" y="30400"/>
                  <a:pt x="39600" y="36800"/>
                  <a:pt x="43200" y="43200"/>
                </a:cubicBezTo>
                <a:lnTo>
                  <a:pt x="39600" y="368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883746" name=""/>
          <p:cNvSpPr/>
          <p:nvPr/>
        </p:nvSpPr>
        <p:spPr bwMode="auto">
          <a:xfrm>
            <a:off x="4696695" y="4252752"/>
            <a:ext cx="431100" cy="78064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837" y="3223"/>
                  <a:pt x="11675" y="7092"/>
                  <a:pt x="17513" y="13540"/>
                </a:cubicBezTo>
                <a:cubicBezTo>
                  <a:pt x="23351" y="21277"/>
                  <a:pt x="29189" y="31594"/>
                  <a:pt x="35027" y="38041"/>
                </a:cubicBezTo>
                <a:cubicBezTo>
                  <a:pt x="39697" y="40620"/>
                  <a:pt x="43199" y="43200"/>
                  <a:pt x="39697" y="41265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5158761" name=""/>
          <p:cNvSpPr/>
          <p:nvPr/>
        </p:nvSpPr>
        <p:spPr bwMode="auto">
          <a:xfrm>
            <a:off x="4941375" y="4345962"/>
            <a:ext cx="675778" cy="109522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4468" y="3217"/>
                  <a:pt x="9682" y="9651"/>
                  <a:pt x="20855" y="20221"/>
                </a:cubicBezTo>
                <a:cubicBezTo>
                  <a:pt x="28303" y="28493"/>
                  <a:pt x="33517" y="34468"/>
                  <a:pt x="37241" y="39523"/>
                </a:cubicBezTo>
                <a:cubicBezTo>
                  <a:pt x="40965" y="41821"/>
                  <a:pt x="43200" y="43200"/>
                  <a:pt x="41710" y="41361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6106711" name=""/>
          <p:cNvSpPr/>
          <p:nvPr/>
        </p:nvSpPr>
        <p:spPr bwMode="auto">
          <a:xfrm>
            <a:off x="2692659" y="349539"/>
            <a:ext cx="384494" cy="34953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163" y="7200"/>
                  <a:pt x="17018" y="15839"/>
                  <a:pt x="22254" y="21599"/>
                </a:cubicBezTo>
                <a:cubicBezTo>
                  <a:pt x="27490" y="27359"/>
                  <a:pt x="32727" y="33119"/>
                  <a:pt x="37963" y="3887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3501369" name=""/>
          <p:cNvSpPr/>
          <p:nvPr/>
        </p:nvSpPr>
        <p:spPr bwMode="auto">
          <a:xfrm>
            <a:off x="3053851" y="442751"/>
            <a:ext cx="454402" cy="47770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38" y="6321"/>
                  <a:pt x="9969" y="10536"/>
                  <a:pt x="14400" y="14751"/>
                </a:cubicBezTo>
                <a:cubicBezTo>
                  <a:pt x="19938" y="17912"/>
                  <a:pt x="23261" y="22126"/>
                  <a:pt x="27692" y="25287"/>
                </a:cubicBezTo>
                <a:cubicBezTo>
                  <a:pt x="34338" y="30556"/>
                  <a:pt x="37661" y="33717"/>
                  <a:pt x="40984" y="37931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973164" name=""/>
          <p:cNvSpPr/>
          <p:nvPr/>
        </p:nvSpPr>
        <p:spPr bwMode="auto">
          <a:xfrm>
            <a:off x="3729631" y="4299357"/>
            <a:ext cx="466054" cy="75733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240" y="1993"/>
                  <a:pt x="6479" y="3987"/>
                  <a:pt x="9719" y="6646"/>
                </a:cubicBezTo>
                <a:cubicBezTo>
                  <a:pt x="14039" y="9304"/>
                  <a:pt x="18360" y="13292"/>
                  <a:pt x="24839" y="19938"/>
                </a:cubicBezTo>
                <a:cubicBezTo>
                  <a:pt x="33479" y="33230"/>
                  <a:pt x="38879" y="39876"/>
                  <a:pt x="43200" y="43200"/>
                </a:cubicBezTo>
                <a:cubicBezTo>
                  <a:pt x="39959" y="40541"/>
                  <a:pt x="36719" y="35224"/>
                  <a:pt x="33479" y="26584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425882" name=""/>
          <p:cNvSpPr/>
          <p:nvPr/>
        </p:nvSpPr>
        <p:spPr bwMode="auto">
          <a:xfrm>
            <a:off x="4055870" y="4241099"/>
            <a:ext cx="302934" cy="52431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307" y="10559"/>
                  <a:pt x="23261" y="24959"/>
                  <a:pt x="29907" y="32640"/>
                </a:cubicBezTo>
                <a:cubicBezTo>
                  <a:pt x="38215" y="40319"/>
                  <a:pt x="43200" y="43200"/>
                  <a:pt x="31569" y="29759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30805" name=""/>
          <p:cNvSpPr/>
          <p:nvPr/>
        </p:nvSpPr>
        <p:spPr bwMode="auto">
          <a:xfrm>
            <a:off x="5745319" y="1537981"/>
            <a:ext cx="2866237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878" y="3702"/>
                  <a:pt x="1756" y="9874"/>
                  <a:pt x="2458" y="13577"/>
                </a:cubicBezTo>
                <a:cubicBezTo>
                  <a:pt x="3687" y="20982"/>
                  <a:pt x="7902" y="30857"/>
                  <a:pt x="12643" y="39497"/>
                </a:cubicBezTo>
                <a:cubicBezTo>
                  <a:pt x="17736" y="43200"/>
                  <a:pt x="23882" y="43200"/>
                  <a:pt x="28975" y="43200"/>
                </a:cubicBezTo>
                <a:cubicBezTo>
                  <a:pt x="35297" y="39497"/>
                  <a:pt x="39687" y="30857"/>
                  <a:pt x="43200" y="20982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953863" name=""/>
          <p:cNvSpPr/>
          <p:nvPr/>
        </p:nvSpPr>
        <p:spPr bwMode="auto">
          <a:xfrm>
            <a:off x="6374494" y="1526329"/>
            <a:ext cx="2563302" cy="39614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41"/>
                </a:moveTo>
                <a:cubicBezTo>
                  <a:pt x="785" y="5082"/>
                  <a:pt x="1570" y="8894"/>
                  <a:pt x="2356" y="12705"/>
                </a:cubicBezTo>
                <a:cubicBezTo>
                  <a:pt x="3141" y="17788"/>
                  <a:pt x="3927" y="22870"/>
                  <a:pt x="4712" y="27952"/>
                </a:cubicBezTo>
                <a:cubicBezTo>
                  <a:pt x="5694" y="35576"/>
                  <a:pt x="7461" y="39388"/>
                  <a:pt x="12174" y="43200"/>
                </a:cubicBezTo>
                <a:cubicBezTo>
                  <a:pt x="19243" y="40658"/>
                  <a:pt x="27098" y="30494"/>
                  <a:pt x="34952" y="17788"/>
                </a:cubicBezTo>
                <a:cubicBezTo>
                  <a:pt x="42021" y="3811"/>
                  <a:pt x="43200" y="0"/>
                  <a:pt x="42218" y="3811"/>
                </a:cubicBezTo>
                <a:lnTo>
                  <a:pt x="41629" y="889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4689709" name=""/>
          <p:cNvSpPr/>
          <p:nvPr/>
        </p:nvSpPr>
        <p:spPr bwMode="auto">
          <a:xfrm>
            <a:off x="6840549" y="1456421"/>
            <a:ext cx="1561284" cy="3611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541"/>
                </a:moveTo>
                <a:cubicBezTo>
                  <a:pt x="1289" y="15329"/>
                  <a:pt x="2579" y="20903"/>
                  <a:pt x="3546" y="26477"/>
                </a:cubicBezTo>
                <a:cubicBezTo>
                  <a:pt x="4835" y="32051"/>
                  <a:pt x="6125" y="36232"/>
                  <a:pt x="7414" y="39019"/>
                </a:cubicBezTo>
                <a:cubicBezTo>
                  <a:pt x="12573" y="43200"/>
                  <a:pt x="18376" y="43200"/>
                  <a:pt x="26113" y="33445"/>
                </a:cubicBezTo>
                <a:cubicBezTo>
                  <a:pt x="32561" y="25083"/>
                  <a:pt x="36752" y="18116"/>
                  <a:pt x="38686" y="12541"/>
                </a:cubicBezTo>
                <a:cubicBezTo>
                  <a:pt x="40620" y="8361"/>
                  <a:pt x="41910" y="418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1980360" name=""/>
          <p:cNvSpPr/>
          <p:nvPr/>
        </p:nvSpPr>
        <p:spPr bwMode="auto">
          <a:xfrm>
            <a:off x="6689081" y="1607889"/>
            <a:ext cx="2132201" cy="40779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217"/>
                </a:moveTo>
                <a:cubicBezTo>
                  <a:pt x="1180" y="28388"/>
                  <a:pt x="2124" y="33325"/>
                  <a:pt x="3068" y="37028"/>
                </a:cubicBezTo>
                <a:cubicBezTo>
                  <a:pt x="4249" y="40731"/>
                  <a:pt x="5193" y="43200"/>
                  <a:pt x="6845" y="43200"/>
                </a:cubicBezTo>
                <a:cubicBezTo>
                  <a:pt x="15344" y="40731"/>
                  <a:pt x="22898" y="32091"/>
                  <a:pt x="30924" y="22217"/>
                </a:cubicBezTo>
                <a:cubicBezTo>
                  <a:pt x="38714" y="13577"/>
                  <a:pt x="42491" y="6171"/>
                  <a:pt x="43200" y="0"/>
                </a:cubicBezTo>
                <a:lnTo>
                  <a:pt x="41783" y="1234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021570" name=""/>
          <p:cNvSpPr/>
          <p:nvPr/>
        </p:nvSpPr>
        <p:spPr bwMode="auto">
          <a:xfrm>
            <a:off x="6444402" y="1398163"/>
            <a:ext cx="1840917" cy="30293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9876"/>
                </a:moveTo>
                <a:cubicBezTo>
                  <a:pt x="2187" y="43200"/>
                  <a:pt x="4648" y="43200"/>
                  <a:pt x="15311" y="33230"/>
                </a:cubicBezTo>
                <a:cubicBezTo>
                  <a:pt x="24334" y="28246"/>
                  <a:pt x="33903" y="18276"/>
                  <a:pt x="39645" y="8307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1596934" name="Google Shape;155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572000" y="2293617"/>
            <a:ext cx="3047999" cy="227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2024-04-06T07:19:56Z</dcterms:modified>
  <cp:category/>
  <cp:contentStatus/>
  <cp:version/>
</cp:coreProperties>
</file>