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1.xml" ContentType="application/vnd.openxmlformats-officedocument.presentationml.notesSlide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 /><Relationship Id="rId33" Type="http://schemas.openxmlformats.org/officeDocument/2006/relationships/tableStyles" Target="tableStyles.xml" /><Relationship Id="rId3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9070A9-C8F1-F68C-F597-CCA3488481CA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D8BCD6-AF74-182E-88B0-09E73B9130BC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FC55CB-C133-8FA2-1A54-F9350D0D6584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848274-EA3E-E92F-2123-8ECEF921C593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7C5465-3D14-6928-3B18-8D627DB9228A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068C67-3F57-A67E-93A0-C6BDFE52BBB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C7F1B9-6D7F-1AEC-E622-E379F8DA3848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9524FD-D370-2169-DB0C-DCFD79EE81C9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4DAEA2-B4F2-315A-0B5D-FE6A2A9359B9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CAA7A9-CCC4-AF06-CBA6-B7705AF2E682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26E4DA-22AD-8EBD-CFAC-90727A46A9B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0163BA-D7D8-5C25-500F-08B9823A8F1D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397ABA-26D9-A890-5E76-59093922E25C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D075FC-5072-084B-A26D-DCA8C061F172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E4A069-983B-91B9-C5B5-404005925D17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6AFEA0-E7FB-5E8C-06F3-FEA323E4F034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CD867A-ED4A-0407-28B5-6BB6C0D2A396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9B0FD6-7A3D-6970-1033-8DE0F55E982E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3C6919-07F8-A2DE-5CE3-6C1E307D1E8E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76A459-EC38-AC07-B142-641E19E4C9B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ABA258-792E-12E1-3508-95354704AC9E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B032A73-A7E2-D288-1494-4D062473E8B2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58578D-A000-A7ED-45B0-7F4F586503B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EEBAD9-456C-8337-7603-013A4410E63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9ED8C4-6EE3-205E-8804-76C54B6B57C6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98825B-9945-286B-7ABA-802994439A6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276452-EDB6-3E13-E5E7-D48EF2D1FCB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cratch.mit.edu/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5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1456489" name="Google Shape;1154;p207"/>
          <p:cNvSpPr txBox="1"/>
          <p:nvPr>
            <p:ph type="title"/>
          </p:nvPr>
        </p:nvSpPr>
        <p:spPr bwMode="auto">
          <a:xfrm>
            <a:off x="415679" y="992466"/>
            <a:ext cx="11361599" cy="273599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b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5200" u="none">
                <a:solidFill>
                  <a:srgbClr val="FFFFFF"/>
                </a:solidFill>
                <a:latin typeface="Arial"/>
                <a:cs typeface="Arial"/>
              </a:rPr>
              <a:t>Scratch</a:t>
            </a:r>
            <a:endParaRPr/>
          </a:p>
        </p:txBody>
      </p:sp>
      <p:sp>
        <p:nvSpPr>
          <p:cNvPr id="1077464785" name="Google Shape;1155;p207">
            <a:hlinkClick r:id="rId3" highlightClick="1"/>
          </p:cNvPr>
          <p:cNvSpPr txBox="1"/>
          <p:nvPr>
            <p:ph type="body"/>
          </p:nvPr>
        </p:nvSpPr>
        <p:spPr bwMode="auto">
          <a:xfrm>
            <a:off x="415679" y="3778378"/>
            <a:ext cx="11361599" cy="1056295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u="sng">
                <a:solidFill>
                  <a:srgbClr val="4DD0E1"/>
                </a:solidFill>
                <a:latin typeface="Arial"/>
                <a:cs typeface="Arial"/>
                <a:hlinkClick r:id="rId3" tooltip="https://scratch.mit.edu/"/>
              </a:rPr>
              <a:t>scratch.mit.edu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algorith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7768351" name="Google Shape;1210;p216"/>
          <p:cNvSpPr txBox="1"/>
          <p:nvPr/>
        </p:nvSpPr>
        <p:spPr bwMode="auto">
          <a:xfrm>
            <a:off x="4279198" y="1642752"/>
            <a:ext cx="3568319" cy="3571535"/>
          </a:xfrm>
          <a:prstGeom prst="rect">
            <a:avLst/>
          </a:prstGeom>
          <a:noFill/>
          <a:ln w="38157">
            <a:solidFill>
              <a:srgbClr val="FFFFFF"/>
            </a:solidFill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sp>
        <p:nvSpPr>
          <p:cNvPr id="606789671" name="Google Shape;1211;p216"/>
          <p:cNvSpPr txBox="1"/>
          <p:nvPr/>
        </p:nvSpPr>
        <p:spPr bwMode="auto">
          <a:xfrm>
            <a:off x="1710719" y="2927007"/>
            <a:ext cx="2567997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input →  </a:t>
            </a:r>
            <a:endParaRPr/>
          </a:p>
        </p:txBody>
      </p:sp>
      <p:sp>
        <p:nvSpPr>
          <p:cNvPr id="146432426" name="Google Shape;1212;p216"/>
          <p:cNvSpPr txBox="1"/>
          <p:nvPr/>
        </p:nvSpPr>
        <p:spPr bwMode="auto">
          <a:xfrm>
            <a:off x="7847999" y="2927007"/>
            <a:ext cx="2960159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 → </a:t>
            </a: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/>
          </a:p>
        </p:txBody>
      </p:sp>
      <p:sp>
        <p:nvSpPr>
          <p:cNvPr id="1946087322" name="Google Shape;1213;p216"/>
          <p:cNvSpPr txBox="1"/>
          <p:nvPr>
            <p:ph type="title"/>
          </p:nvPr>
        </p:nvSpPr>
        <p:spPr bwMode="auto">
          <a:xfrm>
            <a:off x="415679" y="2867497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algorith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8683251" name="Google Shape;1218;p217"/>
          <p:cNvSpPr txBox="1"/>
          <p:nvPr/>
        </p:nvSpPr>
        <p:spPr bwMode="auto">
          <a:xfrm>
            <a:off x="4279198" y="1642752"/>
            <a:ext cx="3568319" cy="3571535"/>
          </a:xfrm>
          <a:prstGeom prst="rect">
            <a:avLst/>
          </a:prstGeom>
          <a:noFill/>
          <a:ln w="38157">
            <a:solidFill>
              <a:srgbClr val="FFFFFF"/>
            </a:solidFill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sp>
        <p:nvSpPr>
          <p:cNvPr id="623030204" name="Google Shape;1219;p217"/>
          <p:cNvSpPr txBox="1"/>
          <p:nvPr/>
        </p:nvSpPr>
        <p:spPr bwMode="auto">
          <a:xfrm>
            <a:off x="1710719" y="2927007"/>
            <a:ext cx="2567997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→  </a:t>
            </a:r>
            <a:endParaRPr/>
          </a:p>
        </p:txBody>
      </p:sp>
      <p:sp>
        <p:nvSpPr>
          <p:cNvPr id="47490004" name="Google Shape;1220;p217"/>
          <p:cNvSpPr txBox="1"/>
          <p:nvPr/>
        </p:nvSpPr>
        <p:spPr bwMode="auto">
          <a:xfrm>
            <a:off x="7847999" y="2927007"/>
            <a:ext cx="2960159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 → </a:t>
            </a:r>
            <a:endParaRPr/>
          </a:p>
        </p:txBody>
      </p:sp>
      <p:pic>
        <p:nvPicPr>
          <p:cNvPr id="1069827073" name="Google Shape;1221;p217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1633438" y="3188082"/>
            <a:ext cx="1450079" cy="557181"/>
          </a:xfrm>
          <a:prstGeom prst="rect">
            <a:avLst/>
          </a:prstGeom>
          <a:ln>
            <a:noFill/>
          </a:ln>
          <a:effectLst/>
        </p:spPr>
      </p:pic>
      <p:sp>
        <p:nvSpPr>
          <p:cNvPr id="1883564862" name="Google Shape;1222;p217"/>
          <p:cNvSpPr txBox="1"/>
          <p:nvPr>
            <p:ph type="title"/>
          </p:nvPr>
        </p:nvSpPr>
        <p:spPr bwMode="auto">
          <a:xfrm>
            <a:off x="415679" y="2867497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/>
          </a:p>
        </p:txBody>
      </p:sp>
      <p:sp>
        <p:nvSpPr>
          <p:cNvPr id="1760848581" name="Google Shape;1223;p217"/>
          <p:cNvSpPr txBox="1"/>
          <p:nvPr/>
        </p:nvSpPr>
        <p:spPr bwMode="auto">
          <a:xfrm>
            <a:off x="7847999" y="2927007"/>
            <a:ext cx="2960159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 → </a:t>
            </a: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6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5331950" name="Google Shape;1228;p218"/>
          <p:cNvSpPr txBox="1"/>
          <p:nvPr/>
        </p:nvSpPr>
        <p:spPr bwMode="auto">
          <a:xfrm>
            <a:off x="4279198" y="1642752"/>
            <a:ext cx="3568319" cy="3571535"/>
          </a:xfrm>
          <a:prstGeom prst="rect">
            <a:avLst/>
          </a:prstGeom>
          <a:noFill/>
          <a:ln w="38157">
            <a:solidFill>
              <a:srgbClr val="FFFFFF"/>
            </a:solidFill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sp>
        <p:nvSpPr>
          <p:cNvPr id="580948279" name="Google Shape;1229;p218"/>
          <p:cNvSpPr txBox="1"/>
          <p:nvPr/>
        </p:nvSpPr>
        <p:spPr bwMode="auto">
          <a:xfrm>
            <a:off x="1710719" y="2927007"/>
            <a:ext cx="2567997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→  </a:t>
            </a:r>
            <a:endParaRPr/>
          </a:p>
        </p:txBody>
      </p:sp>
      <p:sp>
        <p:nvSpPr>
          <p:cNvPr id="339177884" name="Google Shape;1230;p218"/>
          <p:cNvSpPr txBox="1"/>
          <p:nvPr/>
        </p:nvSpPr>
        <p:spPr bwMode="auto">
          <a:xfrm>
            <a:off x="7847999" y="2927007"/>
            <a:ext cx="2960159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 → </a:t>
            </a:r>
            <a:endParaRPr/>
          </a:p>
        </p:txBody>
      </p:sp>
      <p:pic>
        <p:nvPicPr>
          <p:cNvPr id="2081651388" name="Google Shape;1231;p218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1544638" y="3221929"/>
            <a:ext cx="1450079" cy="557181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23146508" name="Google Shape;1232;p218"/>
          <p:cNvSpPr txBox="1"/>
          <p:nvPr/>
        </p:nvSpPr>
        <p:spPr bwMode="auto">
          <a:xfrm>
            <a:off x="7847999" y="2927007"/>
            <a:ext cx="2960159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 → </a:t>
            </a: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/>
          </a:p>
        </p:txBody>
      </p:sp>
      <p:pic>
        <p:nvPicPr>
          <p:cNvPr id="1863686038" name="Google Shape;1233;p218"/>
          <p:cNvPicPr/>
          <p:nvPr/>
        </p:nvPicPr>
        <p:blipFill>
          <a:blip r:embed="rId4">
            <a:alphaModFix amt="100000"/>
          </a:blip>
          <a:stretch/>
        </p:blipFill>
        <p:spPr bwMode="auto">
          <a:xfrm>
            <a:off x="5083198" y="2746559"/>
            <a:ext cx="2023199" cy="1363440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7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9652401" name="Google Shape;1238;p219"/>
          <p:cNvSpPr txBox="1"/>
          <p:nvPr/>
        </p:nvSpPr>
        <p:spPr bwMode="auto">
          <a:xfrm>
            <a:off x="4279198" y="1642752"/>
            <a:ext cx="3568319" cy="3571535"/>
          </a:xfrm>
          <a:prstGeom prst="rect">
            <a:avLst/>
          </a:prstGeom>
          <a:noFill/>
          <a:ln w="38157">
            <a:solidFill>
              <a:srgbClr val="FFFFFF"/>
            </a:solidFill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sp>
        <p:nvSpPr>
          <p:cNvPr id="1923660434" name="Google Shape;1239;p219"/>
          <p:cNvSpPr txBox="1"/>
          <p:nvPr/>
        </p:nvSpPr>
        <p:spPr bwMode="auto">
          <a:xfrm>
            <a:off x="1710719" y="2927007"/>
            <a:ext cx="2567997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→  </a:t>
            </a:r>
            <a:endParaRPr/>
          </a:p>
        </p:txBody>
      </p:sp>
      <p:sp>
        <p:nvSpPr>
          <p:cNvPr id="295593936" name="Google Shape;1240;p219"/>
          <p:cNvSpPr txBox="1"/>
          <p:nvPr/>
        </p:nvSpPr>
        <p:spPr bwMode="auto">
          <a:xfrm>
            <a:off x="7847999" y="2927007"/>
            <a:ext cx="2960159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 → </a:t>
            </a:r>
            <a:endParaRPr/>
          </a:p>
        </p:txBody>
      </p:sp>
      <p:pic>
        <p:nvPicPr>
          <p:cNvPr id="119154573" name="Google Shape;1241;p219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5083198" y="2746559"/>
            <a:ext cx="2023199" cy="136344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0037729" name="Google Shape;1242;p219"/>
          <p:cNvPicPr/>
          <p:nvPr/>
        </p:nvPicPr>
        <p:blipFill>
          <a:blip r:embed="rId4">
            <a:alphaModFix amt="100000"/>
          </a:blip>
          <a:stretch/>
        </p:blipFill>
        <p:spPr bwMode="auto">
          <a:xfrm>
            <a:off x="9230398" y="2168260"/>
            <a:ext cx="2493599" cy="252003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04029864" name="Google Shape;1243;p219"/>
          <p:cNvPicPr/>
          <p:nvPr/>
        </p:nvPicPr>
        <p:blipFill>
          <a:blip r:embed="rId5">
            <a:alphaModFix amt="100000"/>
          </a:blip>
          <a:stretch/>
        </p:blipFill>
        <p:spPr bwMode="auto">
          <a:xfrm>
            <a:off x="1633438" y="3188082"/>
            <a:ext cx="1450079" cy="557181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7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15022864" name="Google Shape;1248;p220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3060479" y="2704806"/>
            <a:ext cx="6071999" cy="1446946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algorith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73955" name="Google Shape;1253;p221"/>
          <p:cNvSpPr txBox="1"/>
          <p:nvPr/>
        </p:nvSpPr>
        <p:spPr bwMode="auto">
          <a:xfrm>
            <a:off x="4279198" y="1642752"/>
            <a:ext cx="3568319" cy="3571535"/>
          </a:xfrm>
          <a:prstGeom prst="rect">
            <a:avLst/>
          </a:prstGeom>
          <a:noFill/>
          <a:ln w="38157">
            <a:solidFill>
              <a:srgbClr val="FFFFFF"/>
            </a:solidFill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sp>
        <p:nvSpPr>
          <p:cNvPr id="1102811335" name="Google Shape;1254;p221"/>
          <p:cNvSpPr txBox="1"/>
          <p:nvPr/>
        </p:nvSpPr>
        <p:spPr bwMode="auto">
          <a:xfrm>
            <a:off x="1710719" y="2927007"/>
            <a:ext cx="2567997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input →  </a:t>
            </a:r>
            <a:endParaRPr/>
          </a:p>
        </p:txBody>
      </p:sp>
      <p:sp>
        <p:nvSpPr>
          <p:cNvPr id="244019382" name="Google Shape;1255;p221"/>
          <p:cNvSpPr txBox="1"/>
          <p:nvPr/>
        </p:nvSpPr>
        <p:spPr bwMode="auto">
          <a:xfrm>
            <a:off x="7847999" y="2927007"/>
            <a:ext cx="2960159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 → </a:t>
            </a: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/>
          </a:p>
        </p:txBody>
      </p:sp>
      <p:sp>
        <p:nvSpPr>
          <p:cNvPr id="662751881" name="Google Shape;1256;p221"/>
          <p:cNvSpPr txBox="1"/>
          <p:nvPr>
            <p:ph type="title"/>
          </p:nvPr>
        </p:nvSpPr>
        <p:spPr bwMode="auto">
          <a:xfrm>
            <a:off x="415679" y="2867497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algorith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3110999" name="Google Shape;1261;p222"/>
          <p:cNvSpPr txBox="1"/>
          <p:nvPr/>
        </p:nvSpPr>
        <p:spPr bwMode="auto">
          <a:xfrm>
            <a:off x="4279198" y="1642752"/>
            <a:ext cx="3568319" cy="3571535"/>
          </a:xfrm>
          <a:prstGeom prst="rect">
            <a:avLst/>
          </a:prstGeom>
          <a:noFill/>
          <a:ln w="38157">
            <a:solidFill>
              <a:srgbClr val="FFFFFF"/>
            </a:solidFill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sp>
        <p:nvSpPr>
          <p:cNvPr id="925924759" name="Google Shape;1262;p222"/>
          <p:cNvSpPr txBox="1"/>
          <p:nvPr/>
        </p:nvSpPr>
        <p:spPr bwMode="auto">
          <a:xfrm>
            <a:off x="1710719" y="2927007"/>
            <a:ext cx="2567997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→  </a:t>
            </a:r>
            <a:endParaRPr/>
          </a:p>
        </p:txBody>
      </p:sp>
      <p:sp>
        <p:nvSpPr>
          <p:cNvPr id="1055467800" name="Google Shape;1263;p222"/>
          <p:cNvSpPr txBox="1"/>
          <p:nvPr/>
        </p:nvSpPr>
        <p:spPr bwMode="auto">
          <a:xfrm>
            <a:off x="7847999" y="2927007"/>
            <a:ext cx="2960159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 → </a:t>
            </a:r>
            <a:endParaRPr/>
          </a:p>
        </p:txBody>
      </p:sp>
      <p:pic>
        <p:nvPicPr>
          <p:cNvPr id="1842406570" name="Google Shape;1264;p222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1374238" y="3187122"/>
            <a:ext cx="1870079" cy="533665"/>
          </a:xfrm>
          <a:prstGeom prst="rect">
            <a:avLst/>
          </a:prstGeom>
          <a:ln>
            <a:noFill/>
          </a:ln>
          <a:effectLst/>
        </p:spPr>
      </p:pic>
      <p:sp>
        <p:nvSpPr>
          <p:cNvPr id="1827181304" name="Google Shape;1265;p222"/>
          <p:cNvSpPr txBox="1"/>
          <p:nvPr/>
        </p:nvSpPr>
        <p:spPr bwMode="auto">
          <a:xfrm>
            <a:off x="7847999" y="2927007"/>
            <a:ext cx="2960159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 → </a:t>
            </a: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/>
          </a:p>
        </p:txBody>
      </p:sp>
      <p:sp>
        <p:nvSpPr>
          <p:cNvPr id="320096538" name="Google Shape;1266;p222"/>
          <p:cNvSpPr txBox="1"/>
          <p:nvPr>
            <p:ph type="title"/>
          </p:nvPr>
        </p:nvSpPr>
        <p:spPr bwMode="auto">
          <a:xfrm>
            <a:off x="415679" y="2867497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/>
          </a:p>
        </p:txBody>
      </p:sp>
      <p:sp>
        <p:nvSpPr>
          <p:cNvPr id="1573937853" name=""/>
          <p:cNvSpPr/>
          <p:nvPr/>
        </p:nvSpPr>
        <p:spPr bwMode="auto">
          <a:xfrm>
            <a:off x="2902566" y="1130056"/>
            <a:ext cx="7527261" cy="22135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9923" y="42517"/>
                </a:moveTo>
                <a:cubicBezTo>
                  <a:pt x="40190" y="43200"/>
                  <a:pt x="40591" y="42063"/>
                  <a:pt x="40926" y="41153"/>
                </a:cubicBezTo>
                <a:cubicBezTo>
                  <a:pt x="41394" y="40016"/>
                  <a:pt x="41728" y="39107"/>
                  <a:pt x="41996" y="38197"/>
                </a:cubicBezTo>
                <a:cubicBezTo>
                  <a:pt x="42397" y="36833"/>
                  <a:pt x="42598" y="35924"/>
                  <a:pt x="42798" y="34787"/>
                </a:cubicBezTo>
                <a:cubicBezTo>
                  <a:pt x="42932" y="33423"/>
                  <a:pt x="43133" y="31604"/>
                  <a:pt x="43200" y="30012"/>
                </a:cubicBezTo>
                <a:cubicBezTo>
                  <a:pt x="43133" y="28875"/>
                  <a:pt x="42731" y="27284"/>
                  <a:pt x="42464" y="25692"/>
                </a:cubicBezTo>
                <a:cubicBezTo>
                  <a:pt x="42130" y="23646"/>
                  <a:pt x="41728" y="21600"/>
                  <a:pt x="40926" y="17052"/>
                </a:cubicBezTo>
                <a:cubicBezTo>
                  <a:pt x="40391" y="14324"/>
                  <a:pt x="40056" y="12960"/>
                  <a:pt x="39789" y="12050"/>
                </a:cubicBezTo>
                <a:cubicBezTo>
                  <a:pt x="39521" y="11141"/>
                  <a:pt x="39120" y="9776"/>
                  <a:pt x="38184" y="7730"/>
                </a:cubicBezTo>
                <a:cubicBezTo>
                  <a:pt x="37649" y="6593"/>
                  <a:pt x="37181" y="5684"/>
                  <a:pt x="36713" y="4547"/>
                </a:cubicBezTo>
                <a:cubicBezTo>
                  <a:pt x="36178" y="3637"/>
                  <a:pt x="35843" y="2728"/>
                  <a:pt x="34707" y="1591"/>
                </a:cubicBezTo>
                <a:cubicBezTo>
                  <a:pt x="33704" y="682"/>
                  <a:pt x="32500" y="227"/>
                  <a:pt x="30962" y="227"/>
                </a:cubicBezTo>
                <a:cubicBezTo>
                  <a:pt x="28554" y="227"/>
                  <a:pt x="27618" y="227"/>
                  <a:pt x="24943" y="0"/>
                </a:cubicBezTo>
                <a:cubicBezTo>
                  <a:pt x="23204" y="0"/>
                  <a:pt x="20931" y="682"/>
                  <a:pt x="17721" y="2955"/>
                </a:cubicBezTo>
                <a:cubicBezTo>
                  <a:pt x="15313" y="4774"/>
                  <a:pt x="13642" y="5911"/>
                  <a:pt x="12237" y="7275"/>
                </a:cubicBezTo>
                <a:cubicBezTo>
                  <a:pt x="10632" y="8867"/>
                  <a:pt x="8894" y="10458"/>
                  <a:pt x="8292" y="10686"/>
                </a:cubicBezTo>
                <a:cubicBezTo>
                  <a:pt x="6887" y="12050"/>
                  <a:pt x="5951" y="12960"/>
                  <a:pt x="5349" y="13642"/>
                </a:cubicBezTo>
                <a:cubicBezTo>
                  <a:pt x="4681" y="14551"/>
                  <a:pt x="3945" y="15915"/>
                  <a:pt x="3343" y="16825"/>
                </a:cubicBezTo>
                <a:cubicBezTo>
                  <a:pt x="2875" y="17962"/>
                  <a:pt x="2407" y="18871"/>
                  <a:pt x="2006" y="19781"/>
                </a:cubicBezTo>
                <a:cubicBezTo>
                  <a:pt x="1738" y="20463"/>
                  <a:pt x="1471" y="21145"/>
                  <a:pt x="1069" y="22509"/>
                </a:cubicBezTo>
                <a:cubicBezTo>
                  <a:pt x="735" y="23418"/>
                  <a:pt x="468" y="24328"/>
                  <a:pt x="200" y="25465"/>
                </a:cubicBezTo>
                <a:cubicBezTo>
                  <a:pt x="0" y="26829"/>
                  <a:pt x="0" y="27966"/>
                  <a:pt x="0" y="2660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7078953" name=""/>
          <p:cNvSpPr/>
          <p:nvPr/>
        </p:nvSpPr>
        <p:spPr bwMode="auto">
          <a:xfrm>
            <a:off x="2867610" y="2038761"/>
            <a:ext cx="384518" cy="5941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309" y="3388"/>
                  <a:pt x="2618" y="7623"/>
                  <a:pt x="2618" y="13552"/>
                </a:cubicBezTo>
                <a:cubicBezTo>
                  <a:pt x="3927" y="21176"/>
                  <a:pt x="9163" y="24564"/>
                  <a:pt x="20945" y="31341"/>
                </a:cubicBezTo>
                <a:cubicBezTo>
                  <a:pt x="28800" y="35576"/>
                  <a:pt x="37963" y="40658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7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7371854" name="Google Shape;1271;p223"/>
          <p:cNvSpPr txBox="1"/>
          <p:nvPr/>
        </p:nvSpPr>
        <p:spPr bwMode="auto">
          <a:xfrm>
            <a:off x="4279198" y="1642752"/>
            <a:ext cx="3568319" cy="3571535"/>
          </a:xfrm>
          <a:prstGeom prst="rect">
            <a:avLst/>
          </a:prstGeom>
          <a:noFill/>
          <a:ln w="38157">
            <a:solidFill>
              <a:srgbClr val="FFFFFF"/>
            </a:solidFill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sp>
        <p:nvSpPr>
          <p:cNvPr id="1596082735" name="Google Shape;1272;p223"/>
          <p:cNvSpPr txBox="1"/>
          <p:nvPr/>
        </p:nvSpPr>
        <p:spPr bwMode="auto">
          <a:xfrm>
            <a:off x="1710719" y="2927007"/>
            <a:ext cx="2567997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→  </a:t>
            </a:r>
            <a:endParaRPr/>
          </a:p>
        </p:txBody>
      </p:sp>
      <p:sp>
        <p:nvSpPr>
          <p:cNvPr id="1736490803" name="Google Shape;1273;p223"/>
          <p:cNvSpPr txBox="1"/>
          <p:nvPr/>
        </p:nvSpPr>
        <p:spPr bwMode="auto">
          <a:xfrm>
            <a:off x="7847999" y="2927007"/>
            <a:ext cx="2960159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 → </a:t>
            </a:r>
            <a:endParaRPr/>
          </a:p>
        </p:txBody>
      </p:sp>
      <p:pic>
        <p:nvPicPr>
          <p:cNvPr id="1244133037" name="Google Shape;1274;p223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1374238" y="3187122"/>
            <a:ext cx="1870079" cy="53366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59867536" name="Google Shape;1275;p223"/>
          <p:cNvPicPr/>
          <p:nvPr/>
        </p:nvPicPr>
        <p:blipFill>
          <a:blip r:embed="rId4">
            <a:alphaModFix amt="100000"/>
          </a:blip>
          <a:stretch/>
        </p:blipFill>
        <p:spPr bwMode="auto">
          <a:xfrm>
            <a:off x="4632958" y="2875177"/>
            <a:ext cx="2925598" cy="1235783"/>
          </a:xfrm>
          <a:prstGeom prst="rect">
            <a:avLst/>
          </a:prstGeom>
          <a:ln>
            <a:noFill/>
          </a:ln>
          <a:effectLst/>
        </p:spPr>
      </p:pic>
      <p:sp>
        <p:nvSpPr>
          <p:cNvPr id="804160396" name="Google Shape;1276;p223"/>
          <p:cNvSpPr txBox="1"/>
          <p:nvPr/>
        </p:nvSpPr>
        <p:spPr bwMode="auto">
          <a:xfrm>
            <a:off x="7847999" y="2927007"/>
            <a:ext cx="2960159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 → </a:t>
            </a: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7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5307877" name="Google Shape;1281;p224"/>
          <p:cNvSpPr txBox="1"/>
          <p:nvPr/>
        </p:nvSpPr>
        <p:spPr bwMode="auto">
          <a:xfrm>
            <a:off x="4279198" y="1642752"/>
            <a:ext cx="3568319" cy="3571535"/>
          </a:xfrm>
          <a:prstGeom prst="rect">
            <a:avLst/>
          </a:prstGeom>
          <a:noFill/>
          <a:ln w="38157">
            <a:solidFill>
              <a:srgbClr val="FFFFFF"/>
            </a:solidFill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sp>
        <p:nvSpPr>
          <p:cNvPr id="707778470" name="Google Shape;1282;p224"/>
          <p:cNvSpPr txBox="1"/>
          <p:nvPr/>
        </p:nvSpPr>
        <p:spPr bwMode="auto">
          <a:xfrm>
            <a:off x="1710719" y="2927007"/>
            <a:ext cx="2567997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→  </a:t>
            </a:r>
            <a:endParaRPr/>
          </a:p>
        </p:txBody>
      </p:sp>
      <p:sp>
        <p:nvSpPr>
          <p:cNvPr id="472852405" name="Google Shape;1283;p224"/>
          <p:cNvSpPr txBox="1"/>
          <p:nvPr/>
        </p:nvSpPr>
        <p:spPr bwMode="auto">
          <a:xfrm>
            <a:off x="7847999" y="2927007"/>
            <a:ext cx="2960159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 → </a:t>
            </a:r>
            <a:endParaRPr/>
          </a:p>
        </p:txBody>
      </p:sp>
      <p:pic>
        <p:nvPicPr>
          <p:cNvPr id="27192392" name="Google Shape;1284;p224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1311073" y="3226235"/>
            <a:ext cx="1870079" cy="53366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578454662" name="Google Shape;1285;p224"/>
          <p:cNvPicPr/>
          <p:nvPr/>
        </p:nvPicPr>
        <p:blipFill>
          <a:blip r:embed="rId4">
            <a:alphaModFix amt="100000"/>
          </a:blip>
          <a:stretch/>
        </p:blipFill>
        <p:spPr bwMode="auto">
          <a:xfrm>
            <a:off x="4632958" y="2875177"/>
            <a:ext cx="2925598" cy="123578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36034415" name="Google Shape;1286;p224"/>
          <p:cNvPicPr/>
          <p:nvPr/>
        </p:nvPicPr>
        <p:blipFill>
          <a:blip r:embed="rId5">
            <a:alphaModFix amt="100000"/>
          </a:blip>
          <a:stretch/>
        </p:blipFill>
        <p:spPr bwMode="auto">
          <a:xfrm>
            <a:off x="8995198" y="3161445"/>
            <a:ext cx="1008959" cy="533665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7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34858314" name="Google Shape;1291;p225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3626136" y="2743691"/>
            <a:ext cx="5231998" cy="1624995"/>
          </a:xfrm>
          <a:prstGeom prst="rect">
            <a:avLst/>
          </a:prstGeom>
          <a:ln>
            <a:noFill/>
          </a:ln>
          <a:effectLst/>
        </p:spPr>
      </p:pic>
      <p:sp>
        <p:nvSpPr>
          <p:cNvPr id="525856385" name=""/>
          <p:cNvSpPr/>
          <p:nvPr/>
        </p:nvSpPr>
        <p:spPr bwMode="auto">
          <a:xfrm>
            <a:off x="6235071" y="3425121"/>
            <a:ext cx="11651" cy="138635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5808"/>
                  <a:pt x="0" y="9075"/>
                  <a:pt x="0" y="13431"/>
                </a:cubicBezTo>
                <a:cubicBezTo>
                  <a:pt x="0" y="17788"/>
                  <a:pt x="0" y="23596"/>
                  <a:pt x="0" y="27589"/>
                </a:cubicBezTo>
                <a:cubicBezTo>
                  <a:pt x="0" y="31946"/>
                  <a:pt x="0" y="37028"/>
                  <a:pt x="43200" y="40658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8794746" name=""/>
          <p:cNvSpPr/>
          <p:nvPr/>
        </p:nvSpPr>
        <p:spPr bwMode="auto">
          <a:xfrm>
            <a:off x="6025332" y="4613428"/>
            <a:ext cx="419475" cy="1980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5082"/>
                </a:moveTo>
                <a:cubicBezTo>
                  <a:pt x="6000" y="15247"/>
                  <a:pt x="10800" y="25411"/>
                  <a:pt x="15600" y="30494"/>
                </a:cubicBezTo>
                <a:cubicBezTo>
                  <a:pt x="19199" y="43200"/>
                  <a:pt x="26399" y="38117"/>
                  <a:pt x="32400" y="25411"/>
                </a:cubicBezTo>
                <a:cubicBezTo>
                  <a:pt x="35999" y="17788"/>
                  <a:pt x="39599" y="7623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414030" name=""/>
          <p:cNvSpPr/>
          <p:nvPr/>
        </p:nvSpPr>
        <p:spPr bwMode="auto">
          <a:xfrm>
            <a:off x="6165157" y="5091081"/>
            <a:ext cx="58259" cy="2446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4559" y="20571"/>
                  <a:pt x="43200" y="32914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860703" name=""/>
          <p:cNvSpPr/>
          <p:nvPr/>
        </p:nvSpPr>
        <p:spPr bwMode="auto">
          <a:xfrm>
            <a:off x="6153506" y="4951279"/>
            <a:ext cx="233041" cy="1631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639" y="30857"/>
                  <a:pt x="17279" y="18514"/>
                  <a:pt x="25919" y="6171"/>
                </a:cubicBezTo>
                <a:cubicBezTo>
                  <a:pt x="34560" y="0"/>
                  <a:pt x="41039" y="9257"/>
                  <a:pt x="43200" y="21600"/>
                </a:cubicBezTo>
                <a:quadBezTo>
                  <a:pt x="32399" y="21600"/>
                  <a:pt x="23759" y="1851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8228181" name=""/>
          <p:cNvSpPr/>
          <p:nvPr/>
        </p:nvSpPr>
        <p:spPr bwMode="auto">
          <a:xfrm>
            <a:off x="6048636" y="4997881"/>
            <a:ext cx="419475" cy="3029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599" y="1661"/>
                </a:moveTo>
                <a:cubicBezTo>
                  <a:pt x="21600" y="0"/>
                  <a:pt x="27599" y="0"/>
                  <a:pt x="37199" y="4984"/>
                </a:cubicBezTo>
                <a:cubicBezTo>
                  <a:pt x="40799" y="9969"/>
                  <a:pt x="43200" y="18276"/>
                  <a:pt x="40799" y="26584"/>
                </a:cubicBezTo>
                <a:cubicBezTo>
                  <a:pt x="35999" y="29907"/>
                  <a:pt x="27599" y="38215"/>
                  <a:pt x="22799" y="41538"/>
                </a:cubicBezTo>
                <a:cubicBezTo>
                  <a:pt x="18000" y="43200"/>
                  <a:pt x="11999" y="39876"/>
                  <a:pt x="4799" y="34892"/>
                </a:cubicBezTo>
                <a:lnTo>
                  <a:pt x="0" y="28246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380334" name=""/>
          <p:cNvSpPr/>
          <p:nvPr/>
        </p:nvSpPr>
        <p:spPr bwMode="auto">
          <a:xfrm>
            <a:off x="6118549" y="5195932"/>
            <a:ext cx="174780" cy="3728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400" y="9450"/>
                  <a:pt x="23039" y="17549"/>
                  <a:pt x="25920" y="22949"/>
                </a:cubicBezTo>
                <a:cubicBezTo>
                  <a:pt x="28800" y="29699"/>
                  <a:pt x="31680" y="35100"/>
                  <a:pt x="31680" y="43200"/>
                </a:cubicBezTo>
                <a:cubicBezTo>
                  <a:pt x="28800" y="37800"/>
                  <a:pt x="31680" y="32399"/>
                  <a:pt x="43200" y="2565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5103664" name=""/>
          <p:cNvSpPr/>
          <p:nvPr/>
        </p:nvSpPr>
        <p:spPr bwMode="auto">
          <a:xfrm>
            <a:off x="6607937" y="5393983"/>
            <a:ext cx="151476" cy="2563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3292" y="11781"/>
                  <a:pt x="19938" y="19636"/>
                  <a:pt x="29907" y="27490"/>
                </a:cubicBezTo>
                <a:cubicBezTo>
                  <a:pt x="36553" y="35345"/>
                  <a:pt x="43200" y="43200"/>
                  <a:pt x="36553" y="27490"/>
                </a:cubicBezTo>
                <a:lnTo>
                  <a:pt x="36553" y="1570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983281" name=""/>
          <p:cNvSpPr/>
          <p:nvPr/>
        </p:nvSpPr>
        <p:spPr bwMode="auto">
          <a:xfrm>
            <a:off x="7714888" y="3658121"/>
            <a:ext cx="524343" cy="178246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959" y="1411"/>
                  <a:pt x="3839" y="4799"/>
                  <a:pt x="8639" y="10447"/>
                </a:cubicBezTo>
                <a:cubicBezTo>
                  <a:pt x="13440" y="16094"/>
                  <a:pt x="17280" y="21176"/>
                  <a:pt x="23039" y="27952"/>
                </a:cubicBezTo>
                <a:cubicBezTo>
                  <a:pt x="24960" y="29647"/>
                  <a:pt x="30720" y="35011"/>
                  <a:pt x="33600" y="37270"/>
                </a:cubicBezTo>
                <a:cubicBezTo>
                  <a:pt x="36479" y="39247"/>
                  <a:pt x="41280" y="4207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261966" name=""/>
          <p:cNvSpPr/>
          <p:nvPr/>
        </p:nvSpPr>
        <p:spPr bwMode="auto">
          <a:xfrm>
            <a:off x="7843061" y="4869730"/>
            <a:ext cx="442779" cy="5941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7788"/>
                </a:moveTo>
                <a:cubicBezTo>
                  <a:pt x="3410" y="21176"/>
                  <a:pt x="6821" y="24564"/>
                  <a:pt x="11368" y="27952"/>
                </a:cubicBezTo>
                <a:cubicBezTo>
                  <a:pt x="18189" y="33035"/>
                  <a:pt x="28421" y="39811"/>
                  <a:pt x="30694" y="43200"/>
                </a:cubicBezTo>
                <a:cubicBezTo>
                  <a:pt x="30694" y="36423"/>
                  <a:pt x="32968" y="33035"/>
                  <a:pt x="34105" y="29647"/>
                </a:cubicBezTo>
                <a:cubicBezTo>
                  <a:pt x="36378" y="26258"/>
                  <a:pt x="37515" y="22870"/>
                  <a:pt x="39789" y="17788"/>
                </a:cubicBezTo>
                <a:cubicBezTo>
                  <a:pt x="40926" y="14400"/>
                  <a:pt x="40926" y="10164"/>
                  <a:pt x="43200" y="5082"/>
                </a:cubicBezTo>
                <a:lnTo>
                  <a:pt x="42063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8431024" name=""/>
          <p:cNvSpPr/>
          <p:nvPr/>
        </p:nvSpPr>
        <p:spPr bwMode="auto">
          <a:xfrm>
            <a:off x="8390711" y="5626984"/>
            <a:ext cx="69912" cy="2679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400" y="16904"/>
                  <a:pt x="35999" y="30052"/>
                  <a:pt x="43200" y="43200"/>
                </a:cubicBezTo>
                <a:lnTo>
                  <a:pt x="14400" y="39443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7541751" name=""/>
          <p:cNvSpPr/>
          <p:nvPr/>
        </p:nvSpPr>
        <p:spPr bwMode="auto">
          <a:xfrm>
            <a:off x="8367406" y="5603684"/>
            <a:ext cx="221389" cy="1864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0" y="29699"/>
                  <a:pt x="6821" y="16199"/>
                  <a:pt x="15915" y="8099"/>
                </a:cubicBezTo>
                <a:cubicBezTo>
                  <a:pt x="22736" y="0"/>
                  <a:pt x="34105" y="2699"/>
                  <a:pt x="43200" y="13499"/>
                </a:cubicBezTo>
                <a:cubicBezTo>
                  <a:pt x="40926" y="24299"/>
                  <a:pt x="31831" y="32399"/>
                  <a:pt x="20463" y="323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6000387" name=""/>
          <p:cNvSpPr/>
          <p:nvPr/>
        </p:nvSpPr>
        <p:spPr bwMode="auto">
          <a:xfrm>
            <a:off x="8647057" y="5801735"/>
            <a:ext cx="337910" cy="2097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958" y="7200"/>
                </a:moveTo>
                <a:cubicBezTo>
                  <a:pt x="10427" y="0"/>
                  <a:pt x="16386" y="7200"/>
                  <a:pt x="7448" y="26399"/>
                </a:cubicBezTo>
                <a:cubicBezTo>
                  <a:pt x="2979" y="33600"/>
                  <a:pt x="0" y="43200"/>
                  <a:pt x="8937" y="43200"/>
                </a:cubicBezTo>
                <a:cubicBezTo>
                  <a:pt x="23834" y="33600"/>
                  <a:pt x="31282" y="26399"/>
                  <a:pt x="38731" y="19200"/>
                </a:cubicBezTo>
                <a:lnTo>
                  <a:pt x="43200" y="120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843903" name=""/>
          <p:cNvSpPr/>
          <p:nvPr/>
        </p:nvSpPr>
        <p:spPr bwMode="auto">
          <a:xfrm>
            <a:off x="3193870" y="1071805"/>
            <a:ext cx="2062421" cy="212031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cubicBezTo>
                  <a:pt x="42223" y="42487"/>
                  <a:pt x="41735" y="41063"/>
                  <a:pt x="39783" y="37028"/>
                </a:cubicBezTo>
                <a:cubicBezTo>
                  <a:pt x="37098" y="32518"/>
                  <a:pt x="34657" y="27771"/>
                  <a:pt x="32461" y="23736"/>
                </a:cubicBezTo>
                <a:cubicBezTo>
                  <a:pt x="29776" y="19701"/>
                  <a:pt x="23186" y="13529"/>
                  <a:pt x="18061" y="9019"/>
                </a:cubicBezTo>
                <a:cubicBezTo>
                  <a:pt x="13179" y="5459"/>
                  <a:pt x="9030" y="3560"/>
                  <a:pt x="6345" y="2373"/>
                </a:cubicBezTo>
                <a:cubicBezTo>
                  <a:pt x="4393" y="1186"/>
                  <a:pt x="2684" y="237"/>
                  <a:pt x="976" y="0"/>
                </a:cubicBezTo>
                <a:lnTo>
                  <a:pt x="0" y="237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024243" name=""/>
          <p:cNvSpPr/>
          <p:nvPr/>
        </p:nvSpPr>
        <p:spPr bwMode="auto">
          <a:xfrm>
            <a:off x="3100652" y="640753"/>
            <a:ext cx="104867" cy="116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quadBezTo>
                  <a:pt x="19199" y="4320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353166" name=""/>
          <p:cNvSpPr/>
          <p:nvPr/>
        </p:nvSpPr>
        <p:spPr bwMode="auto">
          <a:xfrm>
            <a:off x="3170566" y="815504"/>
            <a:ext cx="244692" cy="652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8800" y="0"/>
                </a:moveTo>
                <a:cubicBezTo>
                  <a:pt x="18514" y="5399"/>
                  <a:pt x="8228" y="11571"/>
                  <a:pt x="6171" y="14657"/>
                </a:cubicBezTo>
                <a:cubicBezTo>
                  <a:pt x="0" y="17742"/>
                  <a:pt x="8228" y="23142"/>
                  <a:pt x="18514" y="30857"/>
                </a:cubicBezTo>
                <a:cubicBezTo>
                  <a:pt x="26742" y="37028"/>
                  <a:pt x="34971" y="40114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6556994" name=""/>
          <p:cNvSpPr/>
          <p:nvPr/>
        </p:nvSpPr>
        <p:spPr bwMode="auto">
          <a:xfrm>
            <a:off x="653708" y="1048505"/>
            <a:ext cx="23302" cy="3145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3200" y="11200"/>
                  <a:pt x="43200" y="20800"/>
                  <a:pt x="43200" y="352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0621830" name=""/>
          <p:cNvSpPr/>
          <p:nvPr/>
        </p:nvSpPr>
        <p:spPr bwMode="auto">
          <a:xfrm>
            <a:off x="560492" y="943654"/>
            <a:ext cx="547647" cy="4893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0571"/>
                </a:moveTo>
                <a:cubicBezTo>
                  <a:pt x="2757" y="14400"/>
                  <a:pt x="6434" y="10285"/>
                  <a:pt x="9191" y="7200"/>
                </a:cubicBezTo>
                <a:cubicBezTo>
                  <a:pt x="13787" y="4114"/>
                  <a:pt x="17463" y="3085"/>
                  <a:pt x="21140" y="2057"/>
                </a:cubicBezTo>
                <a:cubicBezTo>
                  <a:pt x="26655" y="1028"/>
                  <a:pt x="31251" y="0"/>
                  <a:pt x="34927" y="5142"/>
                </a:cubicBezTo>
                <a:cubicBezTo>
                  <a:pt x="35846" y="13371"/>
                  <a:pt x="34927" y="17485"/>
                  <a:pt x="33089" y="21600"/>
                </a:cubicBezTo>
                <a:cubicBezTo>
                  <a:pt x="30331" y="27771"/>
                  <a:pt x="26655" y="29828"/>
                  <a:pt x="21140" y="29828"/>
                </a:cubicBezTo>
                <a:cubicBezTo>
                  <a:pt x="25736" y="33942"/>
                  <a:pt x="32170" y="40114"/>
                  <a:pt x="35846" y="42171"/>
                </a:cubicBezTo>
                <a:cubicBezTo>
                  <a:pt x="39523" y="43200"/>
                  <a:pt x="43200" y="42171"/>
                  <a:pt x="43200" y="37028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360865" name=""/>
          <p:cNvSpPr/>
          <p:nvPr/>
        </p:nvSpPr>
        <p:spPr bwMode="auto">
          <a:xfrm>
            <a:off x="1119794" y="1013554"/>
            <a:ext cx="454431" cy="3262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430" y="24685"/>
                </a:moveTo>
                <a:cubicBezTo>
                  <a:pt x="11076" y="24685"/>
                  <a:pt x="17723" y="26228"/>
                  <a:pt x="22153" y="23142"/>
                </a:cubicBezTo>
                <a:cubicBezTo>
                  <a:pt x="25476" y="18514"/>
                  <a:pt x="28800" y="13885"/>
                  <a:pt x="32123" y="9257"/>
                </a:cubicBezTo>
                <a:cubicBezTo>
                  <a:pt x="33230" y="3085"/>
                  <a:pt x="27692" y="0"/>
                  <a:pt x="19938" y="0"/>
                </a:cubicBezTo>
                <a:cubicBezTo>
                  <a:pt x="15507" y="1542"/>
                  <a:pt x="8861" y="7714"/>
                  <a:pt x="5538" y="12342"/>
                </a:cubicBezTo>
                <a:cubicBezTo>
                  <a:pt x="1107" y="21599"/>
                  <a:pt x="0" y="32399"/>
                  <a:pt x="3323" y="38571"/>
                </a:cubicBezTo>
                <a:cubicBezTo>
                  <a:pt x="7753" y="41657"/>
                  <a:pt x="13292" y="43200"/>
                  <a:pt x="19938" y="38571"/>
                </a:cubicBezTo>
                <a:cubicBezTo>
                  <a:pt x="26584" y="33942"/>
                  <a:pt x="31015" y="27771"/>
                  <a:pt x="35446" y="21599"/>
                </a:cubicBezTo>
                <a:quadBezTo>
                  <a:pt x="39876" y="18514"/>
                  <a:pt x="43200" y="1388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8067725" name=""/>
          <p:cNvSpPr/>
          <p:nvPr/>
        </p:nvSpPr>
        <p:spPr bwMode="auto">
          <a:xfrm>
            <a:off x="1632486" y="594151"/>
            <a:ext cx="34955" cy="6640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8800" y="0"/>
                </a:moveTo>
                <a:cubicBezTo>
                  <a:pt x="0" y="3789"/>
                  <a:pt x="0" y="7578"/>
                  <a:pt x="0" y="15157"/>
                </a:cubicBezTo>
                <a:cubicBezTo>
                  <a:pt x="14400" y="28042"/>
                  <a:pt x="28800" y="35621"/>
                  <a:pt x="43200" y="38652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438000" name=""/>
          <p:cNvSpPr/>
          <p:nvPr/>
        </p:nvSpPr>
        <p:spPr bwMode="auto">
          <a:xfrm>
            <a:off x="1655792" y="920354"/>
            <a:ext cx="326257" cy="1631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714" y="40114"/>
                  <a:pt x="15428" y="40114"/>
                  <a:pt x="21600" y="30857"/>
                </a:cubicBezTo>
                <a:cubicBezTo>
                  <a:pt x="27771" y="21600"/>
                  <a:pt x="37028" y="12342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63709" name=""/>
          <p:cNvSpPr/>
          <p:nvPr/>
        </p:nvSpPr>
        <p:spPr bwMode="auto">
          <a:xfrm>
            <a:off x="1877182" y="803854"/>
            <a:ext cx="302953" cy="3145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646" y="9600"/>
                </a:moveTo>
                <a:cubicBezTo>
                  <a:pt x="3323" y="16000"/>
                  <a:pt x="1661" y="24000"/>
                  <a:pt x="0" y="30400"/>
                </a:cubicBezTo>
                <a:cubicBezTo>
                  <a:pt x="3323" y="36800"/>
                  <a:pt x="8307" y="41600"/>
                  <a:pt x="18276" y="43200"/>
                </a:cubicBezTo>
                <a:cubicBezTo>
                  <a:pt x="28246" y="33599"/>
                  <a:pt x="34892" y="27200"/>
                  <a:pt x="39876" y="20799"/>
                </a:cubicBezTo>
                <a:cubicBezTo>
                  <a:pt x="43200" y="14400"/>
                  <a:pt x="41538" y="4800"/>
                  <a:pt x="36553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933756" name=""/>
          <p:cNvSpPr/>
          <p:nvPr/>
        </p:nvSpPr>
        <p:spPr bwMode="auto">
          <a:xfrm>
            <a:off x="2226744" y="815504"/>
            <a:ext cx="174780" cy="3145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2399"/>
                </a:moveTo>
                <a:cubicBezTo>
                  <a:pt x="8639" y="31999"/>
                  <a:pt x="8639" y="43200"/>
                  <a:pt x="2879" y="31999"/>
                </a:cubicBezTo>
                <a:cubicBezTo>
                  <a:pt x="2879" y="17599"/>
                  <a:pt x="8639" y="11199"/>
                  <a:pt x="17280" y="3199"/>
                </a:cubicBezTo>
                <a:quadBezTo>
                  <a:pt x="31679" y="159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0659164" name=""/>
          <p:cNvSpPr/>
          <p:nvPr/>
        </p:nvSpPr>
        <p:spPr bwMode="auto">
          <a:xfrm>
            <a:off x="2506394" y="768904"/>
            <a:ext cx="174780" cy="2446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2342"/>
                </a:moveTo>
                <a:cubicBezTo>
                  <a:pt x="5759" y="26742"/>
                  <a:pt x="8639" y="34971"/>
                  <a:pt x="11519" y="43200"/>
                </a:cubicBezTo>
                <a:cubicBezTo>
                  <a:pt x="8639" y="34971"/>
                  <a:pt x="11519" y="18514"/>
                  <a:pt x="17280" y="8228"/>
                </a:cubicBezTo>
                <a:cubicBezTo>
                  <a:pt x="25919" y="0"/>
                  <a:pt x="34559" y="10285"/>
                  <a:pt x="40320" y="22628"/>
                </a:cubicBezTo>
                <a:quadBezTo>
                  <a:pt x="43200" y="30857"/>
                  <a:pt x="43200" y="41142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5319257" name=""/>
          <p:cNvSpPr/>
          <p:nvPr/>
        </p:nvSpPr>
        <p:spPr bwMode="auto">
          <a:xfrm>
            <a:off x="1049882" y="2038761"/>
            <a:ext cx="34955" cy="2796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8800" y="8999"/>
                  <a:pt x="28800" y="21599"/>
                  <a:pt x="43200" y="28800"/>
                </a:cubicBezTo>
                <a:lnTo>
                  <a:pt x="288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330623" name=""/>
          <p:cNvSpPr/>
          <p:nvPr/>
        </p:nvSpPr>
        <p:spPr bwMode="auto">
          <a:xfrm>
            <a:off x="840143" y="1759160"/>
            <a:ext cx="337910" cy="3262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6228"/>
                </a:moveTo>
                <a:cubicBezTo>
                  <a:pt x="5958" y="15428"/>
                  <a:pt x="13406" y="7714"/>
                  <a:pt x="19365" y="4628"/>
                </a:cubicBezTo>
                <a:cubicBezTo>
                  <a:pt x="25324" y="3085"/>
                  <a:pt x="31282" y="1542"/>
                  <a:pt x="37241" y="0"/>
                </a:cubicBezTo>
                <a:cubicBezTo>
                  <a:pt x="43200" y="1542"/>
                  <a:pt x="43200" y="10800"/>
                  <a:pt x="43200" y="18514"/>
                </a:cubicBezTo>
                <a:cubicBezTo>
                  <a:pt x="38731" y="24685"/>
                  <a:pt x="31282" y="30857"/>
                  <a:pt x="25324" y="33942"/>
                </a:cubicBezTo>
                <a:quadBezTo>
                  <a:pt x="19365" y="38571"/>
                  <a:pt x="23834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642660" name=""/>
          <p:cNvSpPr/>
          <p:nvPr/>
        </p:nvSpPr>
        <p:spPr bwMode="auto">
          <a:xfrm>
            <a:off x="875100" y="1805760"/>
            <a:ext cx="279649" cy="419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200" y="7200"/>
                  <a:pt x="14400" y="10799"/>
                  <a:pt x="19800" y="15600"/>
                </a:cubicBezTo>
                <a:cubicBezTo>
                  <a:pt x="23399" y="20400"/>
                  <a:pt x="32399" y="27599"/>
                  <a:pt x="36000" y="33600"/>
                </a:cubicBezTo>
                <a:quadBezTo>
                  <a:pt x="37799" y="38399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717032" name=""/>
          <p:cNvSpPr/>
          <p:nvPr/>
        </p:nvSpPr>
        <p:spPr bwMode="auto">
          <a:xfrm>
            <a:off x="1317880" y="2225163"/>
            <a:ext cx="128171" cy="2097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781" y="11999"/>
                  <a:pt x="19636" y="21600"/>
                  <a:pt x="27490" y="31200"/>
                </a:cubicBezTo>
                <a:quadBezTo>
                  <a:pt x="35345" y="43200"/>
                  <a:pt x="43200" y="336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8212508" name=""/>
          <p:cNvSpPr/>
          <p:nvPr/>
        </p:nvSpPr>
        <p:spPr bwMode="auto">
          <a:xfrm>
            <a:off x="1609182" y="1584409"/>
            <a:ext cx="174780" cy="3495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400" y="12959"/>
                  <a:pt x="34560" y="25919"/>
                  <a:pt x="40320" y="31680"/>
                </a:cubicBezTo>
                <a:cubicBezTo>
                  <a:pt x="43200" y="38879"/>
                  <a:pt x="34560" y="43200"/>
                  <a:pt x="20160" y="43200"/>
                </a:cubicBezTo>
                <a:lnTo>
                  <a:pt x="2879" y="4176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207378" name=""/>
          <p:cNvSpPr/>
          <p:nvPr/>
        </p:nvSpPr>
        <p:spPr bwMode="auto">
          <a:xfrm>
            <a:off x="1469357" y="1561109"/>
            <a:ext cx="326257" cy="2563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6171" y="41236"/>
                  <a:pt x="12342" y="35345"/>
                  <a:pt x="20057" y="27490"/>
                </a:cubicBezTo>
                <a:cubicBezTo>
                  <a:pt x="32399" y="15709"/>
                  <a:pt x="37028" y="9818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349114" name=""/>
          <p:cNvSpPr/>
          <p:nvPr/>
        </p:nvSpPr>
        <p:spPr bwMode="auto">
          <a:xfrm>
            <a:off x="1807268" y="1432958"/>
            <a:ext cx="291302" cy="3844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3823" y="11781"/>
                </a:moveTo>
                <a:cubicBezTo>
                  <a:pt x="24191" y="22254"/>
                  <a:pt x="29376" y="28799"/>
                  <a:pt x="36287" y="34036"/>
                </a:cubicBezTo>
                <a:cubicBezTo>
                  <a:pt x="41471" y="37963"/>
                  <a:pt x="43200" y="43200"/>
                  <a:pt x="38015" y="36654"/>
                </a:cubicBezTo>
                <a:cubicBezTo>
                  <a:pt x="25919" y="27490"/>
                  <a:pt x="20736" y="20945"/>
                  <a:pt x="13823" y="17018"/>
                </a:cubicBezTo>
                <a:cubicBezTo>
                  <a:pt x="8640" y="11781"/>
                  <a:pt x="6912" y="6545"/>
                  <a:pt x="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5626655" name=""/>
          <p:cNvSpPr/>
          <p:nvPr/>
        </p:nvSpPr>
        <p:spPr bwMode="auto">
          <a:xfrm>
            <a:off x="1795617" y="1258207"/>
            <a:ext cx="407822" cy="407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6045"/>
                </a:moveTo>
                <a:cubicBezTo>
                  <a:pt x="3702" y="11108"/>
                  <a:pt x="8640" y="8640"/>
                  <a:pt x="16045" y="4937"/>
                </a:cubicBezTo>
                <a:cubicBezTo>
                  <a:pt x="20982" y="2468"/>
                  <a:pt x="27154" y="0"/>
                  <a:pt x="32091" y="1234"/>
                </a:cubicBezTo>
                <a:cubicBezTo>
                  <a:pt x="38262" y="6171"/>
                  <a:pt x="41965" y="13577"/>
                  <a:pt x="43200" y="20982"/>
                </a:cubicBezTo>
                <a:cubicBezTo>
                  <a:pt x="41965" y="30857"/>
                  <a:pt x="38262" y="35794"/>
                  <a:pt x="34560" y="39497"/>
                </a:cubicBezTo>
                <a:cubicBezTo>
                  <a:pt x="25920" y="43200"/>
                  <a:pt x="18514" y="43200"/>
                  <a:pt x="11108" y="40731"/>
                </a:cubicBezTo>
                <a:quadBezTo>
                  <a:pt x="2468" y="33325"/>
                  <a:pt x="1234" y="28388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596794" name=""/>
          <p:cNvSpPr/>
          <p:nvPr/>
        </p:nvSpPr>
        <p:spPr bwMode="auto">
          <a:xfrm>
            <a:off x="2203441" y="1654309"/>
            <a:ext cx="489387" cy="2912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6911"/>
                </a:moveTo>
                <a:cubicBezTo>
                  <a:pt x="3085" y="1727"/>
                  <a:pt x="9257" y="0"/>
                  <a:pt x="13371" y="5183"/>
                </a:cubicBezTo>
                <a:cubicBezTo>
                  <a:pt x="14399" y="12096"/>
                  <a:pt x="14399" y="25920"/>
                  <a:pt x="14399" y="36287"/>
                </a:cubicBezTo>
                <a:cubicBezTo>
                  <a:pt x="15428" y="43200"/>
                  <a:pt x="21599" y="43200"/>
                  <a:pt x="28799" y="43200"/>
                </a:cubicBezTo>
                <a:quadBezTo>
                  <a:pt x="35999" y="39744"/>
                  <a:pt x="43200" y="3628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413774" name=""/>
          <p:cNvSpPr/>
          <p:nvPr/>
        </p:nvSpPr>
        <p:spPr bwMode="auto">
          <a:xfrm>
            <a:off x="432318" y="1025205"/>
            <a:ext cx="2901374" cy="214361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61" y="17608"/>
                </a:moveTo>
                <a:cubicBezTo>
                  <a:pt x="2775" y="19486"/>
                  <a:pt x="3643" y="22304"/>
                  <a:pt x="4684" y="26530"/>
                </a:cubicBezTo>
                <a:cubicBezTo>
                  <a:pt x="5725" y="30756"/>
                  <a:pt x="7113" y="35921"/>
                  <a:pt x="7807" y="38973"/>
                </a:cubicBezTo>
                <a:cubicBezTo>
                  <a:pt x="7980" y="41086"/>
                  <a:pt x="8327" y="42260"/>
                  <a:pt x="8848" y="43200"/>
                </a:cubicBezTo>
                <a:cubicBezTo>
                  <a:pt x="9021" y="42260"/>
                  <a:pt x="9715" y="41556"/>
                  <a:pt x="10409" y="40617"/>
                </a:cubicBezTo>
                <a:cubicBezTo>
                  <a:pt x="13706" y="38973"/>
                  <a:pt x="19084" y="36860"/>
                  <a:pt x="25850" y="34982"/>
                </a:cubicBezTo>
                <a:cubicBezTo>
                  <a:pt x="33137" y="32634"/>
                  <a:pt x="36954" y="31460"/>
                  <a:pt x="37821" y="30286"/>
                </a:cubicBezTo>
                <a:cubicBezTo>
                  <a:pt x="38515" y="29347"/>
                  <a:pt x="39383" y="27939"/>
                  <a:pt x="40077" y="26999"/>
                </a:cubicBezTo>
                <a:cubicBezTo>
                  <a:pt x="40771" y="26295"/>
                  <a:pt x="41638" y="25121"/>
                  <a:pt x="42159" y="24417"/>
                </a:cubicBezTo>
                <a:cubicBezTo>
                  <a:pt x="42853" y="23008"/>
                  <a:pt x="43200" y="21599"/>
                  <a:pt x="43200" y="20426"/>
                </a:cubicBezTo>
                <a:cubicBezTo>
                  <a:pt x="42679" y="18782"/>
                  <a:pt x="41985" y="17373"/>
                  <a:pt x="41291" y="15495"/>
                </a:cubicBezTo>
                <a:cubicBezTo>
                  <a:pt x="40771" y="14086"/>
                  <a:pt x="40597" y="13147"/>
                  <a:pt x="40424" y="12208"/>
                </a:cubicBezTo>
                <a:cubicBezTo>
                  <a:pt x="40077" y="11034"/>
                  <a:pt x="39556" y="10095"/>
                  <a:pt x="39209" y="9156"/>
                </a:cubicBezTo>
                <a:cubicBezTo>
                  <a:pt x="38515" y="7747"/>
                  <a:pt x="37995" y="7043"/>
                  <a:pt x="37301" y="6573"/>
                </a:cubicBezTo>
                <a:cubicBezTo>
                  <a:pt x="36607" y="5634"/>
                  <a:pt x="35566" y="4930"/>
                  <a:pt x="35045" y="4226"/>
                </a:cubicBezTo>
                <a:cubicBezTo>
                  <a:pt x="34178" y="3521"/>
                  <a:pt x="33657" y="2817"/>
                  <a:pt x="32963" y="2113"/>
                </a:cubicBezTo>
                <a:cubicBezTo>
                  <a:pt x="32269" y="1643"/>
                  <a:pt x="31055" y="939"/>
                  <a:pt x="30014" y="704"/>
                </a:cubicBezTo>
                <a:cubicBezTo>
                  <a:pt x="28973" y="234"/>
                  <a:pt x="28279" y="0"/>
                  <a:pt x="27412" y="0"/>
                </a:cubicBezTo>
                <a:cubicBezTo>
                  <a:pt x="26371" y="469"/>
                  <a:pt x="25677" y="1173"/>
                  <a:pt x="24983" y="1643"/>
                </a:cubicBezTo>
                <a:cubicBezTo>
                  <a:pt x="24289" y="2347"/>
                  <a:pt x="23248" y="3521"/>
                  <a:pt x="22554" y="3991"/>
                </a:cubicBezTo>
                <a:cubicBezTo>
                  <a:pt x="21339" y="4930"/>
                  <a:pt x="20645" y="5400"/>
                  <a:pt x="19951" y="6104"/>
                </a:cubicBezTo>
                <a:cubicBezTo>
                  <a:pt x="18737" y="7043"/>
                  <a:pt x="17696" y="8217"/>
                  <a:pt x="16308" y="9156"/>
                </a:cubicBezTo>
                <a:cubicBezTo>
                  <a:pt x="15440" y="10095"/>
                  <a:pt x="14226" y="10800"/>
                  <a:pt x="13532" y="11504"/>
                </a:cubicBezTo>
                <a:cubicBezTo>
                  <a:pt x="12838" y="11973"/>
                  <a:pt x="11624" y="12443"/>
                  <a:pt x="10583" y="12678"/>
                </a:cubicBezTo>
                <a:cubicBezTo>
                  <a:pt x="9715" y="13382"/>
                  <a:pt x="8674" y="13382"/>
                  <a:pt x="7807" y="13382"/>
                </a:cubicBezTo>
                <a:cubicBezTo>
                  <a:pt x="6592" y="13382"/>
                  <a:pt x="5551" y="13852"/>
                  <a:pt x="4857" y="14321"/>
                </a:cubicBezTo>
                <a:cubicBezTo>
                  <a:pt x="4337" y="15026"/>
                  <a:pt x="3469" y="15730"/>
                  <a:pt x="2775" y="16200"/>
                </a:cubicBezTo>
                <a:cubicBezTo>
                  <a:pt x="2081" y="16434"/>
                  <a:pt x="867" y="17373"/>
                  <a:pt x="0" y="17608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6305395" name=""/>
          <p:cNvSpPr/>
          <p:nvPr/>
        </p:nvSpPr>
        <p:spPr bwMode="auto">
          <a:xfrm>
            <a:off x="3170566" y="1258207"/>
            <a:ext cx="2015814" cy="198051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9656"/>
                </a:moveTo>
                <a:cubicBezTo>
                  <a:pt x="998" y="8894"/>
                  <a:pt x="1997" y="8131"/>
                  <a:pt x="3246" y="7115"/>
                </a:cubicBezTo>
                <a:cubicBezTo>
                  <a:pt x="5743" y="5336"/>
                  <a:pt x="10737" y="2795"/>
                  <a:pt x="13484" y="1524"/>
                </a:cubicBezTo>
                <a:cubicBezTo>
                  <a:pt x="15232" y="508"/>
                  <a:pt x="16480" y="0"/>
                  <a:pt x="17979" y="254"/>
                </a:cubicBezTo>
                <a:cubicBezTo>
                  <a:pt x="18978" y="762"/>
                  <a:pt x="20726" y="2032"/>
                  <a:pt x="22723" y="3303"/>
                </a:cubicBezTo>
                <a:cubicBezTo>
                  <a:pt x="27717" y="7369"/>
                  <a:pt x="29965" y="9148"/>
                  <a:pt x="30964" y="10164"/>
                </a:cubicBezTo>
                <a:cubicBezTo>
                  <a:pt x="31713" y="11689"/>
                  <a:pt x="32462" y="12705"/>
                  <a:pt x="33710" y="14738"/>
                </a:cubicBezTo>
                <a:cubicBezTo>
                  <a:pt x="34460" y="16771"/>
                  <a:pt x="35209" y="18296"/>
                  <a:pt x="35708" y="19821"/>
                </a:cubicBezTo>
                <a:cubicBezTo>
                  <a:pt x="36457" y="21345"/>
                  <a:pt x="36957" y="22870"/>
                  <a:pt x="37956" y="25157"/>
                </a:cubicBezTo>
                <a:cubicBezTo>
                  <a:pt x="38455" y="26428"/>
                  <a:pt x="38954" y="27444"/>
                  <a:pt x="39454" y="28461"/>
                </a:cubicBezTo>
                <a:cubicBezTo>
                  <a:pt x="39953" y="29477"/>
                  <a:pt x="40453" y="30494"/>
                  <a:pt x="40952" y="31510"/>
                </a:cubicBezTo>
                <a:cubicBezTo>
                  <a:pt x="41452" y="33035"/>
                  <a:pt x="41951" y="34051"/>
                  <a:pt x="42201" y="35068"/>
                </a:cubicBezTo>
                <a:cubicBezTo>
                  <a:pt x="42450" y="37101"/>
                  <a:pt x="42450" y="38880"/>
                  <a:pt x="42700" y="40150"/>
                </a:cubicBezTo>
                <a:cubicBezTo>
                  <a:pt x="42700" y="41675"/>
                  <a:pt x="43200" y="43200"/>
                  <a:pt x="42201" y="4294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026697" name=""/>
          <p:cNvSpPr/>
          <p:nvPr/>
        </p:nvSpPr>
        <p:spPr bwMode="auto">
          <a:xfrm>
            <a:off x="4941685" y="3087268"/>
            <a:ext cx="466083" cy="1631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85"/>
                </a:moveTo>
                <a:cubicBezTo>
                  <a:pt x="6479" y="15428"/>
                  <a:pt x="14039" y="30857"/>
                  <a:pt x="17280" y="43200"/>
                </a:cubicBezTo>
                <a:cubicBezTo>
                  <a:pt x="27000" y="40114"/>
                  <a:pt x="31320" y="30857"/>
                  <a:pt x="35639" y="18514"/>
                </a:cubicBezTo>
                <a:quadBezTo>
                  <a:pt x="39959" y="9257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6794177" name=""/>
          <p:cNvSpPr/>
          <p:nvPr/>
        </p:nvSpPr>
        <p:spPr bwMode="auto">
          <a:xfrm>
            <a:off x="2424831" y="4019274"/>
            <a:ext cx="1794423" cy="6291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2638" y="4000"/>
                  <a:pt x="42077" y="8000"/>
                  <a:pt x="40394" y="15200"/>
                </a:cubicBezTo>
                <a:cubicBezTo>
                  <a:pt x="38711" y="20800"/>
                  <a:pt x="36748" y="24800"/>
                  <a:pt x="33662" y="28800"/>
                </a:cubicBezTo>
                <a:cubicBezTo>
                  <a:pt x="29735" y="33600"/>
                  <a:pt x="24966" y="36800"/>
                  <a:pt x="16831" y="41600"/>
                </a:cubicBezTo>
                <a:cubicBezTo>
                  <a:pt x="10659" y="43200"/>
                  <a:pt x="6451" y="43200"/>
                  <a:pt x="4488" y="41600"/>
                </a:cubicBezTo>
                <a:cubicBezTo>
                  <a:pt x="2805" y="38400"/>
                  <a:pt x="1402" y="34400"/>
                  <a:pt x="280" y="28800"/>
                </a:cubicBezTo>
                <a:lnTo>
                  <a:pt x="0" y="256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645127" name=""/>
          <p:cNvSpPr/>
          <p:nvPr/>
        </p:nvSpPr>
        <p:spPr bwMode="auto">
          <a:xfrm>
            <a:off x="2424831" y="4357126"/>
            <a:ext cx="559300" cy="3029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0800" y="0"/>
                </a:moveTo>
                <a:cubicBezTo>
                  <a:pt x="8999" y="9969"/>
                  <a:pt x="7200" y="16615"/>
                  <a:pt x="3600" y="28246"/>
                </a:cubicBezTo>
                <a:cubicBezTo>
                  <a:pt x="1799" y="34892"/>
                  <a:pt x="0" y="43200"/>
                  <a:pt x="2699" y="36553"/>
                </a:cubicBezTo>
                <a:cubicBezTo>
                  <a:pt x="5400" y="24923"/>
                  <a:pt x="8099" y="14953"/>
                  <a:pt x="8999" y="6646"/>
                </a:cubicBezTo>
                <a:cubicBezTo>
                  <a:pt x="12600" y="8307"/>
                  <a:pt x="16199" y="11630"/>
                  <a:pt x="21600" y="16615"/>
                </a:cubicBezTo>
                <a:cubicBezTo>
                  <a:pt x="26100" y="16615"/>
                  <a:pt x="32400" y="18276"/>
                  <a:pt x="38699" y="18276"/>
                </a:cubicBezTo>
                <a:lnTo>
                  <a:pt x="43200" y="18276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6843009" name=""/>
          <p:cNvSpPr/>
          <p:nvPr/>
        </p:nvSpPr>
        <p:spPr bwMode="auto">
          <a:xfrm>
            <a:off x="443971" y="3634821"/>
            <a:ext cx="442779" cy="7106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5242" y="1416"/>
                  <a:pt x="20463" y="8498"/>
                  <a:pt x="10231" y="15580"/>
                </a:cubicBezTo>
                <a:cubicBezTo>
                  <a:pt x="3410" y="26203"/>
                  <a:pt x="0" y="34701"/>
                  <a:pt x="0" y="39659"/>
                </a:cubicBezTo>
                <a:cubicBezTo>
                  <a:pt x="2273" y="42491"/>
                  <a:pt x="7957" y="43200"/>
                  <a:pt x="12505" y="41783"/>
                </a:cubicBezTo>
                <a:cubicBezTo>
                  <a:pt x="15915" y="38950"/>
                  <a:pt x="19326" y="36118"/>
                  <a:pt x="23873" y="3328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069244" name=""/>
          <p:cNvSpPr/>
          <p:nvPr/>
        </p:nvSpPr>
        <p:spPr bwMode="auto">
          <a:xfrm>
            <a:off x="898404" y="3646472"/>
            <a:ext cx="524343" cy="419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8239" y="6000"/>
                </a:moveTo>
                <a:cubicBezTo>
                  <a:pt x="14400" y="7199"/>
                  <a:pt x="8640" y="14400"/>
                  <a:pt x="4800" y="19200"/>
                </a:cubicBezTo>
                <a:cubicBezTo>
                  <a:pt x="1920" y="23999"/>
                  <a:pt x="0" y="31200"/>
                  <a:pt x="960" y="36000"/>
                </a:cubicBezTo>
                <a:cubicBezTo>
                  <a:pt x="1920" y="40800"/>
                  <a:pt x="5760" y="43200"/>
                  <a:pt x="12480" y="39600"/>
                </a:cubicBezTo>
                <a:cubicBezTo>
                  <a:pt x="18239" y="32400"/>
                  <a:pt x="23039" y="25200"/>
                  <a:pt x="24000" y="17999"/>
                </a:cubicBezTo>
                <a:cubicBezTo>
                  <a:pt x="24000" y="9600"/>
                  <a:pt x="23039" y="14400"/>
                  <a:pt x="24000" y="19200"/>
                </a:cubicBezTo>
                <a:cubicBezTo>
                  <a:pt x="28800" y="26399"/>
                  <a:pt x="33599" y="25200"/>
                  <a:pt x="38399" y="17999"/>
                </a:cubicBezTo>
                <a:cubicBezTo>
                  <a:pt x="42239" y="10800"/>
                  <a:pt x="43200" y="6000"/>
                  <a:pt x="41279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0747967" name=""/>
          <p:cNvSpPr/>
          <p:nvPr/>
        </p:nvSpPr>
        <p:spPr bwMode="auto">
          <a:xfrm>
            <a:off x="1329531" y="3320269"/>
            <a:ext cx="326257" cy="74560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171" y="4050"/>
                  <a:pt x="13885" y="14850"/>
                  <a:pt x="26228" y="27674"/>
                </a:cubicBezTo>
                <a:cubicBezTo>
                  <a:pt x="33942" y="35775"/>
                  <a:pt x="40114" y="40500"/>
                  <a:pt x="43200" y="43200"/>
                </a:cubicBezTo>
                <a:quadBezTo>
                  <a:pt x="35485" y="41175"/>
                  <a:pt x="29314" y="3982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6412471" name=""/>
          <p:cNvSpPr/>
          <p:nvPr/>
        </p:nvSpPr>
        <p:spPr bwMode="auto">
          <a:xfrm>
            <a:off x="1515966" y="3483370"/>
            <a:ext cx="501039" cy="151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6027" y="33230"/>
                  <a:pt x="22102" y="19938"/>
                  <a:pt x="38176" y="6646"/>
                </a:cubicBezTo>
                <a:quadBezTo>
                  <a:pt x="43200" y="0"/>
                  <a:pt x="40186" y="13292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5530901" name=""/>
          <p:cNvSpPr/>
          <p:nvPr/>
        </p:nvSpPr>
        <p:spPr bwMode="auto">
          <a:xfrm>
            <a:off x="502232" y="5079430"/>
            <a:ext cx="244692" cy="419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228" y="4800"/>
                  <a:pt x="16457" y="10799"/>
                  <a:pt x="24685" y="19199"/>
                </a:cubicBezTo>
                <a:cubicBezTo>
                  <a:pt x="28800" y="28800"/>
                  <a:pt x="30857" y="34800"/>
                  <a:pt x="30857" y="43200"/>
                </a:cubicBezTo>
                <a:quadBezTo>
                  <a:pt x="34971" y="26400"/>
                  <a:pt x="43200" y="96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206459" name=""/>
          <p:cNvSpPr/>
          <p:nvPr/>
        </p:nvSpPr>
        <p:spPr bwMode="auto">
          <a:xfrm>
            <a:off x="968316" y="4834779"/>
            <a:ext cx="233041" cy="57085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19" y="0"/>
                </a:moveTo>
                <a:cubicBezTo>
                  <a:pt x="21599" y="13224"/>
                  <a:pt x="34560" y="25567"/>
                  <a:pt x="41040" y="32620"/>
                </a:cubicBezTo>
                <a:cubicBezTo>
                  <a:pt x="43200" y="37028"/>
                  <a:pt x="36719" y="42318"/>
                  <a:pt x="28079" y="43200"/>
                </a:cubicBezTo>
                <a:quadBezTo>
                  <a:pt x="15120" y="43200"/>
                  <a:pt x="0" y="4055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868040" name=""/>
          <p:cNvSpPr/>
          <p:nvPr/>
        </p:nvSpPr>
        <p:spPr bwMode="auto">
          <a:xfrm>
            <a:off x="816839" y="5044481"/>
            <a:ext cx="256345" cy="2097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818" y="38400"/>
                  <a:pt x="21599" y="28799"/>
                  <a:pt x="31418" y="19199"/>
                </a:cubicBezTo>
                <a:quadBezTo>
                  <a:pt x="39272" y="959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761121" name=""/>
          <p:cNvSpPr/>
          <p:nvPr/>
        </p:nvSpPr>
        <p:spPr bwMode="auto">
          <a:xfrm>
            <a:off x="3764823" y="1118406"/>
            <a:ext cx="1829380" cy="24232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4394" y="43200"/>
                </a:moveTo>
                <a:cubicBezTo>
                  <a:pt x="35770" y="42369"/>
                  <a:pt x="37421" y="41330"/>
                  <a:pt x="38522" y="40500"/>
                </a:cubicBezTo>
                <a:cubicBezTo>
                  <a:pt x="40448" y="39669"/>
                  <a:pt x="42099" y="37384"/>
                  <a:pt x="43200" y="33853"/>
                </a:cubicBezTo>
                <a:cubicBezTo>
                  <a:pt x="43200" y="29700"/>
                  <a:pt x="41549" y="26376"/>
                  <a:pt x="39347" y="22846"/>
                </a:cubicBezTo>
                <a:cubicBezTo>
                  <a:pt x="37696" y="19315"/>
                  <a:pt x="36321" y="16823"/>
                  <a:pt x="34945" y="14953"/>
                </a:cubicBezTo>
                <a:cubicBezTo>
                  <a:pt x="33569" y="13499"/>
                  <a:pt x="31643" y="11838"/>
                  <a:pt x="29442" y="10384"/>
                </a:cubicBezTo>
                <a:cubicBezTo>
                  <a:pt x="25589" y="8307"/>
                  <a:pt x="21462" y="6646"/>
                  <a:pt x="17610" y="4984"/>
                </a:cubicBezTo>
                <a:cubicBezTo>
                  <a:pt x="14583" y="3946"/>
                  <a:pt x="12382" y="2907"/>
                  <a:pt x="8529" y="1869"/>
                </a:cubicBezTo>
                <a:cubicBezTo>
                  <a:pt x="7154" y="1453"/>
                  <a:pt x="6053" y="1246"/>
                  <a:pt x="4952" y="1038"/>
                </a:cubicBezTo>
                <a:cubicBezTo>
                  <a:pt x="3026" y="623"/>
                  <a:pt x="1100" y="415"/>
                  <a:pt x="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5192181" name=""/>
          <p:cNvSpPr/>
          <p:nvPr/>
        </p:nvSpPr>
        <p:spPr bwMode="auto">
          <a:xfrm>
            <a:off x="3636650" y="745603"/>
            <a:ext cx="384518" cy="67570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7854" y="0"/>
                </a:moveTo>
                <a:cubicBezTo>
                  <a:pt x="6545" y="4468"/>
                  <a:pt x="5236" y="8937"/>
                  <a:pt x="2618" y="12662"/>
                </a:cubicBezTo>
                <a:cubicBezTo>
                  <a:pt x="1309" y="15641"/>
                  <a:pt x="0" y="18620"/>
                  <a:pt x="5236" y="22344"/>
                </a:cubicBezTo>
                <a:cubicBezTo>
                  <a:pt x="10472" y="25324"/>
                  <a:pt x="15709" y="28303"/>
                  <a:pt x="22254" y="31282"/>
                </a:cubicBezTo>
                <a:cubicBezTo>
                  <a:pt x="27490" y="35006"/>
                  <a:pt x="32727" y="37986"/>
                  <a:pt x="39272" y="40965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6655906" name=""/>
          <p:cNvSpPr/>
          <p:nvPr/>
        </p:nvSpPr>
        <p:spPr bwMode="auto">
          <a:xfrm>
            <a:off x="1749008" y="2166912"/>
            <a:ext cx="5033710" cy="8737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3039"/>
                </a:moveTo>
                <a:cubicBezTo>
                  <a:pt x="299" y="25920"/>
                  <a:pt x="700" y="27071"/>
                  <a:pt x="1600" y="24768"/>
                </a:cubicBezTo>
                <a:cubicBezTo>
                  <a:pt x="2300" y="22463"/>
                  <a:pt x="3100" y="20160"/>
                  <a:pt x="4299" y="17280"/>
                </a:cubicBezTo>
                <a:cubicBezTo>
                  <a:pt x="6500" y="12672"/>
                  <a:pt x="8000" y="9215"/>
                  <a:pt x="10100" y="5759"/>
                </a:cubicBezTo>
                <a:cubicBezTo>
                  <a:pt x="12400" y="2880"/>
                  <a:pt x="16700" y="575"/>
                  <a:pt x="21100" y="575"/>
                </a:cubicBezTo>
                <a:cubicBezTo>
                  <a:pt x="25500" y="2880"/>
                  <a:pt x="28800" y="2880"/>
                  <a:pt x="31300" y="1152"/>
                </a:cubicBezTo>
                <a:cubicBezTo>
                  <a:pt x="33300" y="0"/>
                  <a:pt x="33900" y="0"/>
                  <a:pt x="34300" y="575"/>
                </a:cubicBezTo>
                <a:cubicBezTo>
                  <a:pt x="36000" y="4607"/>
                  <a:pt x="38000" y="9215"/>
                  <a:pt x="39700" y="12672"/>
                </a:cubicBezTo>
                <a:cubicBezTo>
                  <a:pt x="40500" y="15552"/>
                  <a:pt x="40900" y="17280"/>
                  <a:pt x="41200" y="20160"/>
                </a:cubicBezTo>
                <a:cubicBezTo>
                  <a:pt x="41800" y="23615"/>
                  <a:pt x="42100" y="25920"/>
                  <a:pt x="42400" y="29376"/>
                </a:cubicBezTo>
                <a:cubicBezTo>
                  <a:pt x="42700" y="31679"/>
                  <a:pt x="42900" y="35136"/>
                  <a:pt x="43000" y="37439"/>
                </a:cubicBezTo>
                <a:quadBezTo>
                  <a:pt x="43100" y="4032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1790427" name=""/>
          <p:cNvSpPr/>
          <p:nvPr/>
        </p:nvSpPr>
        <p:spPr bwMode="auto">
          <a:xfrm>
            <a:off x="6642894" y="2807665"/>
            <a:ext cx="547647" cy="3495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2960"/>
                </a:moveTo>
                <a:cubicBezTo>
                  <a:pt x="2757" y="17280"/>
                  <a:pt x="9191" y="25920"/>
                  <a:pt x="12868" y="30240"/>
                </a:cubicBezTo>
                <a:cubicBezTo>
                  <a:pt x="15625" y="34560"/>
                  <a:pt x="20221" y="43200"/>
                  <a:pt x="24817" y="38880"/>
                </a:cubicBezTo>
                <a:cubicBezTo>
                  <a:pt x="28493" y="33119"/>
                  <a:pt x="32170" y="27360"/>
                  <a:pt x="35846" y="20160"/>
                </a:cubicBezTo>
                <a:cubicBezTo>
                  <a:pt x="39523" y="12960"/>
                  <a:pt x="42280" y="720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5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91282612" name="Google Shape;1160;p208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4559519" y="2323753"/>
            <a:ext cx="3072958" cy="2209051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algorith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5717655" name="Google Shape;1296;p226"/>
          <p:cNvSpPr txBox="1"/>
          <p:nvPr/>
        </p:nvSpPr>
        <p:spPr bwMode="auto">
          <a:xfrm>
            <a:off x="4279198" y="1642752"/>
            <a:ext cx="3568319" cy="3571535"/>
          </a:xfrm>
          <a:prstGeom prst="rect">
            <a:avLst/>
          </a:prstGeom>
          <a:noFill/>
          <a:ln w="38157">
            <a:solidFill>
              <a:srgbClr val="FFFFFF"/>
            </a:solidFill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sp>
        <p:nvSpPr>
          <p:cNvPr id="1458699080" name="Google Shape;1297;p226"/>
          <p:cNvSpPr txBox="1"/>
          <p:nvPr/>
        </p:nvSpPr>
        <p:spPr bwMode="auto">
          <a:xfrm>
            <a:off x="1710719" y="2927007"/>
            <a:ext cx="2567997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input →  </a:t>
            </a:r>
            <a:endParaRPr/>
          </a:p>
        </p:txBody>
      </p:sp>
      <p:sp>
        <p:nvSpPr>
          <p:cNvPr id="138911844" name="Google Shape;1298;p226"/>
          <p:cNvSpPr txBox="1"/>
          <p:nvPr/>
        </p:nvSpPr>
        <p:spPr bwMode="auto">
          <a:xfrm>
            <a:off x="7847999" y="2927007"/>
            <a:ext cx="2960159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 → </a:t>
            </a: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/>
          </a:p>
        </p:txBody>
      </p:sp>
      <p:sp>
        <p:nvSpPr>
          <p:cNvPr id="1314238818" name="Google Shape;1299;p226"/>
          <p:cNvSpPr txBox="1"/>
          <p:nvPr>
            <p:ph type="title"/>
          </p:nvPr>
        </p:nvSpPr>
        <p:spPr bwMode="auto">
          <a:xfrm>
            <a:off x="415679" y="2867497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algorith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5847779" name="Google Shape;1304;p227"/>
          <p:cNvSpPr txBox="1"/>
          <p:nvPr/>
        </p:nvSpPr>
        <p:spPr bwMode="auto">
          <a:xfrm>
            <a:off x="4279198" y="1642752"/>
            <a:ext cx="3568319" cy="3571535"/>
          </a:xfrm>
          <a:prstGeom prst="rect">
            <a:avLst/>
          </a:prstGeom>
          <a:noFill/>
          <a:ln w="38157">
            <a:solidFill>
              <a:srgbClr val="FFFFFF"/>
            </a:solidFill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sp>
        <p:nvSpPr>
          <p:cNvPr id="176052385" name="Google Shape;1305;p227"/>
          <p:cNvSpPr txBox="1"/>
          <p:nvPr/>
        </p:nvSpPr>
        <p:spPr bwMode="auto">
          <a:xfrm>
            <a:off x="1710719" y="2927007"/>
            <a:ext cx="2567997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→  </a:t>
            </a:r>
            <a:endParaRPr/>
          </a:p>
        </p:txBody>
      </p:sp>
      <p:sp>
        <p:nvSpPr>
          <p:cNvPr id="1186817199" name="Google Shape;1306;p227"/>
          <p:cNvSpPr txBox="1"/>
          <p:nvPr/>
        </p:nvSpPr>
        <p:spPr bwMode="auto">
          <a:xfrm>
            <a:off x="7847999" y="2927007"/>
            <a:ext cx="2960159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 → </a:t>
            </a:r>
            <a:endParaRPr/>
          </a:p>
        </p:txBody>
      </p:sp>
      <p:pic>
        <p:nvPicPr>
          <p:cNvPr id="38601852" name="Google Shape;1307;p227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2122078" y="3159286"/>
            <a:ext cx="1114559" cy="58981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71525733" name="Google Shape;1308;p227"/>
          <p:cNvPicPr/>
          <p:nvPr/>
        </p:nvPicPr>
        <p:blipFill>
          <a:blip r:embed="rId4">
            <a:alphaModFix amt="100000"/>
          </a:blip>
          <a:stretch/>
        </p:blipFill>
        <p:spPr bwMode="auto">
          <a:xfrm>
            <a:off x="893278" y="3159286"/>
            <a:ext cx="1081918" cy="589816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24095427" name="Google Shape;1309;p227"/>
          <p:cNvSpPr txBox="1"/>
          <p:nvPr/>
        </p:nvSpPr>
        <p:spPr bwMode="auto">
          <a:xfrm>
            <a:off x="7847999" y="2927007"/>
            <a:ext cx="2960159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 → </a:t>
            </a: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/>
          </a:p>
        </p:txBody>
      </p:sp>
      <p:sp>
        <p:nvSpPr>
          <p:cNvPr id="1516639583" name="Google Shape;1310;p227"/>
          <p:cNvSpPr txBox="1"/>
          <p:nvPr>
            <p:ph type="title"/>
          </p:nvPr>
        </p:nvSpPr>
        <p:spPr bwMode="auto">
          <a:xfrm>
            <a:off x="415679" y="2867497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7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8551256" name="Google Shape;1315;p228"/>
          <p:cNvSpPr txBox="1"/>
          <p:nvPr/>
        </p:nvSpPr>
        <p:spPr bwMode="auto">
          <a:xfrm>
            <a:off x="4279198" y="1642752"/>
            <a:ext cx="3568319" cy="3571535"/>
          </a:xfrm>
          <a:prstGeom prst="rect">
            <a:avLst/>
          </a:prstGeom>
          <a:noFill/>
          <a:ln w="38157">
            <a:solidFill>
              <a:srgbClr val="FFFFFF"/>
            </a:solidFill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sp>
        <p:nvSpPr>
          <p:cNvPr id="1694393369" name="Google Shape;1316;p228"/>
          <p:cNvSpPr txBox="1"/>
          <p:nvPr/>
        </p:nvSpPr>
        <p:spPr bwMode="auto">
          <a:xfrm>
            <a:off x="1710719" y="2927007"/>
            <a:ext cx="2567997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→  </a:t>
            </a:r>
            <a:endParaRPr/>
          </a:p>
        </p:txBody>
      </p:sp>
      <p:sp>
        <p:nvSpPr>
          <p:cNvPr id="909798171" name="Google Shape;1317;p228"/>
          <p:cNvSpPr txBox="1"/>
          <p:nvPr/>
        </p:nvSpPr>
        <p:spPr bwMode="auto">
          <a:xfrm>
            <a:off x="7847999" y="2927007"/>
            <a:ext cx="2960159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 → </a:t>
            </a:r>
            <a:endParaRPr/>
          </a:p>
        </p:txBody>
      </p:sp>
      <p:pic>
        <p:nvPicPr>
          <p:cNvPr id="1068409766" name="Google Shape;1318;p228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4843199" y="2959162"/>
            <a:ext cx="2502718" cy="93775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58204229" name="Google Shape;1319;p228"/>
          <p:cNvPicPr/>
          <p:nvPr/>
        </p:nvPicPr>
        <p:blipFill>
          <a:blip r:embed="rId4">
            <a:alphaModFix amt="100000"/>
          </a:blip>
          <a:stretch/>
        </p:blipFill>
        <p:spPr bwMode="auto">
          <a:xfrm>
            <a:off x="2122078" y="3159286"/>
            <a:ext cx="1114559" cy="58981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92202672" name="Google Shape;1320;p228"/>
          <p:cNvPicPr/>
          <p:nvPr/>
        </p:nvPicPr>
        <p:blipFill>
          <a:blip r:embed="rId5">
            <a:alphaModFix amt="100000"/>
          </a:blip>
          <a:stretch/>
        </p:blipFill>
        <p:spPr bwMode="auto">
          <a:xfrm>
            <a:off x="893278" y="3159286"/>
            <a:ext cx="1081918" cy="589816"/>
          </a:xfrm>
          <a:prstGeom prst="rect">
            <a:avLst/>
          </a:prstGeom>
          <a:ln>
            <a:noFill/>
          </a:ln>
          <a:effectLst/>
        </p:spPr>
      </p:pic>
      <p:sp>
        <p:nvSpPr>
          <p:cNvPr id="1914690719" name="Google Shape;1321;p228"/>
          <p:cNvSpPr txBox="1"/>
          <p:nvPr/>
        </p:nvSpPr>
        <p:spPr bwMode="auto">
          <a:xfrm>
            <a:off x="7847999" y="2927007"/>
            <a:ext cx="2960159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 → </a:t>
            </a: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8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3604169" name="Google Shape;1326;p229"/>
          <p:cNvSpPr txBox="1"/>
          <p:nvPr/>
        </p:nvSpPr>
        <p:spPr bwMode="auto">
          <a:xfrm>
            <a:off x="4279198" y="1642752"/>
            <a:ext cx="3568319" cy="3571535"/>
          </a:xfrm>
          <a:prstGeom prst="rect">
            <a:avLst/>
          </a:prstGeom>
          <a:noFill/>
          <a:ln w="38157">
            <a:solidFill>
              <a:srgbClr val="FFFFFF"/>
            </a:solidFill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sp>
        <p:nvSpPr>
          <p:cNvPr id="562867535" name="Google Shape;1327;p229"/>
          <p:cNvSpPr txBox="1"/>
          <p:nvPr/>
        </p:nvSpPr>
        <p:spPr bwMode="auto">
          <a:xfrm>
            <a:off x="1710719" y="2927007"/>
            <a:ext cx="2567997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→  </a:t>
            </a:r>
            <a:endParaRPr/>
          </a:p>
        </p:txBody>
      </p:sp>
      <p:sp>
        <p:nvSpPr>
          <p:cNvPr id="876727661" name="Google Shape;1328;p229"/>
          <p:cNvSpPr txBox="1"/>
          <p:nvPr/>
        </p:nvSpPr>
        <p:spPr bwMode="auto">
          <a:xfrm>
            <a:off x="7847999" y="2927007"/>
            <a:ext cx="2960159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 → </a:t>
            </a:r>
            <a:endParaRPr/>
          </a:p>
        </p:txBody>
      </p:sp>
      <p:pic>
        <p:nvPicPr>
          <p:cNvPr id="307722422" name="Google Shape;1329;p229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4843199" y="2959162"/>
            <a:ext cx="2502718" cy="93775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016633174" name="Google Shape;1330;p229"/>
          <p:cNvPicPr/>
          <p:nvPr/>
        </p:nvPicPr>
        <p:blipFill>
          <a:blip r:embed="rId4">
            <a:alphaModFix amt="100000"/>
          </a:blip>
          <a:stretch/>
        </p:blipFill>
        <p:spPr bwMode="auto">
          <a:xfrm>
            <a:off x="2122078" y="3159286"/>
            <a:ext cx="1114559" cy="58981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13859969" name="Google Shape;1331;p229"/>
          <p:cNvPicPr/>
          <p:nvPr/>
        </p:nvPicPr>
        <p:blipFill>
          <a:blip r:embed="rId5">
            <a:alphaModFix amt="100000"/>
          </a:blip>
          <a:stretch/>
        </p:blipFill>
        <p:spPr bwMode="auto">
          <a:xfrm>
            <a:off x="8956798" y="3099777"/>
            <a:ext cx="1708799" cy="6570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56514364" name="Google Shape;1332;p229"/>
          <p:cNvPicPr/>
          <p:nvPr/>
        </p:nvPicPr>
        <p:blipFill>
          <a:blip r:embed="rId6">
            <a:alphaModFix amt="100000"/>
          </a:blip>
          <a:stretch/>
        </p:blipFill>
        <p:spPr bwMode="auto">
          <a:xfrm>
            <a:off x="893278" y="3159286"/>
            <a:ext cx="1081918" cy="589816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8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5869926" name="Google Shape;1337;p230"/>
          <p:cNvSpPr txBox="1"/>
          <p:nvPr/>
        </p:nvSpPr>
        <p:spPr bwMode="auto">
          <a:xfrm>
            <a:off x="7847999" y="2927007"/>
            <a:ext cx="2960159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 → </a:t>
            </a:r>
            <a:endParaRPr/>
          </a:p>
        </p:txBody>
      </p:sp>
      <p:pic>
        <p:nvPicPr>
          <p:cNvPr id="265241164" name="Google Shape;1338;p230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8956798" y="3099777"/>
            <a:ext cx="1708799" cy="657003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8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945959" name="Google Shape;1343;p231"/>
          <p:cNvSpPr txBox="1"/>
          <p:nvPr/>
        </p:nvSpPr>
        <p:spPr bwMode="auto">
          <a:xfrm>
            <a:off x="0" y="2927007"/>
            <a:ext cx="2567997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→  </a:t>
            </a:r>
            <a:endParaRPr/>
          </a:p>
        </p:txBody>
      </p:sp>
      <p:pic>
        <p:nvPicPr>
          <p:cNvPr id="726332527" name="Google Shape;1344;p231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1501439" y="3099777"/>
            <a:ext cx="1708799" cy="657003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8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055864" name="Google Shape;1349;p232"/>
          <p:cNvSpPr txBox="1"/>
          <p:nvPr/>
        </p:nvSpPr>
        <p:spPr bwMode="auto">
          <a:xfrm>
            <a:off x="4279198" y="1642752"/>
            <a:ext cx="3568319" cy="3571535"/>
          </a:xfrm>
          <a:prstGeom prst="rect">
            <a:avLst/>
          </a:prstGeom>
          <a:noFill/>
          <a:ln w="38157">
            <a:solidFill>
              <a:srgbClr val="FFFFFF"/>
            </a:solidFill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sp>
        <p:nvSpPr>
          <p:cNvPr id="1013966577" name="Google Shape;1350;p232"/>
          <p:cNvSpPr txBox="1"/>
          <p:nvPr/>
        </p:nvSpPr>
        <p:spPr bwMode="auto">
          <a:xfrm>
            <a:off x="1710719" y="2927007"/>
            <a:ext cx="2567997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→  </a:t>
            </a:r>
            <a:endParaRPr/>
          </a:p>
        </p:txBody>
      </p:sp>
      <p:pic>
        <p:nvPicPr>
          <p:cNvPr id="574781360" name="Google Shape;1351;p232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5083198" y="2746559"/>
            <a:ext cx="2023199" cy="136344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02061615" name="Google Shape;1352;p232"/>
          <p:cNvPicPr/>
          <p:nvPr/>
        </p:nvPicPr>
        <p:blipFill>
          <a:blip r:embed="rId4">
            <a:alphaModFix amt="100000"/>
          </a:blip>
          <a:stretch/>
        </p:blipFill>
        <p:spPr bwMode="auto">
          <a:xfrm>
            <a:off x="1501439" y="3099777"/>
            <a:ext cx="1708799" cy="65700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178198385" name="Google Shape;1353;p232"/>
          <p:cNvSpPr txBox="1"/>
          <p:nvPr/>
        </p:nvSpPr>
        <p:spPr bwMode="auto">
          <a:xfrm>
            <a:off x="0" y="2927007"/>
            <a:ext cx="2567997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→ 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8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67509" name="Google Shape;1358;p233"/>
          <p:cNvSpPr txBox="1"/>
          <p:nvPr/>
        </p:nvSpPr>
        <p:spPr bwMode="auto">
          <a:xfrm>
            <a:off x="4279198" y="1642752"/>
            <a:ext cx="3568319" cy="3571535"/>
          </a:xfrm>
          <a:prstGeom prst="rect">
            <a:avLst/>
          </a:prstGeom>
          <a:noFill/>
          <a:ln w="38157">
            <a:solidFill>
              <a:srgbClr val="FFFFFF"/>
            </a:solidFill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pic>
        <p:nvPicPr>
          <p:cNvPr id="1597427032" name="Google Shape;1359;p233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9254398" y="2216732"/>
            <a:ext cx="2479198" cy="2370784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43825898" name="Google Shape;1360;p233"/>
          <p:cNvSpPr txBox="1"/>
          <p:nvPr/>
        </p:nvSpPr>
        <p:spPr bwMode="auto">
          <a:xfrm>
            <a:off x="1710719" y="2927007"/>
            <a:ext cx="2567997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→  </a:t>
            </a:r>
            <a:endParaRPr/>
          </a:p>
        </p:txBody>
      </p:sp>
      <p:sp>
        <p:nvSpPr>
          <p:cNvPr id="1604673184" name="Google Shape;1361;p233"/>
          <p:cNvSpPr txBox="1"/>
          <p:nvPr/>
        </p:nvSpPr>
        <p:spPr bwMode="auto">
          <a:xfrm>
            <a:off x="7847999" y="2927007"/>
            <a:ext cx="2960159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 → </a:t>
            </a:r>
            <a:endParaRPr/>
          </a:p>
        </p:txBody>
      </p:sp>
      <p:pic>
        <p:nvPicPr>
          <p:cNvPr id="1489339434" name="Google Shape;1362;p233"/>
          <p:cNvPicPr/>
          <p:nvPr/>
        </p:nvPicPr>
        <p:blipFill>
          <a:blip r:embed="rId4">
            <a:alphaModFix amt="100000"/>
          </a:blip>
          <a:stretch/>
        </p:blipFill>
        <p:spPr bwMode="auto">
          <a:xfrm>
            <a:off x="5083198" y="2746559"/>
            <a:ext cx="2023199" cy="136344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19465399" name="Google Shape;1363;p233"/>
          <p:cNvPicPr/>
          <p:nvPr/>
        </p:nvPicPr>
        <p:blipFill>
          <a:blip r:embed="rId5">
            <a:alphaModFix amt="100000"/>
          </a:blip>
          <a:stretch/>
        </p:blipFill>
        <p:spPr bwMode="auto">
          <a:xfrm>
            <a:off x="1501439" y="3099777"/>
            <a:ext cx="1708799" cy="65700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37809792" name="Google Shape;1364;p233"/>
          <p:cNvSpPr txBox="1"/>
          <p:nvPr/>
        </p:nvSpPr>
        <p:spPr bwMode="auto">
          <a:xfrm>
            <a:off x="0" y="2927007"/>
            <a:ext cx="2567997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cs typeface="Arial"/>
              </a:rPr>
              <a:t>→ 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6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0303452" name="Google Shape;1165;p209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6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12197941" name="Google Shape;1170;p210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123228954" name="Google Shape;1171;p210"/>
          <p:cNvSpPr txBox="1"/>
          <p:nvPr/>
        </p:nvSpPr>
        <p:spPr bwMode="auto">
          <a:xfrm>
            <a:off x="2839198" y="0"/>
            <a:ext cx="9350399" cy="6858000"/>
          </a:xfrm>
          <a:prstGeom prst="rect">
            <a:avLst/>
          </a:prstGeom>
          <a:solidFill>
            <a:srgbClr val="000000">
              <a:alpha val="73000"/>
            </a:srgbClr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sp>
        <p:nvSpPr>
          <p:cNvPr id="284709986" name="Google Shape;1172;p210"/>
          <p:cNvSpPr txBox="1"/>
          <p:nvPr/>
        </p:nvSpPr>
        <p:spPr bwMode="auto">
          <a:xfrm>
            <a:off x="35999" y="0"/>
            <a:ext cx="2819518" cy="442002"/>
          </a:xfrm>
          <a:prstGeom prst="rect">
            <a:avLst/>
          </a:prstGeom>
          <a:solidFill>
            <a:srgbClr val="000000">
              <a:alpha val="73000"/>
            </a:srgbClr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6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25179873" name="Google Shape;1177;p211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131604536" name="Google Shape;1178;p211"/>
          <p:cNvSpPr txBox="1"/>
          <p:nvPr/>
        </p:nvSpPr>
        <p:spPr bwMode="auto">
          <a:xfrm>
            <a:off x="7670399" y="0"/>
            <a:ext cx="4521599" cy="6858000"/>
          </a:xfrm>
          <a:prstGeom prst="rect">
            <a:avLst/>
          </a:prstGeom>
          <a:solidFill>
            <a:srgbClr val="000000">
              <a:alpha val="73000"/>
            </a:srgbClr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sp>
        <p:nvSpPr>
          <p:cNvPr id="164476140" name="Google Shape;1179;p211"/>
          <p:cNvSpPr txBox="1"/>
          <p:nvPr/>
        </p:nvSpPr>
        <p:spPr bwMode="auto">
          <a:xfrm>
            <a:off x="19199" y="0"/>
            <a:ext cx="2819518" cy="6858000"/>
          </a:xfrm>
          <a:prstGeom prst="rect">
            <a:avLst/>
          </a:prstGeom>
          <a:solidFill>
            <a:srgbClr val="000000">
              <a:alpha val="73000"/>
            </a:srgbClr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sp>
        <p:nvSpPr>
          <p:cNvPr id="824482996" name="Google Shape;1180;p211"/>
          <p:cNvSpPr txBox="1"/>
          <p:nvPr/>
        </p:nvSpPr>
        <p:spPr bwMode="auto">
          <a:xfrm>
            <a:off x="19199" y="0"/>
            <a:ext cx="7651199" cy="442002"/>
          </a:xfrm>
          <a:prstGeom prst="rect">
            <a:avLst/>
          </a:prstGeom>
          <a:solidFill>
            <a:srgbClr val="000000">
              <a:alpha val="73000"/>
            </a:srgbClr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6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46760995" name="Google Shape;1185;p212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570536335" name="Google Shape;1186;p212"/>
          <p:cNvSpPr txBox="1"/>
          <p:nvPr/>
        </p:nvSpPr>
        <p:spPr bwMode="auto">
          <a:xfrm>
            <a:off x="7703999" y="0"/>
            <a:ext cx="4504799" cy="4140235"/>
          </a:xfrm>
          <a:prstGeom prst="rect">
            <a:avLst/>
          </a:prstGeom>
          <a:solidFill>
            <a:srgbClr val="000000">
              <a:alpha val="73000"/>
            </a:srgbClr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sp>
        <p:nvSpPr>
          <p:cNvPr id="1671032116" name="Google Shape;1187;p212"/>
          <p:cNvSpPr txBox="1"/>
          <p:nvPr/>
        </p:nvSpPr>
        <p:spPr bwMode="auto">
          <a:xfrm>
            <a:off x="0" y="0"/>
            <a:ext cx="7703999" cy="6858000"/>
          </a:xfrm>
          <a:prstGeom prst="rect">
            <a:avLst/>
          </a:prstGeom>
          <a:solidFill>
            <a:srgbClr val="000000">
              <a:alpha val="73000"/>
            </a:srgbClr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6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48458964" name="Google Shape;1192;p213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081059672" name="Google Shape;1193;p213"/>
          <p:cNvSpPr txBox="1"/>
          <p:nvPr/>
        </p:nvSpPr>
        <p:spPr bwMode="auto">
          <a:xfrm>
            <a:off x="7703999" y="4157992"/>
            <a:ext cx="4504799" cy="2698567"/>
          </a:xfrm>
          <a:prstGeom prst="rect">
            <a:avLst/>
          </a:prstGeom>
          <a:solidFill>
            <a:srgbClr val="000000">
              <a:alpha val="73000"/>
            </a:srgbClr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sp>
        <p:nvSpPr>
          <p:cNvPr id="209739055" name="Google Shape;1194;p213"/>
          <p:cNvSpPr txBox="1"/>
          <p:nvPr/>
        </p:nvSpPr>
        <p:spPr bwMode="auto">
          <a:xfrm>
            <a:off x="0" y="0"/>
            <a:ext cx="7703999" cy="6858000"/>
          </a:xfrm>
          <a:prstGeom prst="rect">
            <a:avLst/>
          </a:prstGeom>
          <a:solidFill>
            <a:srgbClr val="000000">
              <a:alpha val="73000"/>
            </a:srgbClr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sp>
        <p:nvSpPr>
          <p:cNvPr id="1933463134" name="Google Shape;1195;p213"/>
          <p:cNvSpPr txBox="1"/>
          <p:nvPr/>
        </p:nvSpPr>
        <p:spPr bwMode="auto">
          <a:xfrm>
            <a:off x="7703999" y="0"/>
            <a:ext cx="4504799" cy="442002"/>
          </a:xfrm>
          <a:prstGeom prst="rect">
            <a:avLst/>
          </a:prstGeom>
          <a:solidFill>
            <a:srgbClr val="000000">
              <a:alpha val="73000"/>
            </a:srgbClr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65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8043379" name="Google Shape;1200;p214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1794719" y="203003"/>
            <a:ext cx="8601599" cy="645007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6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38683615" name="Google Shape;1205;p215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4368958" y="2717283"/>
            <a:ext cx="3454078" cy="1421510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_">
  <a:themeElements>
    <a:clrScheme name="_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_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27</Slides>
  <Notes>27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2024-04-03T02:46:53Z</dcterms:modified>
  <cp:category/>
  <cp:contentStatus/>
  <cp:version/>
</cp:coreProperties>
</file>