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 /><Relationship Id="rId49" Type="http://schemas.openxmlformats.org/officeDocument/2006/relationships/tableStyles" Target="tableStyles.xml" /><Relationship Id="rId5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527750-E2AE-D755-053C-B5BE64ADFDD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0FEF3D-5005-512E-7033-D39D5F1451E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66B0F4-4514-49B1-3C28-64D42D3BBF8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F41F1F-0004-2724-F4F2-6682E014A78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EA01A0-8A65-CB18-EA0B-3F61B51EAAA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BA0D30-7424-3A2E-B5D8-B205A26B7C8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FB1B06-110F-4C4D-E02F-40C55F07006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91E70-56CD-BE4F-BE36-714016E32556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1FA98F-D957-0C34-8E70-A5BDEF023A3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5DA75C-19E2-EB1B-A9B5-B99E5B40D49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EE666-4F7E-F15E-4930-641E155528A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A558F0-0E13-6874-7993-AF2986FA6BAF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C1B9D4-7766-B0DD-CC12-07ED12C5647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AFEF3A-BA38-4E5A-2236-B586F4B15F59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C17645-064F-A599-EB70-89468226EFD0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37E082-E050-32F0-A4CB-F0BC91578C65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EADF9F-DB3D-D4DF-5F4E-C09E64CB64C4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1681D8-EA5B-96F5-5BA6-0E2F14127DE5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F8FFC-473F-FB3F-BAC4-812D5ABDB2E2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4C0217-1EEB-5E0D-1060-FE5B06831FF3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2EFBA9-339D-7C7A-191A-8DDF1E9BF62D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E9705D-E139-3F3D-1D14-13A03C809A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369F02-6544-EBC8-0E45-01615764A8A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72D246-90AD-CDC5-CDA4-6FC032A40B24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153F32-5077-2FE3-462D-1007832F16E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FEDBFE-FF41-D09B-7563-C32A51233F17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7BFDAE-F7FC-284A-EA7E-D1D567B97D17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A8E453-32B6-A0F8-B840-7DEC0C5421A0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43D108-7E09-645A-35C9-F76CFC415ECF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893DC1-0C14-9D60-B11A-7E61EE3BD4EF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EAB3F8-A03B-09FD-EA6E-BA6283928073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7A11EB-64B9-C4C1-6D29-5A0251FB58D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94C46E-5022-F77E-52AE-115CB745168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E6BC59-2B0F-F6AF-2EF0-CAEC2A7B73C0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20184D-287D-BFB7-162D-8329B7B74094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A4A9B6-634B-8797-D353-A70CC419ED07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3C2640-656A-8EBD-990B-5EF0D0D3B587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68B04D-04F0-1CFA-3C27-5BC077C7772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B71AAC-5E89-78E9-0A62-76518167674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71C652-0F75-20F7-8430-8CAD120589F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E8CF3A-92B2-6981-B21A-CFA39CFC43E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72D5FB-0DC8-7503-FA2E-042D3F43E11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1E7D9-AA73-1C2D-4E2E-9531D8F9396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497094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749331778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71934467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CDE31C4-0F3F-3ECB-B26C-66E41960D4A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270600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692234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4122797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B34A5FA-9101-16C5-1B0F-7EAB37E7E56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83253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10AA0B7-C473-B88D-D70B-BE292CB8CEA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6234097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34997803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FF22603-D43A-83DA-7A9D-5AFC7CE5C40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0740753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1984214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6582435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87412F0-348F-E1E0-5ECE-45EEB7687E1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51337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7733241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688451077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03878014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CDC2252-A0C9-9D65-0334-3EB98C4187A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664565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8546931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422208E-E994-158C-7B61-9D711D3D22B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50058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63546770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38074979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43E18EC-BA9F-5EDC-267F-24CA8BF7825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972873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96939669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4B82306-71F4-B7BC-58F8-4FCFF26FC7E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627452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020272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137183960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428706625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9188223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5A88AC4-B5BA-891F-85A5-B335B839A5D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130468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551014358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2954BBD-F679-DBEC-CD54-43EF9D82F7C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949069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3395231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5319099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598EDF2-4A91-73C6-9161-62CD284C80DD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168534" name="Google Shape;588;p9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8047723" name="Google Shape;589;p9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90710300" name="Google Shape;590;p9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7544419" name="Google Shape;591;p9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9687969" name="Google Shape;592;p93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1200298" name="Google Shape;593;p93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670843002" name=""/>
          <p:cNvSpPr/>
          <p:nvPr/>
        </p:nvSpPr>
        <p:spPr bwMode="auto">
          <a:xfrm>
            <a:off x="435695" y="32150"/>
            <a:ext cx="7185949" cy="15111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53" y="19761"/>
                </a:moveTo>
                <a:cubicBezTo>
                  <a:pt x="2802" y="19761"/>
                  <a:pt x="4928" y="20221"/>
                  <a:pt x="7538" y="21600"/>
                </a:cubicBezTo>
                <a:cubicBezTo>
                  <a:pt x="9181" y="22059"/>
                  <a:pt x="12177" y="22978"/>
                  <a:pt x="14400" y="23897"/>
                </a:cubicBezTo>
                <a:cubicBezTo>
                  <a:pt x="17492" y="25276"/>
                  <a:pt x="18845" y="25736"/>
                  <a:pt x="20295" y="25736"/>
                </a:cubicBezTo>
                <a:cubicBezTo>
                  <a:pt x="20778" y="25736"/>
                  <a:pt x="21068" y="25736"/>
                  <a:pt x="20488" y="24817"/>
                </a:cubicBezTo>
                <a:cubicBezTo>
                  <a:pt x="18459" y="22978"/>
                  <a:pt x="12950" y="22059"/>
                  <a:pt x="10051" y="22059"/>
                </a:cubicBezTo>
                <a:cubicBezTo>
                  <a:pt x="6281" y="20680"/>
                  <a:pt x="3865" y="19302"/>
                  <a:pt x="1256" y="19302"/>
                </a:cubicBezTo>
                <a:cubicBezTo>
                  <a:pt x="483" y="19302"/>
                  <a:pt x="0" y="19761"/>
                  <a:pt x="289" y="21140"/>
                </a:cubicBezTo>
                <a:cubicBezTo>
                  <a:pt x="1642" y="21600"/>
                  <a:pt x="5798" y="18842"/>
                  <a:pt x="7828" y="16544"/>
                </a:cubicBezTo>
                <a:cubicBezTo>
                  <a:pt x="8794" y="15165"/>
                  <a:pt x="9277" y="14246"/>
                  <a:pt x="8504" y="12868"/>
                </a:cubicBezTo>
                <a:cubicBezTo>
                  <a:pt x="4638" y="16544"/>
                  <a:pt x="2609" y="20221"/>
                  <a:pt x="1353" y="22519"/>
                </a:cubicBezTo>
                <a:cubicBezTo>
                  <a:pt x="3672" y="21600"/>
                  <a:pt x="9374" y="15625"/>
                  <a:pt x="13916" y="10110"/>
                </a:cubicBezTo>
                <a:cubicBezTo>
                  <a:pt x="15366" y="8272"/>
                  <a:pt x="15946" y="7353"/>
                  <a:pt x="10824" y="22059"/>
                </a:cubicBezTo>
                <a:cubicBezTo>
                  <a:pt x="7634" y="30791"/>
                  <a:pt x="6088" y="34468"/>
                  <a:pt x="4735" y="37225"/>
                </a:cubicBezTo>
                <a:cubicBezTo>
                  <a:pt x="4348" y="37685"/>
                  <a:pt x="6475" y="34008"/>
                  <a:pt x="11597" y="24357"/>
                </a:cubicBezTo>
                <a:cubicBezTo>
                  <a:pt x="14593" y="18382"/>
                  <a:pt x="17009" y="14706"/>
                  <a:pt x="17589" y="13787"/>
                </a:cubicBezTo>
                <a:cubicBezTo>
                  <a:pt x="14593" y="16544"/>
                  <a:pt x="11017" y="22059"/>
                  <a:pt x="8601" y="26655"/>
                </a:cubicBezTo>
                <a:cubicBezTo>
                  <a:pt x="7055" y="29412"/>
                  <a:pt x="6765" y="29872"/>
                  <a:pt x="9761" y="24817"/>
                </a:cubicBezTo>
                <a:cubicBezTo>
                  <a:pt x="14400" y="15165"/>
                  <a:pt x="17492" y="8272"/>
                  <a:pt x="19715" y="2757"/>
                </a:cubicBezTo>
                <a:cubicBezTo>
                  <a:pt x="20005" y="2297"/>
                  <a:pt x="17492" y="8272"/>
                  <a:pt x="14110" y="15625"/>
                </a:cubicBezTo>
                <a:cubicBezTo>
                  <a:pt x="12177" y="19761"/>
                  <a:pt x="11307" y="21600"/>
                  <a:pt x="12950" y="21140"/>
                </a:cubicBezTo>
                <a:cubicBezTo>
                  <a:pt x="20005" y="11489"/>
                  <a:pt x="23677" y="6434"/>
                  <a:pt x="26383" y="2757"/>
                </a:cubicBezTo>
                <a:cubicBezTo>
                  <a:pt x="28316" y="459"/>
                  <a:pt x="28800" y="0"/>
                  <a:pt x="27736" y="4136"/>
                </a:cubicBezTo>
                <a:cubicBezTo>
                  <a:pt x="21068" y="25276"/>
                  <a:pt x="16139" y="40442"/>
                  <a:pt x="15269" y="42280"/>
                </a:cubicBezTo>
                <a:cubicBezTo>
                  <a:pt x="14883" y="43200"/>
                  <a:pt x="15753" y="42280"/>
                  <a:pt x="19812" y="34927"/>
                </a:cubicBezTo>
                <a:cubicBezTo>
                  <a:pt x="24161" y="27114"/>
                  <a:pt x="28220" y="18842"/>
                  <a:pt x="30442" y="15165"/>
                </a:cubicBezTo>
                <a:cubicBezTo>
                  <a:pt x="31119" y="14246"/>
                  <a:pt x="31409" y="13787"/>
                  <a:pt x="29863" y="18382"/>
                </a:cubicBezTo>
                <a:cubicBezTo>
                  <a:pt x="28703" y="22059"/>
                  <a:pt x="27640" y="24817"/>
                  <a:pt x="27350" y="25736"/>
                </a:cubicBezTo>
                <a:cubicBezTo>
                  <a:pt x="28123" y="27574"/>
                  <a:pt x="33148" y="25276"/>
                  <a:pt x="36724" y="21140"/>
                </a:cubicBezTo>
                <a:cubicBezTo>
                  <a:pt x="40107" y="16085"/>
                  <a:pt x="41170" y="14706"/>
                  <a:pt x="41846" y="13327"/>
                </a:cubicBezTo>
                <a:cubicBezTo>
                  <a:pt x="42136" y="13327"/>
                  <a:pt x="38367" y="17463"/>
                  <a:pt x="32955" y="22978"/>
                </a:cubicBezTo>
                <a:cubicBezTo>
                  <a:pt x="31989" y="23438"/>
                  <a:pt x="31602" y="23438"/>
                  <a:pt x="34018" y="21140"/>
                </a:cubicBezTo>
                <a:cubicBezTo>
                  <a:pt x="38174" y="17463"/>
                  <a:pt x="41363" y="16085"/>
                  <a:pt x="42523" y="15625"/>
                </a:cubicBezTo>
                <a:cubicBezTo>
                  <a:pt x="43200" y="16085"/>
                  <a:pt x="38367" y="20221"/>
                  <a:pt x="29766" y="26195"/>
                </a:cubicBezTo>
                <a:cubicBezTo>
                  <a:pt x="26673" y="27114"/>
                  <a:pt x="25224" y="27114"/>
                  <a:pt x="24644" y="26655"/>
                </a:cubicBezTo>
                <a:cubicBezTo>
                  <a:pt x="25900" y="22059"/>
                  <a:pt x="29863" y="11029"/>
                  <a:pt x="31506" y="6434"/>
                </a:cubicBezTo>
                <a:cubicBezTo>
                  <a:pt x="32085" y="4595"/>
                  <a:pt x="32375" y="4136"/>
                  <a:pt x="26963" y="2757"/>
                </a:cubicBezTo>
                <a:cubicBezTo>
                  <a:pt x="18845" y="10110"/>
                  <a:pt x="11404" y="20221"/>
                  <a:pt x="8794" y="24357"/>
                </a:cubicBezTo>
                <a:cubicBezTo>
                  <a:pt x="7731" y="26195"/>
                  <a:pt x="7344" y="27114"/>
                  <a:pt x="7634" y="27114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884426" name=""/>
          <p:cNvSpPr/>
          <p:nvPr/>
        </p:nvSpPr>
        <p:spPr bwMode="auto">
          <a:xfrm>
            <a:off x="7975315" y="1704049"/>
            <a:ext cx="1704049" cy="18005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743" y="4242"/>
                </a:moveTo>
                <a:cubicBezTo>
                  <a:pt x="7335" y="6171"/>
                  <a:pt x="6113" y="12342"/>
                  <a:pt x="4890" y="23528"/>
                </a:cubicBezTo>
                <a:cubicBezTo>
                  <a:pt x="4890" y="31628"/>
                  <a:pt x="5298" y="36257"/>
                  <a:pt x="5705" y="41657"/>
                </a:cubicBezTo>
                <a:cubicBezTo>
                  <a:pt x="6113" y="43200"/>
                  <a:pt x="5705" y="37799"/>
                  <a:pt x="5298" y="29314"/>
                </a:cubicBezTo>
                <a:cubicBezTo>
                  <a:pt x="5298" y="17357"/>
                  <a:pt x="6113" y="11571"/>
                  <a:pt x="6928" y="6557"/>
                </a:cubicBezTo>
                <a:cubicBezTo>
                  <a:pt x="7335" y="5399"/>
                  <a:pt x="6928" y="4242"/>
                  <a:pt x="9373" y="5014"/>
                </a:cubicBezTo>
                <a:cubicBezTo>
                  <a:pt x="13856" y="5014"/>
                  <a:pt x="19969" y="3471"/>
                  <a:pt x="22822" y="2314"/>
                </a:cubicBezTo>
                <a:cubicBezTo>
                  <a:pt x="24860" y="771"/>
                  <a:pt x="26083" y="0"/>
                  <a:pt x="27305" y="0"/>
                </a:cubicBezTo>
                <a:cubicBezTo>
                  <a:pt x="29343" y="1157"/>
                  <a:pt x="32196" y="3857"/>
                  <a:pt x="38309" y="11957"/>
                </a:cubicBezTo>
                <a:cubicBezTo>
                  <a:pt x="41162" y="16971"/>
                  <a:pt x="42792" y="20057"/>
                  <a:pt x="43200" y="23914"/>
                </a:cubicBezTo>
                <a:cubicBezTo>
                  <a:pt x="43200" y="25842"/>
                  <a:pt x="42384" y="28157"/>
                  <a:pt x="41569" y="30085"/>
                </a:cubicBezTo>
                <a:cubicBezTo>
                  <a:pt x="39939" y="32399"/>
                  <a:pt x="39124" y="33942"/>
                  <a:pt x="37494" y="35485"/>
                </a:cubicBezTo>
                <a:cubicBezTo>
                  <a:pt x="35864" y="36642"/>
                  <a:pt x="34233" y="37414"/>
                  <a:pt x="29343" y="38185"/>
                </a:cubicBezTo>
                <a:cubicBezTo>
                  <a:pt x="17116" y="39342"/>
                  <a:pt x="10188" y="40114"/>
                  <a:pt x="4075" y="40114"/>
                </a:cubicBezTo>
                <a:quadBezTo>
                  <a:pt x="1630" y="40114"/>
                  <a:pt x="0" y="405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775783" name=""/>
          <p:cNvSpPr/>
          <p:nvPr/>
        </p:nvSpPr>
        <p:spPr bwMode="auto">
          <a:xfrm>
            <a:off x="8409366" y="2411391"/>
            <a:ext cx="1125315" cy="1607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702" y="43200"/>
                  <a:pt x="11108" y="43200"/>
                  <a:pt x="21600" y="34560"/>
                </a:cubicBezTo>
                <a:cubicBezTo>
                  <a:pt x="30239" y="25920"/>
                  <a:pt x="35177" y="17280"/>
                  <a:pt x="38262" y="8640"/>
                </a:cubicBezTo>
                <a:quadBezTo>
                  <a:pt x="40731" y="432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3995852" name=""/>
          <p:cNvSpPr/>
          <p:nvPr/>
        </p:nvSpPr>
        <p:spPr bwMode="auto">
          <a:xfrm>
            <a:off x="4679746" y="2057721"/>
            <a:ext cx="787721" cy="7716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63" y="11700"/>
                </a:moveTo>
                <a:cubicBezTo>
                  <a:pt x="2644" y="24300"/>
                  <a:pt x="4408" y="34200"/>
                  <a:pt x="5289" y="39600"/>
                </a:cubicBezTo>
                <a:cubicBezTo>
                  <a:pt x="6171" y="43200"/>
                  <a:pt x="4408" y="37800"/>
                  <a:pt x="2644" y="24300"/>
                </a:cubicBezTo>
                <a:cubicBezTo>
                  <a:pt x="881" y="8100"/>
                  <a:pt x="0" y="3599"/>
                  <a:pt x="0" y="899"/>
                </a:cubicBezTo>
                <a:cubicBezTo>
                  <a:pt x="6171" y="0"/>
                  <a:pt x="17632" y="7200"/>
                  <a:pt x="24685" y="11700"/>
                </a:cubicBezTo>
                <a:cubicBezTo>
                  <a:pt x="32620" y="17099"/>
                  <a:pt x="36146" y="21600"/>
                  <a:pt x="38791" y="26100"/>
                </a:cubicBezTo>
                <a:cubicBezTo>
                  <a:pt x="40555" y="31499"/>
                  <a:pt x="41436" y="34200"/>
                  <a:pt x="42318" y="36900"/>
                </a:cubicBezTo>
                <a:lnTo>
                  <a:pt x="43199" y="396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150207" name=""/>
          <p:cNvSpPr/>
          <p:nvPr/>
        </p:nvSpPr>
        <p:spPr bwMode="auto">
          <a:xfrm>
            <a:off x="5499619" y="1961265"/>
            <a:ext cx="2122023" cy="11413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169"/>
                </a:moveTo>
                <a:cubicBezTo>
                  <a:pt x="1309" y="13385"/>
                  <a:pt x="3927" y="16428"/>
                  <a:pt x="8181" y="20078"/>
                </a:cubicBezTo>
                <a:cubicBezTo>
                  <a:pt x="11454" y="21904"/>
                  <a:pt x="16363" y="23121"/>
                  <a:pt x="19636" y="23121"/>
                </a:cubicBezTo>
                <a:cubicBezTo>
                  <a:pt x="24218" y="21295"/>
                  <a:pt x="27490" y="19470"/>
                  <a:pt x="30109" y="18253"/>
                </a:cubicBezTo>
                <a:cubicBezTo>
                  <a:pt x="33381" y="15211"/>
                  <a:pt x="35018" y="13385"/>
                  <a:pt x="36327" y="12169"/>
                </a:cubicBezTo>
                <a:cubicBezTo>
                  <a:pt x="37963" y="11560"/>
                  <a:pt x="38945" y="11560"/>
                  <a:pt x="37636" y="9126"/>
                </a:cubicBezTo>
                <a:cubicBezTo>
                  <a:pt x="36327" y="6692"/>
                  <a:pt x="34036" y="3042"/>
                  <a:pt x="33054" y="1216"/>
                </a:cubicBezTo>
                <a:cubicBezTo>
                  <a:pt x="32072" y="0"/>
                  <a:pt x="33054" y="608"/>
                  <a:pt x="36327" y="6084"/>
                </a:cubicBezTo>
                <a:cubicBezTo>
                  <a:pt x="41236" y="13385"/>
                  <a:pt x="42545" y="15819"/>
                  <a:pt x="43200" y="17645"/>
                </a:cubicBezTo>
                <a:cubicBezTo>
                  <a:pt x="41236" y="23121"/>
                  <a:pt x="37636" y="28597"/>
                  <a:pt x="31090" y="38940"/>
                </a:cubicBezTo>
                <a:lnTo>
                  <a:pt x="28799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411503" name=""/>
          <p:cNvSpPr/>
          <p:nvPr/>
        </p:nvSpPr>
        <p:spPr bwMode="auto">
          <a:xfrm>
            <a:off x="8634429" y="1896961"/>
            <a:ext cx="803797" cy="4179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" y="31569"/>
                  <a:pt x="1728" y="23261"/>
                  <a:pt x="4320" y="13292"/>
                </a:cubicBezTo>
                <a:cubicBezTo>
                  <a:pt x="6912" y="6646"/>
                  <a:pt x="9504" y="0"/>
                  <a:pt x="13824" y="0"/>
                </a:cubicBezTo>
                <a:cubicBezTo>
                  <a:pt x="16416" y="3323"/>
                  <a:pt x="19007" y="13292"/>
                  <a:pt x="19872" y="23261"/>
                </a:cubicBezTo>
                <a:cubicBezTo>
                  <a:pt x="18144" y="29907"/>
                  <a:pt x="17280" y="34892"/>
                  <a:pt x="15551" y="39876"/>
                </a:cubicBezTo>
                <a:cubicBezTo>
                  <a:pt x="19872" y="43200"/>
                  <a:pt x="25919" y="43200"/>
                  <a:pt x="34559" y="43200"/>
                </a:cubicBezTo>
                <a:quadBezTo>
                  <a:pt x="40608" y="39876"/>
                  <a:pt x="43200" y="39876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8216" name=""/>
          <p:cNvSpPr/>
          <p:nvPr/>
        </p:nvSpPr>
        <p:spPr bwMode="auto">
          <a:xfrm>
            <a:off x="7685949" y="2861518"/>
            <a:ext cx="2041645" cy="24756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171" y="0"/>
                </a:moveTo>
                <a:cubicBezTo>
                  <a:pt x="28573" y="1683"/>
                  <a:pt x="33335" y="5049"/>
                  <a:pt x="38097" y="9257"/>
                </a:cubicBezTo>
                <a:cubicBezTo>
                  <a:pt x="41499" y="14025"/>
                  <a:pt x="42859" y="17392"/>
                  <a:pt x="43200" y="23002"/>
                </a:cubicBezTo>
                <a:cubicBezTo>
                  <a:pt x="42519" y="26649"/>
                  <a:pt x="40818" y="31137"/>
                  <a:pt x="39118" y="33662"/>
                </a:cubicBezTo>
                <a:cubicBezTo>
                  <a:pt x="36737" y="35906"/>
                  <a:pt x="31634" y="38711"/>
                  <a:pt x="27892" y="40394"/>
                </a:cubicBezTo>
                <a:cubicBezTo>
                  <a:pt x="23130" y="41516"/>
                  <a:pt x="20749" y="41797"/>
                  <a:pt x="17688" y="41797"/>
                </a:cubicBezTo>
                <a:cubicBezTo>
                  <a:pt x="15987" y="41516"/>
                  <a:pt x="14286" y="40955"/>
                  <a:pt x="11565" y="39833"/>
                </a:cubicBezTo>
                <a:cubicBezTo>
                  <a:pt x="9864" y="38992"/>
                  <a:pt x="8503" y="37589"/>
                  <a:pt x="7483" y="36748"/>
                </a:cubicBezTo>
                <a:cubicBezTo>
                  <a:pt x="6122" y="35064"/>
                  <a:pt x="5442" y="33662"/>
                  <a:pt x="4762" y="32820"/>
                </a:cubicBezTo>
                <a:cubicBezTo>
                  <a:pt x="4422" y="31698"/>
                  <a:pt x="3741" y="30857"/>
                  <a:pt x="3401" y="32259"/>
                </a:cubicBezTo>
                <a:cubicBezTo>
                  <a:pt x="4422" y="35064"/>
                  <a:pt x="4762" y="36467"/>
                  <a:pt x="5102" y="37309"/>
                </a:cubicBezTo>
                <a:cubicBezTo>
                  <a:pt x="5442" y="38150"/>
                  <a:pt x="5442" y="37028"/>
                  <a:pt x="4762" y="35906"/>
                </a:cubicBezTo>
                <a:cubicBezTo>
                  <a:pt x="4422" y="34784"/>
                  <a:pt x="3401" y="34784"/>
                  <a:pt x="2381" y="37028"/>
                </a:cubicBezTo>
                <a:cubicBezTo>
                  <a:pt x="1700" y="39272"/>
                  <a:pt x="680" y="41516"/>
                  <a:pt x="680" y="42358"/>
                </a:cubicBezTo>
                <a:cubicBezTo>
                  <a:pt x="0" y="43200"/>
                  <a:pt x="0" y="41236"/>
                  <a:pt x="0" y="39272"/>
                </a:cubicBezTo>
                <a:cubicBezTo>
                  <a:pt x="0" y="38150"/>
                  <a:pt x="0" y="37309"/>
                  <a:pt x="0" y="36187"/>
                </a:cubicBezTo>
                <a:cubicBezTo>
                  <a:pt x="0" y="35345"/>
                  <a:pt x="680" y="34503"/>
                  <a:pt x="2040" y="34223"/>
                </a:cubicBezTo>
                <a:quadBezTo>
                  <a:pt x="3401" y="34223"/>
                  <a:pt x="5102" y="3450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342885" name="Google Shape;724;p10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1979380" name="Google Shape;725;p10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32787531" name="Google Shape;726;p102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45725157" name="Google Shape;727;p102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1015966" name="Google Shape;728;p102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5460507" name="Google Shape;729;p102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768076293" name="Google Shape;730;p102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59146971" name="Google Shape;731;p102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967098" name="Google Shape;732;p102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149807" name="Google Shape;733;p102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389427584" name="Google Shape;734;p102"/>
          <p:cNvCxnSpPr>
            <a:cxnSpLocks/>
            <a:stCxn id="217967098" idx="3"/>
            <a:endCxn id="1768076293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8416859" name="Google Shape;739;p10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6677246" name="Google Shape;740;p10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38967761" name="Google Shape;741;p10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61178717" name="Google Shape;742;p10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0946376" name="Google Shape;743;p103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960925180" name="Google Shape;744;p103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9688279" name="Google Shape;745;p103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6002459" name="Google Shape;746;p103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5103716" name="Google Shape;747;p103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870273591" name="Google Shape;748;p103"/>
          <p:cNvCxnSpPr>
            <a:cxnSpLocks/>
            <a:stCxn id="1286002459" idx="3"/>
            <a:endCxn id="1960925180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251954" name="Google Shape;749;p103"/>
          <p:cNvCxnSpPr>
            <a:cxnSpLocks/>
            <a:stCxn id="1488416859" idx="3"/>
            <a:endCxn id="1960925180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445492" name="Google Shape;754;p10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8209407" name="Google Shape;755;p10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49674597" name="Google Shape;756;p10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49534388" name="Google Shape;757;p10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5594504" name="Google Shape;758;p104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FF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58422239" name="Google Shape;759;p104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65339127" name="Google Shape;760;p104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110147" name="Google Shape;761;p104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1300424" name="Google Shape;762;p104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151880828" name="Google Shape;763;p104"/>
          <p:cNvCxnSpPr>
            <a:cxnSpLocks/>
            <a:stCxn id="141110147" idx="3"/>
            <a:endCxn id="158422239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5116280" name="Google Shape;764;p104"/>
          <p:cNvCxnSpPr>
            <a:cxnSpLocks/>
            <a:stCxn id="1816445492" idx="3"/>
            <a:endCxn id="158422239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129893" name="Google Shape;769;p10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2077136" name="Google Shape;770;p10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67117703" name="Google Shape;771;p10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22229911" name="Google Shape;772;p10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1237412" name="Google Shape;773;p105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83169388" name="Google Shape;774;p105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248200674" name="Google Shape;775;p10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61075326" name="Google Shape;776;p10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853336" name="Google Shape;777;p105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3784338" name="Google Shape;778;p105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51016049" name="Google Shape;779;p105"/>
          <p:cNvCxnSpPr>
            <a:cxnSpLocks/>
            <a:stCxn id="157853336" idx="3"/>
            <a:endCxn id="1248200674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208847" name="Google Shape;784;p10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277271" name="Google Shape;785;p10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62106696" name="Google Shape;786;p10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72553600" name="Google Shape;787;p10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5614180" name="Google Shape;788;p106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256385" name="Google Shape;789;p106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090613273" name="Google Shape;790;p10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04671479" name="Google Shape;791;p10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0388080" name="Google Shape;792;p106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9703544" name="Google Shape;793;p106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866075402" name="Google Shape;794;p106"/>
          <p:cNvCxnSpPr>
            <a:cxnSpLocks/>
            <a:stCxn id="870388080" idx="3"/>
            <a:endCxn id="1090613273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008906" name="Google Shape;799;p107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411316" name="Google Shape;800;p107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03432458" name="Google Shape;801;p107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75355772" name="Google Shape;802;p107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7535001" name="Google Shape;803;p107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61889637" name="Google Shape;804;p107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128325961" name="Google Shape;805;p107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03922814" name="Google Shape;806;p107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2398037" name="Google Shape;807;p107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8626833" name="Google Shape;808;p107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38381893" name="Google Shape;809;p107"/>
          <p:cNvCxnSpPr>
            <a:cxnSpLocks/>
            <a:stCxn id="422398037" idx="3"/>
            <a:endCxn id="1128325961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669388" name="Google Shape;810;p107"/>
          <p:cNvCxnSpPr>
            <a:cxnSpLocks/>
            <a:stCxn id="1003922814" idx="3"/>
            <a:endCxn id="403432458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58195" name="Google Shape;815;p108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4651103" name="Google Shape;816;p108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74792100" name="Google Shape;817;p108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79357127" name="Google Shape;818;p108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2193206" name="Google Shape;819;p108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0389634" name="Google Shape;820;p108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357508001" name="Google Shape;821;p108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24323016" name="Google Shape;822;p108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9681307" name="Google Shape;823;p108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7823115" name="Google Shape;824;p108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89112168" name="Google Shape;825;p108"/>
          <p:cNvCxnSpPr>
            <a:cxnSpLocks/>
            <a:stCxn id="799681307" idx="3"/>
            <a:endCxn id="357508001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347751" name="Google Shape;826;p108"/>
          <p:cNvCxnSpPr>
            <a:cxnSpLocks/>
            <a:stCxn id="1424323016" idx="3"/>
            <a:endCxn id="1674792100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619741" name="Google Shape;831;p10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0875099" name="Google Shape;832;p10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14282186" name="Google Shape;833;p109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46910435" name="Google Shape;834;p109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1194133" name="Google Shape;835;p109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344138144" name="Google Shape;836;p109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62670732" name="Google Shape;837;p109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0237481" name="Google Shape;838;p109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6907743" name="Google Shape;839;p109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844123924" name="Google Shape;840;p109"/>
          <p:cNvCxnSpPr>
            <a:cxnSpLocks/>
            <a:stCxn id="670237481" idx="3"/>
            <a:endCxn id="344138144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6209018" name="Google Shape;841;p109"/>
          <p:cNvCxnSpPr>
            <a:cxnSpLocks/>
            <a:stCxn id="1362670732" idx="3"/>
            <a:endCxn id="1714282186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037820" name="Google Shape;842;p109"/>
          <p:cNvCxnSpPr>
            <a:cxnSpLocks/>
            <a:stCxn id="783619741" idx="3"/>
            <a:endCxn id="344138144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049837" name="Google Shape;847;p11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3483489" name="Google Shape;848;p11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07497876" name="Google Shape;849;p110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0759478" name="Google Shape;850;p110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7752964" name="Google Shape;851;p110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038248007" name="Google Shape;852;p110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20216559" name="Google Shape;853;p110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8139963" name=""/>
          <p:cNvSpPr/>
          <p:nvPr/>
        </p:nvSpPr>
        <p:spPr bwMode="auto">
          <a:xfrm>
            <a:off x="917974" y="4002910"/>
            <a:ext cx="4887087" cy="14629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36" y="4272"/>
                  <a:pt x="3694" y="14716"/>
                  <a:pt x="4973" y="19463"/>
                </a:cubicBezTo>
                <a:cubicBezTo>
                  <a:pt x="6394" y="25160"/>
                  <a:pt x="7389" y="28008"/>
                  <a:pt x="8668" y="31806"/>
                </a:cubicBezTo>
                <a:cubicBezTo>
                  <a:pt x="9236" y="33705"/>
                  <a:pt x="9805" y="35129"/>
                  <a:pt x="10515" y="37028"/>
                </a:cubicBezTo>
                <a:cubicBezTo>
                  <a:pt x="11084" y="37978"/>
                  <a:pt x="12363" y="39876"/>
                  <a:pt x="13500" y="40826"/>
                </a:cubicBezTo>
                <a:cubicBezTo>
                  <a:pt x="14636" y="41775"/>
                  <a:pt x="16342" y="42725"/>
                  <a:pt x="17336" y="43200"/>
                </a:cubicBezTo>
                <a:cubicBezTo>
                  <a:pt x="19184" y="42725"/>
                  <a:pt x="20178" y="41775"/>
                  <a:pt x="21742" y="40826"/>
                </a:cubicBezTo>
                <a:cubicBezTo>
                  <a:pt x="22594" y="40351"/>
                  <a:pt x="23873" y="39402"/>
                  <a:pt x="24868" y="39402"/>
                </a:cubicBezTo>
                <a:cubicBezTo>
                  <a:pt x="25721" y="39402"/>
                  <a:pt x="27142" y="39876"/>
                  <a:pt x="28136" y="39876"/>
                </a:cubicBezTo>
                <a:cubicBezTo>
                  <a:pt x="29131" y="40351"/>
                  <a:pt x="29842" y="40351"/>
                  <a:pt x="30978" y="39402"/>
                </a:cubicBezTo>
                <a:cubicBezTo>
                  <a:pt x="31689" y="38927"/>
                  <a:pt x="32257" y="38452"/>
                  <a:pt x="33252" y="37503"/>
                </a:cubicBezTo>
                <a:cubicBezTo>
                  <a:pt x="33821" y="36553"/>
                  <a:pt x="34957" y="35129"/>
                  <a:pt x="35668" y="34180"/>
                </a:cubicBezTo>
                <a:cubicBezTo>
                  <a:pt x="36663" y="32756"/>
                  <a:pt x="37089" y="32281"/>
                  <a:pt x="37515" y="31806"/>
                </a:cubicBezTo>
                <a:cubicBezTo>
                  <a:pt x="37942" y="30857"/>
                  <a:pt x="38510" y="30382"/>
                  <a:pt x="39221" y="29432"/>
                </a:cubicBezTo>
                <a:cubicBezTo>
                  <a:pt x="39931" y="29432"/>
                  <a:pt x="40357" y="29432"/>
                  <a:pt x="41068" y="29432"/>
                </a:cubicBezTo>
                <a:cubicBezTo>
                  <a:pt x="41636" y="29432"/>
                  <a:pt x="42205" y="29432"/>
                  <a:pt x="42773" y="29432"/>
                </a:cubicBezTo>
                <a:cubicBezTo>
                  <a:pt x="43200" y="29432"/>
                  <a:pt x="42773" y="28008"/>
                  <a:pt x="42205" y="26109"/>
                </a:cubicBezTo>
                <a:cubicBezTo>
                  <a:pt x="41778" y="24685"/>
                  <a:pt x="41921" y="26109"/>
                  <a:pt x="42205" y="27534"/>
                </a:cubicBezTo>
                <a:cubicBezTo>
                  <a:pt x="42205" y="28958"/>
                  <a:pt x="42063" y="30857"/>
                  <a:pt x="41636" y="32756"/>
                </a:cubicBezTo>
                <a:quadBezTo>
                  <a:pt x="41068" y="33705"/>
                  <a:pt x="40500" y="3418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0818688" name=""/>
          <p:cNvSpPr/>
          <p:nvPr/>
        </p:nvSpPr>
        <p:spPr bwMode="auto">
          <a:xfrm>
            <a:off x="339239" y="5755189"/>
            <a:ext cx="530505" cy="6751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236" y="8228"/>
                  <a:pt x="10472" y="20571"/>
                  <a:pt x="14399" y="27771"/>
                </a:cubicBezTo>
                <a:cubicBezTo>
                  <a:pt x="15709" y="31885"/>
                  <a:pt x="17018" y="34971"/>
                  <a:pt x="13090" y="28799"/>
                </a:cubicBezTo>
                <a:cubicBezTo>
                  <a:pt x="7854" y="16457"/>
                  <a:pt x="6545" y="10285"/>
                  <a:pt x="5236" y="6171"/>
                </a:cubicBezTo>
                <a:cubicBezTo>
                  <a:pt x="9163" y="3085"/>
                  <a:pt x="17018" y="7199"/>
                  <a:pt x="22254" y="11314"/>
                </a:cubicBezTo>
                <a:cubicBezTo>
                  <a:pt x="27490" y="16457"/>
                  <a:pt x="31418" y="22628"/>
                  <a:pt x="35345" y="28799"/>
                </a:cubicBezTo>
                <a:cubicBezTo>
                  <a:pt x="39272" y="36000"/>
                  <a:pt x="40581" y="3908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122030" name=""/>
          <p:cNvSpPr/>
          <p:nvPr/>
        </p:nvSpPr>
        <p:spPr bwMode="auto">
          <a:xfrm>
            <a:off x="805442" y="2588226"/>
            <a:ext cx="2652530" cy="342417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141" y="41577"/>
                  <a:pt x="5759" y="40563"/>
                  <a:pt x="9163" y="38129"/>
                </a:cubicBezTo>
                <a:cubicBezTo>
                  <a:pt x="11258" y="36304"/>
                  <a:pt x="13614" y="33464"/>
                  <a:pt x="14923" y="31436"/>
                </a:cubicBezTo>
                <a:cubicBezTo>
                  <a:pt x="16232" y="29408"/>
                  <a:pt x="17279" y="27177"/>
                  <a:pt x="17803" y="25960"/>
                </a:cubicBezTo>
                <a:cubicBezTo>
                  <a:pt x="18327" y="24946"/>
                  <a:pt x="18850" y="23121"/>
                  <a:pt x="19898" y="20687"/>
                </a:cubicBezTo>
                <a:cubicBezTo>
                  <a:pt x="20945" y="18861"/>
                  <a:pt x="21992" y="16630"/>
                  <a:pt x="22516" y="15414"/>
                </a:cubicBezTo>
                <a:cubicBezTo>
                  <a:pt x="23039" y="14602"/>
                  <a:pt x="23301" y="13588"/>
                  <a:pt x="23825" y="12574"/>
                </a:cubicBezTo>
                <a:cubicBezTo>
                  <a:pt x="24349" y="11560"/>
                  <a:pt x="25134" y="10749"/>
                  <a:pt x="26181" y="8923"/>
                </a:cubicBezTo>
                <a:cubicBezTo>
                  <a:pt x="26967" y="7909"/>
                  <a:pt x="27752" y="6895"/>
                  <a:pt x="28538" y="5881"/>
                </a:cubicBezTo>
                <a:cubicBezTo>
                  <a:pt x="29061" y="5273"/>
                  <a:pt x="30370" y="4664"/>
                  <a:pt x="31418" y="4056"/>
                </a:cubicBezTo>
                <a:cubicBezTo>
                  <a:pt x="32989" y="3447"/>
                  <a:pt x="34036" y="3245"/>
                  <a:pt x="35869" y="2839"/>
                </a:cubicBezTo>
                <a:cubicBezTo>
                  <a:pt x="36916" y="2839"/>
                  <a:pt x="38749" y="2839"/>
                  <a:pt x="39796" y="3042"/>
                </a:cubicBezTo>
                <a:cubicBezTo>
                  <a:pt x="40843" y="3447"/>
                  <a:pt x="41890" y="3853"/>
                  <a:pt x="42676" y="4259"/>
                </a:cubicBezTo>
                <a:cubicBezTo>
                  <a:pt x="41629" y="3853"/>
                  <a:pt x="40843" y="3245"/>
                  <a:pt x="40320" y="2636"/>
                </a:cubicBezTo>
                <a:cubicBezTo>
                  <a:pt x="39010" y="1825"/>
                  <a:pt x="38225" y="1216"/>
                  <a:pt x="37701" y="608"/>
                </a:cubicBezTo>
                <a:cubicBezTo>
                  <a:pt x="37178" y="0"/>
                  <a:pt x="39272" y="1419"/>
                  <a:pt x="41367" y="2839"/>
                </a:cubicBezTo>
                <a:cubicBezTo>
                  <a:pt x="42414" y="3447"/>
                  <a:pt x="43200" y="3853"/>
                  <a:pt x="42676" y="5070"/>
                </a:cubicBezTo>
                <a:cubicBezTo>
                  <a:pt x="40320" y="6692"/>
                  <a:pt x="37963" y="8923"/>
                  <a:pt x="36130" y="1115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754238" name="Google Shape;860;p111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74603747" name="Google Shape;861;p111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7102068" name="Google Shape;862;p11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4597180" name="Google Shape;863;p11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838903541" name="Google Shape;864;p111"/>
          <p:cNvCxnSpPr>
            <a:cxnSpLocks/>
            <a:stCxn id="1067102068" idx="3"/>
            <a:endCxn id="431056576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1056576" name="Google Shape;865;p111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7187003" name="Google Shape;866;p111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945071559" name="Google Shape;867;p111"/>
          <p:cNvCxnSpPr>
            <a:cxnSpLocks/>
            <a:stCxn id="97187003" idx="3"/>
            <a:endCxn id="1358754238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6047879" name="Google Shape;868;p111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23239502" name="Google Shape;869;p111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142337905" name="Google Shape;870;p111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613316" name="Google Shape;598;p9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156848" name="Google Shape;599;p9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6719126" name="Google Shape;600;p9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66947244" name="Google Shape;601;p9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9800536" name="Google Shape;602;p94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8530896" name="Google Shape;603;p94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049997934" name="Google Shape;604;p94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4095845" name="Google Shape;605;p94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61321485" name="Google Shape;606;p9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49" y="5585686"/>
            <a:ext cx="450433" cy="96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533842" name="Google Shape;875;p112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13087870" name="Google Shape;876;p112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3503891" name="Google Shape;877;p11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3104904" name="Google Shape;878;p11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66026857" name="Google Shape;879;p112"/>
          <p:cNvCxnSpPr>
            <a:cxnSpLocks/>
            <a:stCxn id="1653503891" idx="3"/>
            <a:endCxn id="227572342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572342" name="Google Shape;880;p112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23688878" name="Google Shape;881;p112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929959588" name="Google Shape;882;p112"/>
          <p:cNvCxnSpPr>
            <a:cxnSpLocks/>
            <a:stCxn id="1923688878" idx="3"/>
            <a:endCxn id="1863533842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0628608" name="Google Shape;883;p112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55429578" name="Google Shape;884;p112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61723209" name="Google Shape;885;p112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6763045" name="Google Shape;886;p112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5208159" name="Google Shape;887;p112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829229069" name="Google Shape;888;p112"/>
          <p:cNvCxnSpPr>
            <a:cxnSpLocks/>
            <a:stCxn id="1886763045" idx="1"/>
            <a:endCxn id="227572342" idx="0"/>
          </p:cNvCxnSpPr>
          <p:nvPr/>
        </p:nvCxnSpPr>
        <p:spPr bwMode="auto">
          <a:xfrm flipH="1">
            <a:off x="2176399" y="1384499"/>
            <a:ext cx="1522399" cy="3013999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684109" name="Google Shape;893;p113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36489025" name="Google Shape;894;p113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431203" name="Google Shape;895;p11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6149969" name="Google Shape;896;p11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317457606" name="Google Shape;897;p113"/>
          <p:cNvCxnSpPr>
            <a:cxnSpLocks/>
            <a:stCxn id="721431203" idx="3"/>
            <a:endCxn id="210539747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539747" name="Google Shape;898;p113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68443358" name="Google Shape;899;p113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283388351" name="Google Shape;900;p113"/>
          <p:cNvCxnSpPr>
            <a:cxnSpLocks/>
            <a:stCxn id="568443358" idx="3"/>
            <a:endCxn id="1698684109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305131" name="Google Shape;901;p11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22128773" name="Google Shape;902;p11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615557023" name="Google Shape;903;p113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7539555" name="Google Shape;904;p113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6018569" name="Google Shape;905;p113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833966009" name="Google Shape;906;p113"/>
          <p:cNvCxnSpPr>
            <a:cxnSpLocks/>
            <a:stCxn id="1637539555" idx="2"/>
            <a:endCxn id="1698684109" idx="0"/>
          </p:cNvCxnSpPr>
          <p:nvPr/>
        </p:nvCxnSpPr>
        <p:spPr bwMode="auto">
          <a:xfrm rot="-5399978" flipH="1">
            <a:off x="4298598" y="2138499"/>
            <a:ext cx="437599" cy="799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132312" name="Google Shape;911;p114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4035203" name="Google Shape;912;p114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524155" name="Google Shape;913;p11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219248" name="Google Shape;914;p11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429815516" name="Google Shape;915;p114"/>
          <p:cNvCxnSpPr>
            <a:cxnSpLocks/>
            <a:stCxn id="147524155" idx="3"/>
            <a:endCxn id="687954942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7954942" name="Google Shape;916;p114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24741184" name="Google Shape;917;p114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338170712" name="Google Shape;918;p114"/>
          <p:cNvCxnSpPr>
            <a:cxnSpLocks/>
            <a:stCxn id="1524741184" idx="3"/>
            <a:endCxn id="486132312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638836" name="Google Shape;919;p11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23816175" name="Google Shape;920;p11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70401238" name="Google Shape;921;p114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63426" name="Google Shape;922;p114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7792707" name="Google Shape;923;p114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549700" name="Google Shape;924;p114"/>
          <p:cNvCxnSpPr>
            <a:cxnSpLocks/>
            <a:stCxn id="6963426" idx="3"/>
            <a:endCxn id="922638836" idx="0"/>
          </p:cNvCxnSpPr>
          <p:nvPr/>
        </p:nvCxnSpPr>
        <p:spPr bwMode="auto">
          <a:xfrm>
            <a:off x="5335200" y="1384499"/>
            <a:ext cx="1351999" cy="2823199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127924" name="Google Shape;929;p11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75771692" name="Google Shape;930;p11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2550026" name="Google Shape;931;p11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6298397" name="Google Shape;932;p11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901395280" name="Google Shape;933;p115"/>
          <p:cNvCxnSpPr>
            <a:cxnSpLocks/>
            <a:stCxn id="812550026" idx="3"/>
            <a:endCxn id="1298217133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8217133" name="Google Shape;934;p115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80467061" name="Google Shape;935;p115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69478244" name="Google Shape;936;p115"/>
          <p:cNvCxnSpPr>
            <a:cxnSpLocks/>
            <a:stCxn id="980467061" idx="3"/>
            <a:endCxn id="1901127924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566868" name="Google Shape;937;p11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50700686" name="Google Shape;938;p11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52279310" name="Google Shape;939;p115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358802" name="Google Shape;940;p115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5859149" name="Google Shape;941;p115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35363" name="Google Shape;946;p11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47123606" name="Google Shape;947;p11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7416348" name="Google Shape;948;p11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6903609" name="Google Shape;949;p11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111600362" name="Google Shape;950;p116"/>
          <p:cNvCxnSpPr>
            <a:cxnSpLocks/>
            <a:stCxn id="1177416348" idx="3"/>
            <a:endCxn id="30701777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01777" name="Google Shape;951;p116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48677242" name="Google Shape;952;p116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8056179" name="Google Shape;953;p116"/>
          <p:cNvCxnSpPr>
            <a:cxnSpLocks/>
            <a:stCxn id="748677242" idx="3"/>
            <a:endCxn id="27835363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9552490" name="Google Shape;954;p11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38133746" name="Google Shape;955;p11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11959634" name="Google Shape;956;p116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442022" name="Google Shape;961;p11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933332" name="Google Shape;970;p11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5350274" name="Google Shape;971;p11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9922518" name="Google Shape;976;p12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8160042" name="Google Shape;977;p12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75626039" name="Google Shape;978;p120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32883598" name="Google Shape;979;p120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6481289" name="Google Shape;980;p120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926345" name="Google Shape;985;p12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329097" name="Google Shape;986;p12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45262754" name="Google Shape;987;p121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56142034" name="Google Shape;988;p121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7387516" name="Google Shape;989;p121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0170715" name="Google Shape;990;p121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359917063" name="Google Shape;991;p121"/>
          <p:cNvCxnSpPr>
            <a:cxnSpLocks/>
            <a:stCxn id="90170715" idx="3"/>
            <a:endCxn id="1245262754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3252054" name="Google Shape;992;p121"/>
          <p:cNvCxnSpPr>
            <a:cxnSpLocks/>
            <a:stCxn id="1208926345" idx="3"/>
            <a:endCxn id="1617387516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590935" name="Google Shape;611;p9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2895308" name="Google Shape;612;p9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2867132" name="Google Shape;613;p9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70388053" name="Google Shape;614;p9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1374031" name="Google Shape;615;p95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7173920" name="Google Shape;616;p95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381844009" name="Google Shape;617;p9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90792315" name="Google Shape;618;p9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3835573" name="Google Shape;619;p95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7808289" name="Google Shape;620;p95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496261346" name="Google Shape;621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799" y="24084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030292" name="Google Shape;622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96477" name="Google Shape;623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49" y="5585686"/>
            <a:ext cx="450433" cy="96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481220" name="Google Shape;997;p122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31405798" name="Google Shape;998;p122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048346" name="Google Shape;999;p12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5484298" name="Google Shape;1000;p12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223350950" name="Google Shape;1001;p122"/>
          <p:cNvCxnSpPr>
            <a:cxnSpLocks/>
            <a:stCxn id="165048346" idx="3"/>
            <a:endCxn id="877238843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7238843" name="Google Shape;1002;p122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0480183" name="Google Shape;1003;p122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887968679" name="Google Shape;1004;p122"/>
          <p:cNvCxnSpPr>
            <a:cxnSpLocks/>
            <a:stCxn id="180480183" idx="3"/>
            <a:endCxn id="1289481220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864313" name="Google Shape;1005;p122"/>
          <p:cNvSpPr/>
          <p:nvPr/>
        </p:nvSpPr>
        <p:spPr bwMode="auto">
          <a:xfrm>
            <a:off x="5869150" y="4181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93480007" name="Google Shape;1006;p122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86454409" name="Google Shape;1007;p122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971481" name="Google Shape;1016;p12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2058478" name="Google Shape;1017;p12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758746" name="Google Shape;1022;p12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79019660" name="Google Shape;1023;p12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232305" name="Google Shape;1024;p12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7687068" name="Google Shape;1025;p12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777911110" name="Google Shape;1026;p125"/>
          <p:cNvCxnSpPr>
            <a:cxnSpLocks/>
            <a:stCxn id="92232305" idx="3"/>
            <a:endCxn id="963758746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180656" name="Google Shape;1031;p12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35300043" name="Google Shape;1032;p12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5763556" name="Google Shape;1033;p12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1328735" name="Google Shape;1034;p12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77042639" name="Google Shape;1035;p126"/>
          <p:cNvSpPr/>
          <p:nvPr/>
        </p:nvSpPr>
        <p:spPr bwMode="auto">
          <a:xfrm>
            <a:off x="8143966" y="9779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16264869" name="Google Shape;1036;p126"/>
          <p:cNvSpPr/>
          <p:nvPr/>
        </p:nvSpPr>
        <p:spPr bwMode="auto">
          <a:xfrm>
            <a:off x="8143966" y="20491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335909167" name="Google Shape;1037;p126"/>
          <p:cNvCxnSpPr>
            <a:cxnSpLocks/>
            <a:stCxn id="1835763556" idx="3"/>
            <a:endCxn id="2001180656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7155336" name="Google Shape;1038;p126"/>
          <p:cNvCxnSpPr>
            <a:cxnSpLocks/>
            <a:stCxn id="1335300043" idx="3"/>
            <a:endCxn id="1277042639" idx="1"/>
          </p:cNvCxnSpPr>
          <p:nvPr/>
        </p:nvCxnSpPr>
        <p:spPr bwMode="auto">
          <a:xfrm rot="10799990" flipH="1">
            <a:off x="5335200" y="1513399"/>
            <a:ext cx="2808799" cy="2451199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34767" name="Google Shape;1043;p127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33231025" name="Google Shape;1044;p127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7138878" name="Google Shape;1045;p127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467674" name="Google Shape;1046;p127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76698264" name="Google Shape;1047;p127"/>
          <p:cNvSpPr/>
          <p:nvPr/>
        </p:nvSpPr>
        <p:spPr bwMode="auto">
          <a:xfrm>
            <a:off x="8143966" y="9779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70881666" name="Google Shape;1048;p127"/>
          <p:cNvSpPr/>
          <p:nvPr/>
        </p:nvSpPr>
        <p:spPr bwMode="auto">
          <a:xfrm>
            <a:off x="8143966" y="20491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44652119" name="Google Shape;1049;p127"/>
          <p:cNvCxnSpPr>
            <a:cxnSpLocks/>
            <a:stCxn id="237138878" idx="3"/>
            <a:endCxn id="168834767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238518" name="Google Shape;1050;p127"/>
          <p:cNvCxnSpPr>
            <a:cxnSpLocks/>
            <a:stCxn id="1033231025" idx="3"/>
            <a:endCxn id="1876698264" idx="1"/>
          </p:cNvCxnSpPr>
          <p:nvPr/>
        </p:nvCxnSpPr>
        <p:spPr bwMode="auto">
          <a:xfrm rot="10799990" flipH="1">
            <a:off x="5335200" y="1513399"/>
            <a:ext cx="2808799" cy="2451199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1295950" name="Google Shape;1051;p127"/>
          <p:cNvSpPr/>
          <p:nvPr/>
        </p:nvSpPr>
        <p:spPr bwMode="auto">
          <a:xfrm>
            <a:off x="10291233" y="3053366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57801288" name="Google Shape;1052;p127"/>
          <p:cNvSpPr/>
          <p:nvPr/>
        </p:nvSpPr>
        <p:spPr bwMode="auto">
          <a:xfrm>
            <a:off x="10291233" y="4124566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719184267" name="Google Shape;1053;p127"/>
          <p:cNvCxnSpPr>
            <a:cxnSpLocks/>
            <a:stCxn id="1770881666" idx="3"/>
            <a:endCxn id="1711295950" idx="1"/>
          </p:cNvCxnSpPr>
          <p:nvPr/>
        </p:nvCxnSpPr>
        <p:spPr bwMode="auto">
          <a:xfrm>
            <a:off x="9780366" y="2584733"/>
            <a:ext cx="510799" cy="10044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136801" name="Google Shape;1058;p12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063246" name="Google Shape;1067;p13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069974" name="Google Shape;1068;p13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050719" name="Google Shape;1073;p131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94085065" name="Google Shape;1074;p131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9741205" name="Google Shape;1075;p13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466447" name="Google Shape;1076;p13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113726698" name="Google Shape;1077;p131"/>
          <p:cNvCxnSpPr>
            <a:cxnSpLocks/>
            <a:stCxn id="1579741205" idx="3"/>
            <a:endCxn id="395050719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724365" name="Google Shape;628;p9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702565" name="Google Shape;629;p9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62165565" name="Google Shape;630;p9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27609764" name="Google Shape;631;p9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4215436" name="Google Shape;632;p96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4429543" name="Google Shape;633;p96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377210754" name="Google Shape;634;p9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83327774" name="Google Shape;635;p9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989160" name="Google Shape;636;p96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914359" name="Google Shape;637;p96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800608445" name="Google Shape;638;p9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799" y="24084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354689" name="Google Shape;639;p9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968245" name="Google Shape;640;p96"/>
          <p:cNvCxnSpPr>
            <a:cxnSpLocks/>
            <a:stCxn id="935989160" idx="3"/>
            <a:endCxn id="377210754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137526" name="Google Shape;1082;p132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2955071" name="Google Shape;1083;p132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3155075" name="Google Shape;1084;p13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4701690" name="Google Shape;1085;p13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1658942" name="Google Shape;1087;p132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96103668" name="Google Shape;1088;p132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2830109" name=""/>
          <p:cNvSpPr/>
          <p:nvPr/>
        </p:nvSpPr>
        <p:spPr bwMode="auto">
          <a:xfrm>
            <a:off x="3120378" y="2620378"/>
            <a:ext cx="482277" cy="35045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0" y="42605"/>
                  <a:pt x="1440" y="42011"/>
                  <a:pt x="5759" y="41416"/>
                </a:cubicBezTo>
                <a:cubicBezTo>
                  <a:pt x="12960" y="39633"/>
                  <a:pt x="15840" y="38245"/>
                  <a:pt x="18720" y="36264"/>
                </a:cubicBezTo>
                <a:cubicBezTo>
                  <a:pt x="18720" y="35075"/>
                  <a:pt x="18720" y="33291"/>
                  <a:pt x="17280" y="31904"/>
                </a:cubicBezTo>
                <a:cubicBezTo>
                  <a:pt x="15840" y="30715"/>
                  <a:pt x="12960" y="28932"/>
                  <a:pt x="10080" y="27743"/>
                </a:cubicBezTo>
                <a:cubicBezTo>
                  <a:pt x="5759" y="25563"/>
                  <a:pt x="5759" y="24176"/>
                  <a:pt x="2879" y="21798"/>
                </a:cubicBezTo>
                <a:cubicBezTo>
                  <a:pt x="2879" y="20609"/>
                  <a:pt x="2879" y="18825"/>
                  <a:pt x="2879" y="17636"/>
                </a:cubicBezTo>
                <a:cubicBezTo>
                  <a:pt x="2879" y="16844"/>
                  <a:pt x="2879" y="15655"/>
                  <a:pt x="2879" y="14862"/>
                </a:cubicBezTo>
                <a:cubicBezTo>
                  <a:pt x="1440" y="14069"/>
                  <a:pt x="1440" y="13078"/>
                  <a:pt x="1440" y="12088"/>
                </a:cubicBezTo>
                <a:cubicBezTo>
                  <a:pt x="1440" y="10899"/>
                  <a:pt x="2879" y="9710"/>
                  <a:pt x="4320" y="8719"/>
                </a:cubicBezTo>
                <a:cubicBezTo>
                  <a:pt x="5759" y="8124"/>
                  <a:pt x="8640" y="7332"/>
                  <a:pt x="11520" y="6737"/>
                </a:cubicBezTo>
                <a:cubicBezTo>
                  <a:pt x="15840" y="5944"/>
                  <a:pt x="20160" y="5548"/>
                  <a:pt x="24479" y="5152"/>
                </a:cubicBezTo>
                <a:cubicBezTo>
                  <a:pt x="28800" y="4755"/>
                  <a:pt x="34560" y="4755"/>
                  <a:pt x="38880" y="4755"/>
                </a:cubicBezTo>
                <a:cubicBezTo>
                  <a:pt x="43199" y="5152"/>
                  <a:pt x="41760" y="4557"/>
                  <a:pt x="36000" y="3368"/>
                </a:cubicBezTo>
                <a:cubicBezTo>
                  <a:pt x="31680" y="2377"/>
                  <a:pt x="27359" y="1783"/>
                  <a:pt x="23040" y="792"/>
                </a:cubicBezTo>
                <a:cubicBezTo>
                  <a:pt x="18720" y="0"/>
                  <a:pt x="20160" y="990"/>
                  <a:pt x="23040" y="1783"/>
                </a:cubicBezTo>
                <a:cubicBezTo>
                  <a:pt x="25920" y="3170"/>
                  <a:pt x="27359" y="3963"/>
                  <a:pt x="30240" y="4954"/>
                </a:cubicBezTo>
                <a:cubicBezTo>
                  <a:pt x="31680" y="5746"/>
                  <a:pt x="34560" y="6539"/>
                  <a:pt x="36000" y="7133"/>
                </a:cubicBezTo>
                <a:cubicBezTo>
                  <a:pt x="37440" y="7728"/>
                  <a:pt x="37440" y="8521"/>
                  <a:pt x="34560" y="9313"/>
                </a:cubicBezTo>
                <a:lnTo>
                  <a:pt x="31680" y="990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7952052" name=""/>
          <p:cNvSpPr/>
          <p:nvPr/>
        </p:nvSpPr>
        <p:spPr bwMode="auto">
          <a:xfrm>
            <a:off x="1416327" y="1077087"/>
            <a:ext cx="1077087" cy="33920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68" y="22316"/>
                </a:moveTo>
                <a:cubicBezTo>
                  <a:pt x="3868" y="19450"/>
                  <a:pt x="644" y="13717"/>
                  <a:pt x="0" y="10851"/>
                </a:cubicBezTo>
                <a:cubicBezTo>
                  <a:pt x="0" y="9008"/>
                  <a:pt x="1934" y="6551"/>
                  <a:pt x="3223" y="5323"/>
                </a:cubicBezTo>
                <a:cubicBezTo>
                  <a:pt x="5158" y="4299"/>
                  <a:pt x="6447" y="3071"/>
                  <a:pt x="7737" y="2456"/>
                </a:cubicBezTo>
                <a:cubicBezTo>
                  <a:pt x="8382" y="1842"/>
                  <a:pt x="10316" y="1023"/>
                  <a:pt x="12895" y="614"/>
                </a:cubicBezTo>
                <a:cubicBezTo>
                  <a:pt x="15474" y="204"/>
                  <a:pt x="18053" y="0"/>
                  <a:pt x="19988" y="0"/>
                </a:cubicBezTo>
                <a:cubicBezTo>
                  <a:pt x="21922" y="0"/>
                  <a:pt x="25146" y="204"/>
                  <a:pt x="27080" y="614"/>
                </a:cubicBezTo>
                <a:cubicBezTo>
                  <a:pt x="29014" y="1842"/>
                  <a:pt x="32238" y="3685"/>
                  <a:pt x="32883" y="4299"/>
                </a:cubicBezTo>
                <a:cubicBezTo>
                  <a:pt x="33528" y="4913"/>
                  <a:pt x="34173" y="5527"/>
                  <a:pt x="34817" y="6142"/>
                </a:cubicBezTo>
                <a:cubicBezTo>
                  <a:pt x="36107" y="7575"/>
                  <a:pt x="37397" y="9622"/>
                  <a:pt x="38686" y="12489"/>
                </a:cubicBezTo>
                <a:cubicBezTo>
                  <a:pt x="39331" y="15150"/>
                  <a:pt x="39331" y="18631"/>
                  <a:pt x="38686" y="20678"/>
                </a:cubicBezTo>
                <a:cubicBezTo>
                  <a:pt x="38041" y="22930"/>
                  <a:pt x="37397" y="24568"/>
                  <a:pt x="37397" y="25387"/>
                </a:cubicBezTo>
                <a:cubicBezTo>
                  <a:pt x="37397" y="26411"/>
                  <a:pt x="37397" y="27639"/>
                  <a:pt x="37397" y="28458"/>
                </a:cubicBezTo>
                <a:cubicBezTo>
                  <a:pt x="36752" y="29482"/>
                  <a:pt x="36107" y="30915"/>
                  <a:pt x="36107" y="31529"/>
                </a:cubicBezTo>
                <a:cubicBezTo>
                  <a:pt x="35462" y="32348"/>
                  <a:pt x="34817" y="32963"/>
                  <a:pt x="34817" y="34191"/>
                </a:cubicBezTo>
                <a:cubicBezTo>
                  <a:pt x="34817" y="35215"/>
                  <a:pt x="34817" y="35829"/>
                  <a:pt x="34817" y="37057"/>
                </a:cubicBezTo>
                <a:cubicBezTo>
                  <a:pt x="34817" y="37672"/>
                  <a:pt x="34817" y="38286"/>
                  <a:pt x="34817" y="39105"/>
                </a:cubicBezTo>
                <a:cubicBezTo>
                  <a:pt x="34817" y="39719"/>
                  <a:pt x="34817" y="40333"/>
                  <a:pt x="34173" y="41152"/>
                </a:cubicBezTo>
                <a:cubicBezTo>
                  <a:pt x="34173" y="42381"/>
                  <a:pt x="34173" y="43200"/>
                  <a:pt x="32238" y="41562"/>
                </a:cubicBezTo>
                <a:cubicBezTo>
                  <a:pt x="31594" y="39309"/>
                  <a:pt x="30949" y="38081"/>
                  <a:pt x="30304" y="37057"/>
                </a:cubicBezTo>
                <a:cubicBezTo>
                  <a:pt x="29014" y="36034"/>
                  <a:pt x="28370" y="35419"/>
                  <a:pt x="27080" y="34805"/>
                </a:cubicBezTo>
                <a:cubicBezTo>
                  <a:pt x="25146" y="34191"/>
                  <a:pt x="27080" y="35419"/>
                  <a:pt x="29014" y="36443"/>
                </a:cubicBezTo>
                <a:cubicBezTo>
                  <a:pt x="30304" y="37057"/>
                  <a:pt x="31594" y="37876"/>
                  <a:pt x="33528" y="38490"/>
                </a:cubicBezTo>
                <a:cubicBezTo>
                  <a:pt x="36107" y="38695"/>
                  <a:pt x="41265" y="37057"/>
                  <a:pt x="42555" y="35829"/>
                </a:cubicBezTo>
                <a:quadBezTo>
                  <a:pt x="43200" y="34600"/>
                  <a:pt x="43200" y="3357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986887" name="Google Shape;1094;p133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37175823" name="Google Shape;1095;p133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3490809" name="Google Shape;1096;p13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3099981" name="Google Shape;1097;p13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943616396" name="Google Shape;1098;p133"/>
          <p:cNvCxnSpPr>
            <a:cxnSpLocks/>
            <a:stCxn id="1923490809" idx="3"/>
            <a:endCxn id="125508345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508345" name="Google Shape;1099;p133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76200278" name="Google Shape;1100;p133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14353900" name="Google Shape;1101;p133"/>
          <p:cNvCxnSpPr>
            <a:cxnSpLocks/>
            <a:stCxn id="1876200278" idx="3"/>
            <a:endCxn id="2118986887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52944" name="Google Shape;1102;p133"/>
          <p:cNvSpPr/>
          <p:nvPr/>
        </p:nvSpPr>
        <p:spPr bwMode="auto">
          <a:xfrm>
            <a:off x="8143966" y="9779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7848146" name="Google Shape;1103;p133"/>
          <p:cNvSpPr/>
          <p:nvPr/>
        </p:nvSpPr>
        <p:spPr bwMode="auto">
          <a:xfrm>
            <a:off x="8143966" y="20491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5750397" name=""/>
          <p:cNvSpPr/>
          <p:nvPr/>
        </p:nvSpPr>
        <p:spPr bwMode="auto">
          <a:xfrm>
            <a:off x="5242403" y="1446834"/>
            <a:ext cx="2732910" cy="27650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08" y="40437"/>
                </a:moveTo>
                <a:cubicBezTo>
                  <a:pt x="3049" y="42446"/>
                  <a:pt x="6098" y="43200"/>
                  <a:pt x="8385" y="42697"/>
                </a:cubicBezTo>
                <a:cubicBezTo>
                  <a:pt x="10672" y="41693"/>
                  <a:pt x="13722" y="39683"/>
                  <a:pt x="15247" y="37925"/>
                </a:cubicBezTo>
                <a:cubicBezTo>
                  <a:pt x="16771" y="36167"/>
                  <a:pt x="18042" y="34158"/>
                  <a:pt x="18804" y="32651"/>
                </a:cubicBezTo>
                <a:cubicBezTo>
                  <a:pt x="18804" y="31646"/>
                  <a:pt x="18804" y="29888"/>
                  <a:pt x="18042" y="28130"/>
                </a:cubicBezTo>
                <a:cubicBezTo>
                  <a:pt x="16263" y="23609"/>
                  <a:pt x="15247" y="21097"/>
                  <a:pt x="14230" y="18334"/>
                </a:cubicBezTo>
                <a:cubicBezTo>
                  <a:pt x="13722" y="17079"/>
                  <a:pt x="12959" y="16074"/>
                  <a:pt x="11181" y="14065"/>
                </a:cubicBezTo>
                <a:cubicBezTo>
                  <a:pt x="9402" y="12558"/>
                  <a:pt x="7369" y="11553"/>
                  <a:pt x="3811" y="10046"/>
                </a:cubicBezTo>
                <a:cubicBezTo>
                  <a:pt x="2795" y="9795"/>
                  <a:pt x="1524" y="9544"/>
                  <a:pt x="762" y="9293"/>
                </a:cubicBezTo>
                <a:cubicBezTo>
                  <a:pt x="254" y="8539"/>
                  <a:pt x="0" y="7283"/>
                  <a:pt x="0" y="6530"/>
                </a:cubicBezTo>
                <a:cubicBezTo>
                  <a:pt x="508" y="5274"/>
                  <a:pt x="1016" y="4018"/>
                  <a:pt x="1778" y="3516"/>
                </a:cubicBezTo>
                <a:cubicBezTo>
                  <a:pt x="3049" y="2762"/>
                  <a:pt x="4065" y="2009"/>
                  <a:pt x="5590" y="1506"/>
                </a:cubicBezTo>
                <a:cubicBezTo>
                  <a:pt x="7877" y="1004"/>
                  <a:pt x="9148" y="502"/>
                  <a:pt x="10164" y="251"/>
                </a:cubicBezTo>
                <a:cubicBezTo>
                  <a:pt x="11689" y="0"/>
                  <a:pt x="12705" y="0"/>
                  <a:pt x="13722" y="251"/>
                </a:cubicBezTo>
                <a:cubicBezTo>
                  <a:pt x="14992" y="502"/>
                  <a:pt x="16009" y="502"/>
                  <a:pt x="17280" y="1004"/>
                </a:cubicBezTo>
                <a:cubicBezTo>
                  <a:pt x="18550" y="1506"/>
                  <a:pt x="19821" y="2009"/>
                  <a:pt x="20583" y="2009"/>
                </a:cubicBezTo>
                <a:cubicBezTo>
                  <a:pt x="21345" y="2260"/>
                  <a:pt x="23124" y="3013"/>
                  <a:pt x="24395" y="3013"/>
                </a:cubicBezTo>
                <a:cubicBezTo>
                  <a:pt x="25665" y="3516"/>
                  <a:pt x="27444" y="4018"/>
                  <a:pt x="28715" y="4269"/>
                </a:cubicBezTo>
                <a:cubicBezTo>
                  <a:pt x="29985" y="4520"/>
                  <a:pt x="32527" y="5023"/>
                  <a:pt x="33543" y="5274"/>
                </a:cubicBezTo>
                <a:cubicBezTo>
                  <a:pt x="34560" y="5525"/>
                  <a:pt x="35322" y="5525"/>
                  <a:pt x="36084" y="5525"/>
                </a:cubicBezTo>
                <a:cubicBezTo>
                  <a:pt x="37101" y="5525"/>
                  <a:pt x="38117" y="5525"/>
                  <a:pt x="39134" y="5525"/>
                </a:cubicBezTo>
                <a:cubicBezTo>
                  <a:pt x="40150" y="5525"/>
                  <a:pt x="40912" y="5525"/>
                  <a:pt x="41675" y="5525"/>
                </a:cubicBezTo>
                <a:cubicBezTo>
                  <a:pt x="40658" y="4269"/>
                  <a:pt x="39896" y="3767"/>
                  <a:pt x="39134" y="3013"/>
                </a:cubicBezTo>
                <a:cubicBezTo>
                  <a:pt x="40404" y="3767"/>
                  <a:pt x="41421" y="4269"/>
                  <a:pt x="42437" y="5023"/>
                </a:cubicBezTo>
                <a:cubicBezTo>
                  <a:pt x="43200" y="5525"/>
                  <a:pt x="42691" y="6781"/>
                  <a:pt x="41167" y="8539"/>
                </a:cubicBezTo>
                <a:lnTo>
                  <a:pt x="39896" y="904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704308" name="Google Shape;1109;p134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42286463" name="Google Shape;1110;p134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1798445" name="Google Shape;1111;p13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9583519" name="Google Shape;1112;p13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737263597" name="Google Shape;1113;p134"/>
          <p:cNvCxnSpPr>
            <a:cxnSpLocks/>
            <a:stCxn id="1931798445" idx="3"/>
            <a:endCxn id="332476822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476822" name="Google Shape;1114;p134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60476224" name="Google Shape;1115;p134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3213590" name="Google Shape;1116;p134"/>
          <p:cNvCxnSpPr>
            <a:cxnSpLocks/>
            <a:stCxn id="1860476224" idx="3"/>
            <a:endCxn id="2081704308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8773330" name="Google Shape;1117;p134"/>
          <p:cNvSpPr/>
          <p:nvPr/>
        </p:nvSpPr>
        <p:spPr bwMode="auto">
          <a:xfrm>
            <a:off x="8143966" y="9779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21781926" name="Google Shape;1118;p134"/>
          <p:cNvSpPr/>
          <p:nvPr/>
        </p:nvSpPr>
        <p:spPr bwMode="auto">
          <a:xfrm>
            <a:off x="8143966" y="2049133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6737271" name="Google Shape;1119;p13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3946492" name="Google Shape;1120;p13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3907033" name=""/>
          <p:cNvSpPr/>
          <p:nvPr/>
        </p:nvSpPr>
        <p:spPr bwMode="auto">
          <a:xfrm>
            <a:off x="6110505" y="4260125"/>
            <a:ext cx="1093163" cy="106101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494" y="7200"/>
                </a:moveTo>
                <a:cubicBezTo>
                  <a:pt x="26682" y="7200"/>
                  <a:pt x="21600" y="7854"/>
                  <a:pt x="14611" y="10472"/>
                </a:cubicBezTo>
                <a:cubicBezTo>
                  <a:pt x="8258" y="13090"/>
                  <a:pt x="5082" y="15054"/>
                  <a:pt x="3176" y="17018"/>
                </a:cubicBezTo>
                <a:cubicBezTo>
                  <a:pt x="1270" y="20290"/>
                  <a:pt x="0" y="25527"/>
                  <a:pt x="0" y="30763"/>
                </a:cubicBezTo>
                <a:cubicBezTo>
                  <a:pt x="1270" y="35999"/>
                  <a:pt x="3811" y="40581"/>
                  <a:pt x="8894" y="43200"/>
                </a:cubicBezTo>
                <a:cubicBezTo>
                  <a:pt x="20964" y="42545"/>
                  <a:pt x="29223" y="38618"/>
                  <a:pt x="35576" y="34690"/>
                </a:cubicBezTo>
                <a:cubicBezTo>
                  <a:pt x="39388" y="31418"/>
                  <a:pt x="41294" y="28145"/>
                  <a:pt x="42564" y="25527"/>
                </a:cubicBezTo>
                <a:cubicBezTo>
                  <a:pt x="43200" y="21599"/>
                  <a:pt x="41929" y="14400"/>
                  <a:pt x="36211" y="5890"/>
                </a:cubicBezTo>
                <a:cubicBezTo>
                  <a:pt x="26682" y="0"/>
                  <a:pt x="20964" y="0"/>
                  <a:pt x="17152" y="1309"/>
                </a:cubicBezTo>
                <a:lnTo>
                  <a:pt x="12705" y="4581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7548" name=""/>
          <p:cNvSpPr/>
          <p:nvPr/>
        </p:nvSpPr>
        <p:spPr bwMode="auto">
          <a:xfrm>
            <a:off x="8441518" y="996707"/>
            <a:ext cx="1109239" cy="11574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060" y="599"/>
                </a:moveTo>
                <a:cubicBezTo>
                  <a:pt x="28173" y="2999"/>
                  <a:pt x="18156" y="7199"/>
                  <a:pt x="13147" y="9600"/>
                </a:cubicBezTo>
                <a:cubicBezTo>
                  <a:pt x="6886" y="12600"/>
                  <a:pt x="3756" y="14400"/>
                  <a:pt x="1878" y="16200"/>
                </a:cubicBezTo>
                <a:cubicBezTo>
                  <a:pt x="0" y="18600"/>
                  <a:pt x="0" y="25799"/>
                  <a:pt x="3756" y="33600"/>
                </a:cubicBezTo>
                <a:cubicBezTo>
                  <a:pt x="9391" y="40200"/>
                  <a:pt x="16904" y="43200"/>
                  <a:pt x="26921" y="42000"/>
                </a:cubicBezTo>
                <a:cubicBezTo>
                  <a:pt x="35686" y="37800"/>
                  <a:pt x="40695" y="33600"/>
                  <a:pt x="42573" y="30000"/>
                </a:cubicBezTo>
                <a:cubicBezTo>
                  <a:pt x="43200" y="27600"/>
                  <a:pt x="40695" y="15599"/>
                  <a:pt x="38191" y="9600"/>
                </a:cubicBezTo>
                <a:cubicBezTo>
                  <a:pt x="31304" y="1799"/>
                  <a:pt x="23165" y="0"/>
                  <a:pt x="13773" y="4800"/>
                </a:cubicBezTo>
                <a:lnTo>
                  <a:pt x="8765" y="90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0603751" name=""/>
          <p:cNvSpPr/>
          <p:nvPr/>
        </p:nvSpPr>
        <p:spPr bwMode="auto">
          <a:xfrm>
            <a:off x="7042910" y="2057721"/>
            <a:ext cx="1752277" cy="38903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774" y="43200"/>
                  <a:pt x="10700" y="42842"/>
                  <a:pt x="22987" y="41950"/>
                </a:cubicBezTo>
                <a:cubicBezTo>
                  <a:pt x="33291" y="41057"/>
                  <a:pt x="37255" y="40522"/>
                  <a:pt x="40029" y="40165"/>
                </a:cubicBezTo>
                <a:cubicBezTo>
                  <a:pt x="41218" y="40165"/>
                  <a:pt x="42407" y="40165"/>
                  <a:pt x="43200" y="39094"/>
                </a:cubicBezTo>
                <a:cubicBezTo>
                  <a:pt x="42803" y="37130"/>
                  <a:pt x="41614" y="34631"/>
                  <a:pt x="39236" y="31061"/>
                </a:cubicBezTo>
                <a:cubicBezTo>
                  <a:pt x="36462" y="28204"/>
                  <a:pt x="32102" y="24991"/>
                  <a:pt x="27743" y="21778"/>
                </a:cubicBezTo>
                <a:cubicBezTo>
                  <a:pt x="25761" y="20171"/>
                  <a:pt x="24572" y="19100"/>
                  <a:pt x="24176" y="18565"/>
                </a:cubicBezTo>
                <a:cubicBezTo>
                  <a:pt x="23383" y="18029"/>
                  <a:pt x="22194" y="16958"/>
                  <a:pt x="21005" y="16066"/>
                </a:cubicBezTo>
                <a:cubicBezTo>
                  <a:pt x="20212" y="15352"/>
                  <a:pt x="19023" y="14280"/>
                  <a:pt x="17834" y="13031"/>
                </a:cubicBezTo>
                <a:cubicBezTo>
                  <a:pt x="17042" y="12138"/>
                  <a:pt x="16249" y="11424"/>
                  <a:pt x="15853" y="10710"/>
                </a:cubicBezTo>
                <a:cubicBezTo>
                  <a:pt x="15060" y="9996"/>
                  <a:pt x="14267" y="8925"/>
                  <a:pt x="14267" y="8211"/>
                </a:cubicBezTo>
                <a:cubicBezTo>
                  <a:pt x="15456" y="6783"/>
                  <a:pt x="18231" y="4819"/>
                  <a:pt x="19816" y="3748"/>
                </a:cubicBezTo>
                <a:cubicBezTo>
                  <a:pt x="20609" y="3213"/>
                  <a:pt x="21401" y="2499"/>
                  <a:pt x="22194" y="1785"/>
                </a:cubicBezTo>
                <a:cubicBezTo>
                  <a:pt x="23779" y="1071"/>
                  <a:pt x="24176" y="535"/>
                  <a:pt x="25365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172387" name=""/>
          <p:cNvSpPr/>
          <p:nvPr/>
        </p:nvSpPr>
        <p:spPr bwMode="auto">
          <a:xfrm>
            <a:off x="3892023" y="4388733"/>
            <a:ext cx="1736201" cy="13986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399" y="0"/>
                </a:moveTo>
                <a:cubicBezTo>
                  <a:pt x="23999" y="1489"/>
                  <a:pt x="20399" y="3972"/>
                  <a:pt x="17200" y="5462"/>
                </a:cubicBezTo>
                <a:cubicBezTo>
                  <a:pt x="13200" y="7448"/>
                  <a:pt x="9600" y="9434"/>
                  <a:pt x="8000" y="10427"/>
                </a:cubicBezTo>
                <a:cubicBezTo>
                  <a:pt x="5999" y="11420"/>
                  <a:pt x="4799" y="12910"/>
                  <a:pt x="3199" y="14896"/>
                </a:cubicBezTo>
                <a:cubicBezTo>
                  <a:pt x="2000" y="16882"/>
                  <a:pt x="1200" y="18868"/>
                  <a:pt x="799" y="20358"/>
                </a:cubicBezTo>
                <a:cubicBezTo>
                  <a:pt x="400" y="21848"/>
                  <a:pt x="0" y="24827"/>
                  <a:pt x="0" y="27806"/>
                </a:cubicBezTo>
                <a:cubicBezTo>
                  <a:pt x="799" y="32275"/>
                  <a:pt x="1200" y="34758"/>
                  <a:pt x="2000" y="36744"/>
                </a:cubicBezTo>
                <a:cubicBezTo>
                  <a:pt x="2800" y="38731"/>
                  <a:pt x="3600" y="40220"/>
                  <a:pt x="4799" y="41710"/>
                </a:cubicBezTo>
                <a:cubicBezTo>
                  <a:pt x="7200" y="43200"/>
                  <a:pt x="8399" y="43200"/>
                  <a:pt x="10799" y="42206"/>
                </a:cubicBezTo>
                <a:cubicBezTo>
                  <a:pt x="13200" y="41213"/>
                  <a:pt x="17200" y="38234"/>
                  <a:pt x="20000" y="36248"/>
                </a:cubicBezTo>
                <a:cubicBezTo>
                  <a:pt x="22400" y="34758"/>
                  <a:pt x="25200" y="32772"/>
                  <a:pt x="27999" y="30289"/>
                </a:cubicBezTo>
                <a:cubicBezTo>
                  <a:pt x="31200" y="28303"/>
                  <a:pt x="33199" y="25324"/>
                  <a:pt x="35600" y="22841"/>
                </a:cubicBezTo>
                <a:cubicBezTo>
                  <a:pt x="36400" y="21351"/>
                  <a:pt x="37599" y="19365"/>
                  <a:pt x="36799" y="17875"/>
                </a:cubicBezTo>
                <a:cubicBezTo>
                  <a:pt x="35600" y="17379"/>
                  <a:pt x="33199" y="16882"/>
                  <a:pt x="31599" y="16386"/>
                </a:cubicBezTo>
                <a:cubicBezTo>
                  <a:pt x="29999" y="15393"/>
                  <a:pt x="32800" y="14896"/>
                  <a:pt x="37200" y="15393"/>
                </a:cubicBezTo>
                <a:cubicBezTo>
                  <a:pt x="40399" y="16386"/>
                  <a:pt x="41600" y="16882"/>
                  <a:pt x="43200" y="17379"/>
                </a:cubicBezTo>
                <a:quadBezTo>
                  <a:pt x="40399" y="25324"/>
                  <a:pt x="36799" y="31282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647020" name="Google Shape;1127;p13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1266832" name=""/>
          <p:cNvSpPr/>
          <p:nvPr/>
        </p:nvSpPr>
        <p:spPr bwMode="auto">
          <a:xfrm>
            <a:off x="1480631" y="3199113"/>
            <a:ext cx="1832657" cy="9967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780"/>
                </a:moveTo>
                <a:cubicBezTo>
                  <a:pt x="1894" y="29961"/>
                  <a:pt x="4168" y="34838"/>
                  <a:pt x="8715" y="41109"/>
                </a:cubicBezTo>
                <a:cubicBezTo>
                  <a:pt x="12505" y="43200"/>
                  <a:pt x="18189" y="42503"/>
                  <a:pt x="25768" y="32748"/>
                </a:cubicBezTo>
                <a:cubicBezTo>
                  <a:pt x="30694" y="23690"/>
                  <a:pt x="35242" y="13238"/>
                  <a:pt x="38273" y="6967"/>
                </a:cubicBezTo>
                <a:cubicBezTo>
                  <a:pt x="40168" y="4180"/>
                  <a:pt x="41684" y="1393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4967966" name="Google Shape;645;p97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5799332" name="Google Shape;646;p97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5019487" name="Google Shape;647;p97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5812712" name="Google Shape;648;p97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2745279" name="Google Shape;649;p97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4890805" name="Google Shape;650;p97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19208367" name="Google Shape;651;p97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51060730" name="Google Shape;652;p97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5011472" name="Google Shape;653;p97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4840030" name="Google Shape;654;p97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340465431" name="Google Shape;655;p9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799" y="24084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090960" name="Google Shape;656;p9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8209926" name="Google Shape;657;p97"/>
          <p:cNvCxnSpPr>
            <a:cxnSpLocks/>
            <a:stCxn id="465011472" idx="3"/>
            <a:endCxn id="119208367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494171" name="Google Shape;662;p98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0329610" name="Google Shape;663;p98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6547577" name="Google Shape;664;p98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10366126" name="Google Shape;665;p98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0860077" name="Google Shape;666;p98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45480757" name="Google Shape;667;p98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775219133" name="Google Shape;668;p98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26695703" name="Google Shape;669;p98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0481352" name="Google Shape;670;p98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3890575" name="Google Shape;671;p98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485282296" name="Google Shape;672;p9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491249" name="Google Shape;673;p98"/>
          <p:cNvCxnSpPr>
            <a:cxnSpLocks/>
            <a:stCxn id="1910481352" idx="3"/>
            <a:endCxn id="1775219133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589425" name="Google Shape;678;p9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9928768" name="Google Shape;679;p9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48954001" name="Google Shape;680;p99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67031426" name="Google Shape;681;p99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5905773" name="Google Shape;682;p99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1113834" name="Google Shape;683;p99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389821795" name="Google Shape;684;p99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77025091" name="Google Shape;685;p99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2786839" name="Google Shape;686;p99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288224" name="Google Shape;687;p99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742191572" name="Google Shape;688;p9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7186785" name="Google Shape;689;p99"/>
          <p:cNvCxnSpPr>
            <a:cxnSpLocks/>
            <a:stCxn id="782786839" idx="3"/>
            <a:endCxn id="1389821795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460583" name="Google Shape;694;p10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7578450" name="Google Shape;695;p10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83202375" name="Google Shape;696;p100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23062139" name="Google Shape;697;p100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5161860" name="Google Shape;699;p100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898437082" name="Google Shape;700;p100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65004124" name="Google Shape;701;p100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6702673" name="Google Shape;702;p100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6872426" name="Google Shape;703;p100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18131070" name=""/>
          <p:cNvSpPr/>
          <p:nvPr/>
        </p:nvSpPr>
        <p:spPr bwMode="auto">
          <a:xfrm>
            <a:off x="5387087" y="3327721"/>
            <a:ext cx="1302150" cy="73949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321"/>
                </a:moveTo>
                <a:cubicBezTo>
                  <a:pt x="1599" y="36626"/>
                  <a:pt x="3199" y="29113"/>
                  <a:pt x="5866" y="19721"/>
                </a:cubicBezTo>
                <a:cubicBezTo>
                  <a:pt x="6399" y="15965"/>
                  <a:pt x="7466" y="12208"/>
                  <a:pt x="10133" y="7513"/>
                </a:cubicBezTo>
                <a:cubicBezTo>
                  <a:pt x="12266" y="4695"/>
                  <a:pt x="15999" y="939"/>
                  <a:pt x="17599" y="939"/>
                </a:cubicBezTo>
                <a:cubicBezTo>
                  <a:pt x="20266" y="0"/>
                  <a:pt x="21866" y="0"/>
                  <a:pt x="23999" y="1878"/>
                </a:cubicBezTo>
                <a:cubicBezTo>
                  <a:pt x="25599" y="3756"/>
                  <a:pt x="27200" y="6573"/>
                  <a:pt x="28799" y="10330"/>
                </a:cubicBezTo>
                <a:cubicBezTo>
                  <a:pt x="29866" y="13147"/>
                  <a:pt x="31466" y="18782"/>
                  <a:pt x="31999" y="21600"/>
                </a:cubicBezTo>
                <a:cubicBezTo>
                  <a:pt x="32533" y="25356"/>
                  <a:pt x="33599" y="29113"/>
                  <a:pt x="34666" y="31930"/>
                </a:cubicBezTo>
                <a:cubicBezTo>
                  <a:pt x="34666" y="34747"/>
                  <a:pt x="36266" y="37565"/>
                  <a:pt x="36799" y="40382"/>
                </a:cubicBezTo>
                <a:cubicBezTo>
                  <a:pt x="36799" y="43200"/>
                  <a:pt x="34666" y="41321"/>
                  <a:pt x="32533" y="39443"/>
                </a:cubicBezTo>
                <a:cubicBezTo>
                  <a:pt x="30399" y="35686"/>
                  <a:pt x="28799" y="32869"/>
                  <a:pt x="30933" y="34747"/>
                </a:cubicBezTo>
                <a:cubicBezTo>
                  <a:pt x="33066" y="37565"/>
                  <a:pt x="35199" y="40382"/>
                  <a:pt x="36799" y="42260"/>
                </a:cubicBezTo>
                <a:cubicBezTo>
                  <a:pt x="39466" y="40382"/>
                  <a:pt x="40533" y="37565"/>
                  <a:pt x="41066" y="33808"/>
                </a:cubicBezTo>
                <a:quadBezTo>
                  <a:pt x="42133" y="30991"/>
                  <a:pt x="43200" y="2817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221779" name=""/>
          <p:cNvSpPr/>
          <p:nvPr/>
        </p:nvSpPr>
        <p:spPr bwMode="auto">
          <a:xfrm>
            <a:off x="1496707" y="1237847"/>
            <a:ext cx="3295569" cy="15754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199"/>
                </a:moveTo>
                <a:cubicBezTo>
                  <a:pt x="2739" y="34824"/>
                  <a:pt x="5268" y="27771"/>
                  <a:pt x="8218" y="18955"/>
                </a:cubicBezTo>
                <a:cubicBezTo>
                  <a:pt x="9904" y="14106"/>
                  <a:pt x="11590" y="10579"/>
                  <a:pt x="14119" y="6171"/>
                </a:cubicBezTo>
                <a:cubicBezTo>
                  <a:pt x="15804" y="3967"/>
                  <a:pt x="17912" y="1763"/>
                  <a:pt x="19176" y="881"/>
                </a:cubicBezTo>
                <a:cubicBezTo>
                  <a:pt x="20862" y="440"/>
                  <a:pt x="22126" y="0"/>
                  <a:pt x="22969" y="0"/>
                </a:cubicBezTo>
                <a:cubicBezTo>
                  <a:pt x="24234" y="0"/>
                  <a:pt x="25077" y="0"/>
                  <a:pt x="26762" y="440"/>
                </a:cubicBezTo>
                <a:cubicBezTo>
                  <a:pt x="27816" y="1322"/>
                  <a:pt x="29713" y="3526"/>
                  <a:pt x="31188" y="5730"/>
                </a:cubicBezTo>
                <a:cubicBezTo>
                  <a:pt x="32874" y="8816"/>
                  <a:pt x="33927" y="11020"/>
                  <a:pt x="35192" y="14546"/>
                </a:cubicBezTo>
                <a:cubicBezTo>
                  <a:pt x="36035" y="16751"/>
                  <a:pt x="36667" y="18073"/>
                  <a:pt x="37299" y="20718"/>
                </a:cubicBezTo>
                <a:cubicBezTo>
                  <a:pt x="37931" y="22481"/>
                  <a:pt x="38353" y="24685"/>
                  <a:pt x="38774" y="26448"/>
                </a:cubicBezTo>
                <a:cubicBezTo>
                  <a:pt x="38985" y="27771"/>
                  <a:pt x="38985" y="29093"/>
                  <a:pt x="38142" y="28653"/>
                </a:cubicBezTo>
                <a:cubicBezTo>
                  <a:pt x="37299" y="27771"/>
                  <a:pt x="36035" y="25567"/>
                  <a:pt x="35402" y="24685"/>
                </a:cubicBezTo>
                <a:cubicBezTo>
                  <a:pt x="34560" y="23363"/>
                  <a:pt x="33717" y="22481"/>
                  <a:pt x="33295" y="21159"/>
                </a:cubicBezTo>
                <a:cubicBezTo>
                  <a:pt x="33717" y="22481"/>
                  <a:pt x="34349" y="24244"/>
                  <a:pt x="34770" y="25567"/>
                </a:cubicBezTo>
                <a:cubicBezTo>
                  <a:pt x="35192" y="26889"/>
                  <a:pt x="35824" y="27771"/>
                  <a:pt x="36456" y="28212"/>
                </a:cubicBezTo>
                <a:cubicBezTo>
                  <a:pt x="37299" y="27330"/>
                  <a:pt x="38985" y="24244"/>
                  <a:pt x="40671" y="20277"/>
                </a:cubicBezTo>
                <a:cubicBezTo>
                  <a:pt x="41303" y="18955"/>
                  <a:pt x="41935" y="17632"/>
                  <a:pt x="42357" y="16310"/>
                </a:cubicBezTo>
                <a:lnTo>
                  <a:pt x="43200" y="15428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394288" name=""/>
          <p:cNvSpPr/>
          <p:nvPr/>
        </p:nvSpPr>
        <p:spPr bwMode="auto">
          <a:xfrm>
            <a:off x="5371011" y="3858226"/>
            <a:ext cx="932403" cy="4179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276"/>
                </a:moveTo>
                <a:cubicBezTo>
                  <a:pt x="744" y="24923"/>
                  <a:pt x="1489" y="29907"/>
                  <a:pt x="2979" y="34892"/>
                </a:cubicBezTo>
                <a:cubicBezTo>
                  <a:pt x="4468" y="29907"/>
                  <a:pt x="6703" y="21600"/>
                  <a:pt x="7448" y="16615"/>
                </a:cubicBezTo>
                <a:cubicBezTo>
                  <a:pt x="8937" y="9969"/>
                  <a:pt x="11917" y="3323"/>
                  <a:pt x="15641" y="0"/>
                </a:cubicBezTo>
                <a:cubicBezTo>
                  <a:pt x="19365" y="0"/>
                  <a:pt x="21600" y="0"/>
                  <a:pt x="25324" y="1661"/>
                </a:cubicBezTo>
                <a:cubicBezTo>
                  <a:pt x="28303" y="6646"/>
                  <a:pt x="29793" y="13292"/>
                  <a:pt x="31282" y="19938"/>
                </a:cubicBezTo>
                <a:cubicBezTo>
                  <a:pt x="32027" y="29907"/>
                  <a:pt x="32772" y="38215"/>
                  <a:pt x="33517" y="43200"/>
                </a:cubicBezTo>
                <a:cubicBezTo>
                  <a:pt x="31282" y="38215"/>
                  <a:pt x="29793" y="31569"/>
                  <a:pt x="28303" y="24923"/>
                </a:cubicBezTo>
                <a:cubicBezTo>
                  <a:pt x="26813" y="19938"/>
                  <a:pt x="29793" y="24923"/>
                  <a:pt x="32027" y="29907"/>
                </a:cubicBezTo>
                <a:cubicBezTo>
                  <a:pt x="34262" y="28246"/>
                  <a:pt x="36496" y="23261"/>
                  <a:pt x="38731" y="13292"/>
                </a:cubicBezTo>
                <a:quadBezTo>
                  <a:pt x="41710" y="6646"/>
                  <a:pt x="43200" y="1661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276343" name=""/>
          <p:cNvSpPr/>
          <p:nvPr/>
        </p:nvSpPr>
        <p:spPr bwMode="auto">
          <a:xfrm>
            <a:off x="1866454" y="2572150"/>
            <a:ext cx="1768353" cy="90025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570" y="43200"/>
                  <a:pt x="5498" y="40885"/>
                  <a:pt x="8640" y="37028"/>
                </a:cubicBezTo>
                <a:cubicBezTo>
                  <a:pt x="12174" y="30857"/>
                  <a:pt x="14138" y="23914"/>
                  <a:pt x="14923" y="18514"/>
                </a:cubicBezTo>
                <a:cubicBezTo>
                  <a:pt x="15316" y="16200"/>
                  <a:pt x="15316" y="13885"/>
                  <a:pt x="16494" y="9257"/>
                </a:cubicBezTo>
                <a:cubicBezTo>
                  <a:pt x="17672" y="6171"/>
                  <a:pt x="19636" y="3857"/>
                  <a:pt x="22778" y="1542"/>
                </a:cubicBezTo>
                <a:cubicBezTo>
                  <a:pt x="23956" y="0"/>
                  <a:pt x="25134" y="0"/>
                  <a:pt x="26705" y="0"/>
                </a:cubicBezTo>
                <a:cubicBezTo>
                  <a:pt x="28669" y="2314"/>
                  <a:pt x="31418" y="4628"/>
                  <a:pt x="32989" y="6942"/>
                </a:cubicBezTo>
                <a:cubicBezTo>
                  <a:pt x="34560" y="8485"/>
                  <a:pt x="36130" y="10028"/>
                  <a:pt x="37309" y="11571"/>
                </a:cubicBezTo>
                <a:cubicBezTo>
                  <a:pt x="38487" y="12342"/>
                  <a:pt x="39665" y="13885"/>
                  <a:pt x="41629" y="15428"/>
                </a:cubicBezTo>
                <a:cubicBezTo>
                  <a:pt x="43200" y="16971"/>
                  <a:pt x="42414" y="13885"/>
                  <a:pt x="40843" y="9257"/>
                </a:cubicBezTo>
                <a:cubicBezTo>
                  <a:pt x="40058" y="6171"/>
                  <a:pt x="39272" y="3085"/>
                  <a:pt x="40843" y="9257"/>
                </a:cubicBezTo>
                <a:cubicBezTo>
                  <a:pt x="42414" y="13885"/>
                  <a:pt x="43200" y="16971"/>
                  <a:pt x="38487" y="18514"/>
                </a:cubicBezTo>
                <a:cubicBezTo>
                  <a:pt x="35345" y="19285"/>
                  <a:pt x="32203" y="20057"/>
                  <a:pt x="28276" y="215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072059" name="Google Shape;709;p10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2971013" name="Google Shape;710;p10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97440451" name="Google Shape;711;p101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34232311" name="Google Shape;712;p101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9889773" name="Google Shape;713;p101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96161319" name="Google Shape;714;p101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2077904700" name="Google Shape;715;p101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93095578" name="Google Shape;716;p101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1713908" name="Google Shape;717;p101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7196583" name="Google Shape;718;p101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129937117" name="Google Shape;719;p101"/>
          <p:cNvCxnSpPr>
            <a:cxnSpLocks/>
            <a:stCxn id="2121713908" idx="3"/>
            <a:endCxn id="2077904700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43</Slides>
  <Notes>43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2024-07-06T11:50:50Z</dcterms:modified>
  <cp:category/>
  <cp:contentStatus/>
  <cp:version/>
</cp:coreProperties>
</file>