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BC8C79-93AC-296B-2B40-29FC67F4235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B3E602-EBDE-C080-63AB-40953F2346E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818BB3-7873-1551-5EC0-DE88598960C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6D518-B6B2-9D8D-3BBE-C021CBC1D92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C609F4-EF62-FE61-11D0-3E32EB719A0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5E84EA-8A74-E8E5-97B5-18F2ED09E79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43409B-4E81-1DCA-99B6-CC6F97B35BC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B55091-B5EB-778B-1C9C-F70B60944A3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878010-B62B-8915-CFBA-21CC59D554A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01901-F2A4-EFC5-FC14-F9376650F8D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708B4D-B376-F5BC-3D1F-66812043673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622975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292063265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95653484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42A2FE9-E5EB-10BA-434B-2C782669C7B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661065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8853457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9721145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84D4100-69AF-CFA4-3855-AE18A94E32F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214638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A3C7F45-FFA9-E455-10D6-CAFD7D17AE6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732950" name="Google Shape;55;p14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82592882" name="Google Shape;56;p14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42784053" name="Google Shape;57;p1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0738943-862D-4DAA-E97F-3CAE93E02F2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7468691" name="Google Shape;59;p1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34898476" name="Google Shape;60;p1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B91B959-5342-A646-55CF-1A9D9A47BDF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5930874" name="Google Shape;62;p1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5068437" name="Google Shape;63;p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9643628" name="Google Shape;64;p1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A49A092-A4E7-B49F-154B-45B3611D553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956935" name="Google Shape;66;p17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148863" name="Google Shape;67;p17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524153" name="Google Shape;68;p17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014181368" name="Google Shape;69;p1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90F469D-D75C-076A-2322-C945C3FFE2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012164" name="Google Shape;71;p18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8000979" name="Google Shape;72;p1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47D4B9-497D-9162-18D0-842C87187BF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366388" name="Google Shape;74;p19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22716552" name="Google Shape;75;p19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087677348" name="Google Shape;76;p1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F01A7D2-AC9A-9A06-32C1-52F9E1308E5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387181" name="Google Shape;78;p20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530112702" name="Google Shape;79;p2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61BFE2C-F1DF-F4D7-E851-DAEB9F42B8F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02195" name="Google Shape;81;p21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4755494" name="Google Shape;82;p21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427502595" name="Google Shape;83;p21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004062717" name="Google Shape;84;p21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056165" name="Google Shape;85;p2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9F5B355-652E-E996-D9F1-46E304E05DC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373683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2403518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54D9F09-9150-0FE4-C887-F8AD71F5E65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739424" name="Google Shape;87;p22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451871445" name="Google Shape;88;p2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9FCB704-91BF-BD02-91F9-459B6D1F53D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711738" name="Google Shape;90;p23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29451871" name="Google Shape;91;p23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1905283" name="Google Shape;92;p2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A0EA609-9C9E-4F82-5E43-B5B9DFB12EC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796069" name="Google Shape;94;p2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713217D-C35D-3035-8A10-571F40FF8DA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092257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0664053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0540741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F698CD-0D7E-A187-137D-7393C173A3A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18040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1906010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55793108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34577246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7219FEB-7477-66E3-1CA1-32F32FBEFC9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479602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8557296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8D8ADA1-15C9-02D5-5F4B-F3C6F1972E6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888921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46020037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745583949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43126FA-0ABC-718F-6A52-4432D1B87EA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282186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491960569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9BB9A1A-AB57-A669-5D2F-586E15E34CA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317100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312109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13465861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51266414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57503484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7B1F139-8F23-49A9-647E-1E5BFB6BD01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623035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489277344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FA29A33-C5AF-9B33-D6D6-55471BC16E8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543501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1192576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5711262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4CC1F7-E2D6-4A24-5761-FFF2876B1782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881810" name="Google Shape;51;p13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7675943" name="Google Shape;52;p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05693146" name="Google Shape;53;p1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DB6520B-9EF5-A96E-A140-74FD7FA9613C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021118" name="Google Shape;547;p9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sorting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2431676" name="Google Shape;614;p104"/>
          <p:cNvSpPr txBox="1"/>
          <p:nvPr>
            <p:ph type="title"/>
          </p:nvPr>
        </p:nvSpPr>
        <p:spPr bwMode="auto">
          <a:xfrm flipH="0" flipV="0">
            <a:off x="-268094" y="2068131"/>
            <a:ext cx="12661280" cy="2421551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>
                <a:latin typeface="Consolas"/>
                <a:ea typeface="Consolas"/>
                <a:cs typeface="Consolas"/>
              </a:rPr>
              <a:t>0  1  2  3  4  5  6  7</a:t>
            </a:r>
            <a:endParaRPr sz="4800">
              <a:latin typeface="Consolas"/>
              <a:ea typeface="Consolas"/>
              <a:cs typeface="Consolas"/>
            </a:endParaRPr>
          </a:p>
        </p:txBody>
      </p:sp>
      <p:sp>
        <p:nvSpPr>
          <p:cNvPr id="1080497696" name=""/>
          <p:cNvSpPr/>
          <p:nvPr/>
        </p:nvSpPr>
        <p:spPr bwMode="auto">
          <a:xfrm>
            <a:off x="3476362" y="2632362"/>
            <a:ext cx="5599545" cy="1477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487"/>
                </a:moveTo>
                <a:cubicBezTo>
                  <a:pt x="0" y="37462"/>
                  <a:pt x="0" y="31049"/>
                  <a:pt x="0" y="21937"/>
                </a:cubicBezTo>
                <a:cubicBezTo>
                  <a:pt x="89" y="18225"/>
                  <a:pt x="178" y="15187"/>
                  <a:pt x="267" y="12149"/>
                </a:cubicBezTo>
                <a:cubicBezTo>
                  <a:pt x="267" y="9787"/>
                  <a:pt x="178" y="7762"/>
                  <a:pt x="178" y="6074"/>
                </a:cubicBezTo>
                <a:cubicBezTo>
                  <a:pt x="356" y="4725"/>
                  <a:pt x="1692" y="4049"/>
                  <a:pt x="2761" y="3712"/>
                </a:cubicBezTo>
                <a:cubicBezTo>
                  <a:pt x="4542" y="3375"/>
                  <a:pt x="5522" y="3375"/>
                  <a:pt x="6858" y="3375"/>
                </a:cubicBezTo>
                <a:cubicBezTo>
                  <a:pt x="7571" y="3037"/>
                  <a:pt x="8729" y="2699"/>
                  <a:pt x="9708" y="2699"/>
                </a:cubicBezTo>
                <a:cubicBezTo>
                  <a:pt x="10688" y="2362"/>
                  <a:pt x="12024" y="1687"/>
                  <a:pt x="12915" y="1349"/>
                </a:cubicBezTo>
                <a:cubicBezTo>
                  <a:pt x="14251" y="1012"/>
                  <a:pt x="15142" y="674"/>
                  <a:pt x="16478" y="1012"/>
                </a:cubicBezTo>
                <a:cubicBezTo>
                  <a:pt x="17280" y="1349"/>
                  <a:pt x="18170" y="2024"/>
                  <a:pt x="19417" y="3037"/>
                </a:cubicBezTo>
                <a:cubicBezTo>
                  <a:pt x="20219" y="3712"/>
                  <a:pt x="21288" y="4049"/>
                  <a:pt x="22178" y="4049"/>
                </a:cubicBezTo>
                <a:cubicBezTo>
                  <a:pt x="23158" y="3712"/>
                  <a:pt x="24494" y="2699"/>
                  <a:pt x="25029" y="2362"/>
                </a:cubicBezTo>
                <a:cubicBezTo>
                  <a:pt x="25652" y="2024"/>
                  <a:pt x="26098" y="2024"/>
                  <a:pt x="26810" y="2024"/>
                </a:cubicBezTo>
                <a:cubicBezTo>
                  <a:pt x="27345" y="2699"/>
                  <a:pt x="28324" y="3037"/>
                  <a:pt x="29126" y="3375"/>
                </a:cubicBezTo>
                <a:cubicBezTo>
                  <a:pt x="30106" y="3375"/>
                  <a:pt x="30729" y="3712"/>
                  <a:pt x="31175" y="3712"/>
                </a:cubicBezTo>
                <a:cubicBezTo>
                  <a:pt x="31798" y="3712"/>
                  <a:pt x="32511" y="3712"/>
                  <a:pt x="33134" y="3712"/>
                </a:cubicBezTo>
                <a:cubicBezTo>
                  <a:pt x="33847" y="3712"/>
                  <a:pt x="34560" y="3712"/>
                  <a:pt x="35450" y="3712"/>
                </a:cubicBezTo>
                <a:cubicBezTo>
                  <a:pt x="35985" y="3712"/>
                  <a:pt x="36697" y="4049"/>
                  <a:pt x="37232" y="4049"/>
                </a:cubicBezTo>
                <a:cubicBezTo>
                  <a:pt x="37855" y="4049"/>
                  <a:pt x="38568" y="3712"/>
                  <a:pt x="39815" y="3037"/>
                </a:cubicBezTo>
                <a:cubicBezTo>
                  <a:pt x="42398" y="674"/>
                  <a:pt x="43200" y="0"/>
                  <a:pt x="42932" y="1012"/>
                </a:cubicBezTo>
                <a:cubicBezTo>
                  <a:pt x="42665" y="2024"/>
                  <a:pt x="42487" y="4387"/>
                  <a:pt x="42309" y="7762"/>
                </a:cubicBezTo>
                <a:cubicBezTo>
                  <a:pt x="42131" y="10462"/>
                  <a:pt x="41774" y="14850"/>
                  <a:pt x="41418" y="18225"/>
                </a:cubicBezTo>
                <a:cubicBezTo>
                  <a:pt x="41329" y="20249"/>
                  <a:pt x="41151" y="21937"/>
                  <a:pt x="41062" y="23624"/>
                </a:cubicBezTo>
                <a:cubicBezTo>
                  <a:pt x="40973" y="26324"/>
                  <a:pt x="40884" y="28012"/>
                  <a:pt x="40705" y="30712"/>
                </a:cubicBezTo>
                <a:cubicBezTo>
                  <a:pt x="40527" y="32399"/>
                  <a:pt x="40260" y="35774"/>
                  <a:pt x="39993" y="38137"/>
                </a:cubicBezTo>
                <a:cubicBezTo>
                  <a:pt x="39726" y="40162"/>
                  <a:pt x="39369" y="41512"/>
                  <a:pt x="39102" y="42524"/>
                </a:cubicBezTo>
                <a:cubicBezTo>
                  <a:pt x="38211" y="43200"/>
                  <a:pt x="37143" y="42862"/>
                  <a:pt x="33758" y="41174"/>
                </a:cubicBezTo>
                <a:cubicBezTo>
                  <a:pt x="31353" y="39487"/>
                  <a:pt x="28324" y="37462"/>
                  <a:pt x="26543" y="37125"/>
                </a:cubicBezTo>
                <a:cubicBezTo>
                  <a:pt x="23515" y="37125"/>
                  <a:pt x="21733" y="36787"/>
                  <a:pt x="19952" y="36450"/>
                </a:cubicBezTo>
                <a:cubicBezTo>
                  <a:pt x="17725" y="36787"/>
                  <a:pt x="16389" y="37125"/>
                  <a:pt x="14518" y="37462"/>
                </a:cubicBezTo>
                <a:cubicBezTo>
                  <a:pt x="13271" y="37799"/>
                  <a:pt x="12202" y="37799"/>
                  <a:pt x="10866" y="38137"/>
                </a:cubicBezTo>
                <a:cubicBezTo>
                  <a:pt x="10243" y="38474"/>
                  <a:pt x="9530" y="39149"/>
                  <a:pt x="9085" y="39825"/>
                </a:cubicBezTo>
                <a:cubicBezTo>
                  <a:pt x="8640" y="40499"/>
                  <a:pt x="8105" y="41512"/>
                  <a:pt x="7571" y="42187"/>
                </a:cubicBezTo>
                <a:cubicBezTo>
                  <a:pt x="6858" y="42524"/>
                  <a:pt x="6145" y="42524"/>
                  <a:pt x="5611" y="42524"/>
                </a:cubicBezTo>
                <a:cubicBezTo>
                  <a:pt x="5077" y="42524"/>
                  <a:pt x="4275" y="42187"/>
                  <a:pt x="3651" y="41849"/>
                </a:cubicBezTo>
                <a:cubicBezTo>
                  <a:pt x="2850" y="41849"/>
                  <a:pt x="2404" y="41512"/>
                  <a:pt x="1870" y="41174"/>
                </a:cubicBezTo>
                <a:cubicBezTo>
                  <a:pt x="1425" y="41174"/>
                  <a:pt x="890" y="40499"/>
                  <a:pt x="445" y="40162"/>
                </a:cubicBezTo>
                <a:lnTo>
                  <a:pt x="178" y="3914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026726" name=""/>
          <p:cNvSpPr/>
          <p:nvPr/>
        </p:nvSpPr>
        <p:spPr bwMode="auto">
          <a:xfrm>
            <a:off x="3984362" y="2747817"/>
            <a:ext cx="173181" cy="13392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159" y="0"/>
                </a:moveTo>
                <a:cubicBezTo>
                  <a:pt x="25919" y="1489"/>
                  <a:pt x="34559" y="5958"/>
                  <a:pt x="40319" y="8193"/>
                </a:cubicBezTo>
                <a:cubicBezTo>
                  <a:pt x="43200" y="10800"/>
                  <a:pt x="43200" y="13034"/>
                  <a:pt x="37439" y="17875"/>
                </a:cubicBezTo>
                <a:cubicBezTo>
                  <a:pt x="31679" y="20110"/>
                  <a:pt x="25919" y="21972"/>
                  <a:pt x="20159" y="24206"/>
                </a:cubicBezTo>
                <a:cubicBezTo>
                  <a:pt x="14400" y="27558"/>
                  <a:pt x="8639" y="29793"/>
                  <a:pt x="5759" y="32027"/>
                </a:cubicBezTo>
                <a:cubicBezTo>
                  <a:pt x="0" y="35379"/>
                  <a:pt x="0" y="37613"/>
                  <a:pt x="0" y="39475"/>
                </a:cubicBezTo>
                <a:quadBezTo>
                  <a:pt x="0" y="41337"/>
                  <a:pt x="287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962993" name=""/>
          <p:cNvSpPr/>
          <p:nvPr/>
        </p:nvSpPr>
        <p:spPr bwMode="auto">
          <a:xfrm>
            <a:off x="4792545" y="2736271"/>
            <a:ext cx="92362" cy="10852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676"/>
                  <a:pt x="0" y="9191"/>
                  <a:pt x="10800" y="15625"/>
                </a:cubicBezTo>
                <a:cubicBezTo>
                  <a:pt x="21600" y="22059"/>
                  <a:pt x="21600" y="24357"/>
                  <a:pt x="21600" y="27114"/>
                </a:cubicBezTo>
                <a:cubicBezTo>
                  <a:pt x="32399" y="29412"/>
                  <a:pt x="43200" y="31710"/>
                  <a:pt x="43200" y="34008"/>
                </a:cubicBezTo>
                <a:cubicBezTo>
                  <a:pt x="43200" y="36306"/>
                  <a:pt x="43200" y="38604"/>
                  <a:pt x="43200" y="4090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649861" name=""/>
          <p:cNvSpPr/>
          <p:nvPr/>
        </p:nvSpPr>
        <p:spPr bwMode="auto">
          <a:xfrm>
            <a:off x="5300545" y="2724726"/>
            <a:ext cx="92362" cy="1246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799" y="0"/>
                </a:moveTo>
                <a:cubicBezTo>
                  <a:pt x="43200" y="3200"/>
                  <a:pt x="43200" y="5200"/>
                  <a:pt x="43200" y="8800"/>
                </a:cubicBezTo>
                <a:cubicBezTo>
                  <a:pt x="37799" y="11600"/>
                  <a:pt x="32399" y="14799"/>
                  <a:pt x="32399" y="17200"/>
                </a:cubicBezTo>
                <a:cubicBezTo>
                  <a:pt x="32399" y="19199"/>
                  <a:pt x="32399" y="21199"/>
                  <a:pt x="32399" y="23199"/>
                </a:cubicBezTo>
                <a:cubicBezTo>
                  <a:pt x="32399" y="25199"/>
                  <a:pt x="26999" y="29199"/>
                  <a:pt x="21600" y="31199"/>
                </a:cubicBezTo>
                <a:cubicBezTo>
                  <a:pt x="16200" y="35600"/>
                  <a:pt x="10800" y="37600"/>
                  <a:pt x="0" y="412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357144" name=""/>
          <p:cNvSpPr/>
          <p:nvPr/>
        </p:nvSpPr>
        <p:spPr bwMode="auto">
          <a:xfrm>
            <a:off x="6062545" y="2817090"/>
            <a:ext cx="126999" cy="900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5345" y="6092"/>
                  <a:pt x="27490" y="10523"/>
                  <a:pt x="27490" y="13846"/>
                </a:cubicBezTo>
                <a:cubicBezTo>
                  <a:pt x="19636" y="17723"/>
                  <a:pt x="15709" y="21600"/>
                  <a:pt x="7854" y="25476"/>
                </a:cubicBezTo>
                <a:cubicBezTo>
                  <a:pt x="0" y="29353"/>
                  <a:pt x="0" y="32123"/>
                  <a:pt x="0" y="34892"/>
                </a:cubicBezTo>
                <a:cubicBezTo>
                  <a:pt x="0" y="37661"/>
                  <a:pt x="0" y="4043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62577" name=""/>
          <p:cNvSpPr/>
          <p:nvPr/>
        </p:nvSpPr>
        <p:spPr bwMode="auto">
          <a:xfrm>
            <a:off x="6709090" y="2747817"/>
            <a:ext cx="23090" cy="9582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21600" y="6245"/>
                  <a:pt x="21600" y="10930"/>
                  <a:pt x="21600" y="14573"/>
                </a:cubicBezTo>
                <a:cubicBezTo>
                  <a:pt x="21600" y="18737"/>
                  <a:pt x="21600" y="21860"/>
                  <a:pt x="0" y="26544"/>
                </a:cubicBezTo>
                <a:cubicBezTo>
                  <a:pt x="0" y="29667"/>
                  <a:pt x="0" y="33310"/>
                  <a:pt x="0" y="36433"/>
                </a:cubicBezTo>
                <a:quadBezTo>
                  <a:pt x="0" y="40077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0173589" name=""/>
          <p:cNvSpPr/>
          <p:nvPr/>
        </p:nvSpPr>
        <p:spPr bwMode="auto">
          <a:xfrm>
            <a:off x="7390271" y="2793998"/>
            <a:ext cx="69271" cy="1027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400" y="0"/>
                </a:moveTo>
                <a:cubicBezTo>
                  <a:pt x="7200" y="4368"/>
                  <a:pt x="0" y="8737"/>
                  <a:pt x="0" y="12134"/>
                </a:cubicBezTo>
                <a:cubicBezTo>
                  <a:pt x="0" y="16017"/>
                  <a:pt x="0" y="18444"/>
                  <a:pt x="0" y="21842"/>
                </a:cubicBezTo>
                <a:cubicBezTo>
                  <a:pt x="0" y="24269"/>
                  <a:pt x="0" y="27182"/>
                  <a:pt x="0" y="30579"/>
                </a:cubicBezTo>
                <a:cubicBezTo>
                  <a:pt x="14400" y="33492"/>
                  <a:pt x="21600" y="36404"/>
                  <a:pt x="28800" y="38831"/>
                </a:cubicBezTo>
                <a:quadBezTo>
                  <a:pt x="43200" y="40773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331098" name=""/>
          <p:cNvSpPr/>
          <p:nvPr/>
        </p:nvSpPr>
        <p:spPr bwMode="auto">
          <a:xfrm>
            <a:off x="8059907" y="2782453"/>
            <a:ext cx="103907" cy="1223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3599" y="5298"/>
                  <a:pt x="33599" y="7743"/>
                  <a:pt x="33599" y="10596"/>
                </a:cubicBezTo>
                <a:cubicBezTo>
                  <a:pt x="28800" y="13041"/>
                  <a:pt x="23999" y="17116"/>
                  <a:pt x="19199" y="21192"/>
                </a:cubicBezTo>
                <a:cubicBezTo>
                  <a:pt x="19199" y="24045"/>
                  <a:pt x="14400" y="26898"/>
                  <a:pt x="9599" y="28935"/>
                </a:cubicBezTo>
                <a:cubicBezTo>
                  <a:pt x="9599" y="31788"/>
                  <a:pt x="9599" y="34233"/>
                  <a:pt x="9599" y="36679"/>
                </a:cubicBezTo>
                <a:cubicBezTo>
                  <a:pt x="4799" y="38716"/>
                  <a:pt x="4799" y="41162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922984" name=""/>
          <p:cNvSpPr/>
          <p:nvPr/>
        </p:nvSpPr>
        <p:spPr bwMode="auto">
          <a:xfrm>
            <a:off x="3672635" y="3890817"/>
            <a:ext cx="57726" cy="92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5919" y="216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341076" name=""/>
          <p:cNvSpPr/>
          <p:nvPr/>
        </p:nvSpPr>
        <p:spPr bwMode="auto">
          <a:xfrm>
            <a:off x="6316545" y="4156362"/>
            <a:ext cx="242453" cy="242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685" y="14399"/>
                </a:moveTo>
                <a:cubicBezTo>
                  <a:pt x="22628" y="24685"/>
                  <a:pt x="18514" y="32914"/>
                  <a:pt x="12342" y="43199"/>
                </a:cubicBezTo>
                <a:cubicBezTo>
                  <a:pt x="16457" y="30857"/>
                  <a:pt x="20571" y="20571"/>
                  <a:pt x="22628" y="8228"/>
                </a:cubicBezTo>
                <a:cubicBezTo>
                  <a:pt x="18514" y="0"/>
                  <a:pt x="8228" y="4114"/>
                  <a:pt x="0" y="8228"/>
                </a:cubicBezTo>
                <a:cubicBezTo>
                  <a:pt x="4114" y="16457"/>
                  <a:pt x="12342" y="12342"/>
                  <a:pt x="22628" y="6171"/>
                </a:cubicBezTo>
                <a:cubicBezTo>
                  <a:pt x="30857" y="2057"/>
                  <a:pt x="41142" y="2057"/>
                  <a:pt x="43199" y="123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190727" name=""/>
          <p:cNvSpPr/>
          <p:nvPr/>
        </p:nvSpPr>
        <p:spPr bwMode="auto">
          <a:xfrm>
            <a:off x="3591817" y="2135907"/>
            <a:ext cx="150090" cy="404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646" y="7405"/>
                </a:moveTo>
                <a:cubicBezTo>
                  <a:pt x="9969" y="14811"/>
                  <a:pt x="13292" y="20982"/>
                  <a:pt x="16615" y="27154"/>
                </a:cubicBezTo>
                <a:cubicBezTo>
                  <a:pt x="23261" y="32091"/>
                  <a:pt x="29907" y="38262"/>
                  <a:pt x="36553" y="43200"/>
                </a:cubicBezTo>
                <a:cubicBezTo>
                  <a:pt x="23261" y="39497"/>
                  <a:pt x="16615" y="33325"/>
                  <a:pt x="9969" y="27154"/>
                </a:cubicBezTo>
                <a:cubicBezTo>
                  <a:pt x="0" y="20982"/>
                  <a:pt x="6646" y="27154"/>
                  <a:pt x="13292" y="32091"/>
                </a:cubicBezTo>
                <a:cubicBezTo>
                  <a:pt x="19938" y="38262"/>
                  <a:pt x="29907" y="30857"/>
                  <a:pt x="29907" y="22217"/>
                </a:cubicBezTo>
                <a:cubicBezTo>
                  <a:pt x="33230" y="16045"/>
                  <a:pt x="39876" y="617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492462" name=""/>
          <p:cNvSpPr/>
          <p:nvPr/>
        </p:nvSpPr>
        <p:spPr bwMode="auto">
          <a:xfrm>
            <a:off x="3591817" y="4444998"/>
            <a:ext cx="831271" cy="346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400"/>
                </a:moveTo>
                <a:cubicBezTo>
                  <a:pt x="1200" y="20160"/>
                  <a:pt x="2999" y="24480"/>
                  <a:pt x="5400" y="31680"/>
                </a:cubicBezTo>
                <a:cubicBezTo>
                  <a:pt x="7799" y="38880"/>
                  <a:pt x="10200" y="41760"/>
                  <a:pt x="15599" y="43200"/>
                </a:cubicBezTo>
                <a:cubicBezTo>
                  <a:pt x="19799" y="41760"/>
                  <a:pt x="22799" y="40319"/>
                  <a:pt x="26999" y="37439"/>
                </a:cubicBezTo>
                <a:cubicBezTo>
                  <a:pt x="29999" y="34560"/>
                  <a:pt x="32999" y="33119"/>
                  <a:pt x="35399" y="30239"/>
                </a:cubicBezTo>
                <a:cubicBezTo>
                  <a:pt x="38999" y="27360"/>
                  <a:pt x="41399" y="24480"/>
                  <a:pt x="42599" y="18719"/>
                </a:cubicBezTo>
                <a:cubicBezTo>
                  <a:pt x="43200" y="10080"/>
                  <a:pt x="43200" y="2880"/>
                  <a:pt x="40799" y="0"/>
                </a:cubicBezTo>
                <a:lnTo>
                  <a:pt x="38999" y="431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536346" name=""/>
          <p:cNvSpPr/>
          <p:nvPr/>
        </p:nvSpPr>
        <p:spPr bwMode="auto">
          <a:xfrm>
            <a:off x="3222362" y="300181"/>
            <a:ext cx="773545" cy="658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671" y="3789"/>
                </a:moveTo>
                <a:cubicBezTo>
                  <a:pt x="10961" y="0"/>
                  <a:pt x="14185" y="0"/>
                  <a:pt x="18698" y="0"/>
                </a:cubicBezTo>
                <a:cubicBezTo>
                  <a:pt x="23211" y="2273"/>
                  <a:pt x="23856" y="11368"/>
                  <a:pt x="19343" y="23494"/>
                </a:cubicBezTo>
                <a:cubicBezTo>
                  <a:pt x="13540" y="32589"/>
                  <a:pt x="7737" y="40168"/>
                  <a:pt x="5802" y="42442"/>
                </a:cubicBezTo>
                <a:cubicBezTo>
                  <a:pt x="2579" y="43200"/>
                  <a:pt x="644" y="40168"/>
                  <a:pt x="0" y="35621"/>
                </a:cubicBezTo>
                <a:cubicBezTo>
                  <a:pt x="644" y="29557"/>
                  <a:pt x="2579" y="25768"/>
                  <a:pt x="4513" y="21978"/>
                </a:cubicBezTo>
                <a:cubicBezTo>
                  <a:pt x="6447" y="19705"/>
                  <a:pt x="9671" y="17431"/>
                  <a:pt x="13540" y="16673"/>
                </a:cubicBezTo>
                <a:cubicBezTo>
                  <a:pt x="18053" y="18189"/>
                  <a:pt x="22567" y="20463"/>
                  <a:pt x="27080" y="24252"/>
                </a:cubicBezTo>
                <a:cubicBezTo>
                  <a:pt x="31594" y="26526"/>
                  <a:pt x="34817" y="28042"/>
                  <a:pt x="39976" y="30315"/>
                </a:cubicBezTo>
                <a:lnTo>
                  <a:pt x="43200" y="3107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375368" name=""/>
          <p:cNvSpPr/>
          <p:nvPr/>
        </p:nvSpPr>
        <p:spPr bwMode="auto">
          <a:xfrm>
            <a:off x="4030545" y="288635"/>
            <a:ext cx="507998" cy="427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5837"/>
                  <a:pt x="981" y="12843"/>
                  <a:pt x="981" y="18681"/>
                </a:cubicBezTo>
                <a:cubicBezTo>
                  <a:pt x="3927" y="23351"/>
                  <a:pt x="10800" y="22183"/>
                  <a:pt x="20618" y="21016"/>
                </a:cubicBezTo>
                <a:cubicBezTo>
                  <a:pt x="30436" y="21016"/>
                  <a:pt x="38290" y="21016"/>
                  <a:pt x="42218" y="23351"/>
                </a:cubicBezTo>
                <a:cubicBezTo>
                  <a:pt x="43200" y="29189"/>
                  <a:pt x="39272" y="35027"/>
                  <a:pt x="34363" y="40864"/>
                </a:cubicBezTo>
                <a:lnTo>
                  <a:pt x="30436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631916" name=""/>
          <p:cNvSpPr/>
          <p:nvPr/>
        </p:nvSpPr>
        <p:spPr bwMode="auto">
          <a:xfrm>
            <a:off x="4111362" y="277090"/>
            <a:ext cx="380999" cy="11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43200"/>
                  <a:pt x="22254" y="43200"/>
                  <a:pt x="30109" y="43200"/>
                </a:cubicBezTo>
                <a:quadBezTo>
                  <a:pt x="36654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779406" name=""/>
          <p:cNvSpPr/>
          <p:nvPr/>
        </p:nvSpPr>
        <p:spPr bwMode="auto">
          <a:xfrm>
            <a:off x="208998" y="577271"/>
            <a:ext cx="392545" cy="519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411" y="959"/>
                </a:moveTo>
                <a:cubicBezTo>
                  <a:pt x="19058" y="8639"/>
                  <a:pt x="13976" y="15360"/>
                  <a:pt x="7623" y="22080"/>
                </a:cubicBezTo>
                <a:cubicBezTo>
                  <a:pt x="2541" y="26879"/>
                  <a:pt x="0" y="31679"/>
                  <a:pt x="0" y="36480"/>
                </a:cubicBezTo>
                <a:cubicBezTo>
                  <a:pt x="2541" y="41280"/>
                  <a:pt x="7623" y="43200"/>
                  <a:pt x="13976" y="41280"/>
                </a:cubicBezTo>
                <a:cubicBezTo>
                  <a:pt x="19058" y="39360"/>
                  <a:pt x="25411" y="34560"/>
                  <a:pt x="31764" y="31679"/>
                </a:cubicBezTo>
                <a:cubicBezTo>
                  <a:pt x="36847" y="27840"/>
                  <a:pt x="40658" y="24000"/>
                  <a:pt x="41929" y="17280"/>
                </a:cubicBezTo>
                <a:cubicBezTo>
                  <a:pt x="43200" y="12480"/>
                  <a:pt x="41929" y="7680"/>
                  <a:pt x="38117" y="2879"/>
                </a:cubicBezTo>
                <a:lnTo>
                  <a:pt x="31764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248265" name=""/>
          <p:cNvSpPr/>
          <p:nvPr/>
        </p:nvSpPr>
        <p:spPr bwMode="auto">
          <a:xfrm>
            <a:off x="3568726" y="1535545"/>
            <a:ext cx="727362" cy="588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857" y="847"/>
                </a:moveTo>
                <a:cubicBezTo>
                  <a:pt x="7542" y="5082"/>
                  <a:pt x="8228" y="13552"/>
                  <a:pt x="8228" y="18635"/>
                </a:cubicBezTo>
                <a:cubicBezTo>
                  <a:pt x="8228" y="22870"/>
                  <a:pt x="8228" y="28800"/>
                  <a:pt x="8228" y="33035"/>
                </a:cubicBezTo>
                <a:cubicBezTo>
                  <a:pt x="4800" y="27952"/>
                  <a:pt x="3428" y="23717"/>
                  <a:pt x="2057" y="20329"/>
                </a:cubicBezTo>
                <a:cubicBezTo>
                  <a:pt x="0" y="16941"/>
                  <a:pt x="4114" y="29647"/>
                  <a:pt x="6171" y="35576"/>
                </a:cubicBezTo>
                <a:cubicBezTo>
                  <a:pt x="7542" y="39811"/>
                  <a:pt x="8914" y="43200"/>
                  <a:pt x="12342" y="42352"/>
                </a:cubicBezTo>
                <a:cubicBezTo>
                  <a:pt x="15085" y="39811"/>
                  <a:pt x="20571" y="31341"/>
                  <a:pt x="32228" y="13552"/>
                </a:cubicBezTo>
                <a:cubicBezTo>
                  <a:pt x="38399" y="5929"/>
                  <a:pt x="41142" y="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6211019" name=""/>
          <p:cNvSpPr/>
          <p:nvPr/>
        </p:nvSpPr>
        <p:spPr bwMode="auto">
          <a:xfrm>
            <a:off x="8475545" y="1870362"/>
            <a:ext cx="669636" cy="761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448" y="0"/>
                </a:moveTo>
                <a:cubicBezTo>
                  <a:pt x="7448" y="9163"/>
                  <a:pt x="7448" y="17018"/>
                  <a:pt x="7448" y="20945"/>
                </a:cubicBezTo>
                <a:cubicBezTo>
                  <a:pt x="7448" y="24872"/>
                  <a:pt x="7448" y="28145"/>
                  <a:pt x="8193" y="32072"/>
                </a:cubicBezTo>
                <a:cubicBezTo>
                  <a:pt x="8937" y="36654"/>
                  <a:pt x="9682" y="39927"/>
                  <a:pt x="9682" y="43200"/>
                </a:cubicBezTo>
                <a:cubicBezTo>
                  <a:pt x="8193" y="38618"/>
                  <a:pt x="5213" y="30109"/>
                  <a:pt x="3724" y="25527"/>
                </a:cubicBezTo>
                <a:cubicBezTo>
                  <a:pt x="2234" y="21600"/>
                  <a:pt x="1489" y="17672"/>
                  <a:pt x="0" y="15054"/>
                </a:cubicBezTo>
                <a:cubicBezTo>
                  <a:pt x="2234" y="18327"/>
                  <a:pt x="4468" y="22909"/>
                  <a:pt x="8937" y="29454"/>
                </a:cubicBezTo>
                <a:cubicBezTo>
                  <a:pt x="11172" y="32727"/>
                  <a:pt x="14151" y="35345"/>
                  <a:pt x="16386" y="37963"/>
                </a:cubicBezTo>
                <a:cubicBezTo>
                  <a:pt x="20855" y="38618"/>
                  <a:pt x="27558" y="37309"/>
                  <a:pt x="31282" y="35345"/>
                </a:cubicBezTo>
                <a:cubicBezTo>
                  <a:pt x="36496" y="32072"/>
                  <a:pt x="40965" y="29454"/>
                  <a:pt x="43200" y="2749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369355" name=""/>
          <p:cNvSpPr/>
          <p:nvPr/>
        </p:nvSpPr>
        <p:spPr bwMode="auto">
          <a:xfrm>
            <a:off x="3811181" y="3960090"/>
            <a:ext cx="4537362" cy="1431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8"/>
                </a:moveTo>
                <a:cubicBezTo>
                  <a:pt x="439" y="4529"/>
                  <a:pt x="1319" y="10800"/>
                  <a:pt x="1978" y="14283"/>
                </a:cubicBezTo>
                <a:cubicBezTo>
                  <a:pt x="2748" y="18116"/>
                  <a:pt x="3407" y="20903"/>
                  <a:pt x="4506" y="24387"/>
                </a:cubicBezTo>
                <a:cubicBezTo>
                  <a:pt x="5276" y="26477"/>
                  <a:pt x="6485" y="29612"/>
                  <a:pt x="7474" y="32051"/>
                </a:cubicBezTo>
                <a:cubicBezTo>
                  <a:pt x="8793" y="34838"/>
                  <a:pt x="11102" y="39367"/>
                  <a:pt x="12531" y="41458"/>
                </a:cubicBezTo>
                <a:cubicBezTo>
                  <a:pt x="14290" y="43200"/>
                  <a:pt x="15389" y="43200"/>
                  <a:pt x="17477" y="43200"/>
                </a:cubicBezTo>
                <a:cubicBezTo>
                  <a:pt x="19236" y="42154"/>
                  <a:pt x="21105" y="41109"/>
                  <a:pt x="23523" y="39367"/>
                </a:cubicBezTo>
                <a:cubicBezTo>
                  <a:pt x="25062" y="37974"/>
                  <a:pt x="27151" y="35883"/>
                  <a:pt x="28360" y="34838"/>
                </a:cubicBezTo>
                <a:cubicBezTo>
                  <a:pt x="29899" y="33096"/>
                  <a:pt x="30888" y="31703"/>
                  <a:pt x="31767" y="30658"/>
                </a:cubicBezTo>
                <a:cubicBezTo>
                  <a:pt x="32647" y="28916"/>
                  <a:pt x="33087" y="27870"/>
                  <a:pt x="33636" y="26477"/>
                </a:cubicBezTo>
                <a:cubicBezTo>
                  <a:pt x="33966" y="25432"/>
                  <a:pt x="34406" y="24038"/>
                  <a:pt x="35065" y="21251"/>
                </a:cubicBezTo>
                <a:cubicBezTo>
                  <a:pt x="35505" y="19161"/>
                  <a:pt x="36274" y="16025"/>
                  <a:pt x="36604" y="14283"/>
                </a:cubicBezTo>
                <a:cubicBezTo>
                  <a:pt x="37044" y="12193"/>
                  <a:pt x="37374" y="11148"/>
                  <a:pt x="37703" y="9754"/>
                </a:cubicBezTo>
                <a:cubicBezTo>
                  <a:pt x="38253" y="8361"/>
                  <a:pt x="38693" y="6967"/>
                  <a:pt x="39132" y="5574"/>
                </a:cubicBezTo>
                <a:cubicBezTo>
                  <a:pt x="39682" y="4877"/>
                  <a:pt x="40232" y="4529"/>
                  <a:pt x="40891" y="3483"/>
                </a:cubicBezTo>
                <a:cubicBezTo>
                  <a:pt x="41990" y="2090"/>
                  <a:pt x="42760" y="696"/>
                  <a:pt x="43200" y="0"/>
                </a:cubicBezTo>
                <a:cubicBezTo>
                  <a:pt x="42320" y="2438"/>
                  <a:pt x="41661" y="3832"/>
                  <a:pt x="41001" y="5574"/>
                </a:cubicBezTo>
                <a:cubicBezTo>
                  <a:pt x="40561" y="6619"/>
                  <a:pt x="40232" y="7664"/>
                  <a:pt x="39792" y="8361"/>
                </a:cubicBezTo>
                <a:cubicBezTo>
                  <a:pt x="39572" y="6967"/>
                  <a:pt x="39792" y="5574"/>
                  <a:pt x="40012" y="4180"/>
                </a:cubicBezTo>
                <a:cubicBezTo>
                  <a:pt x="40451" y="2787"/>
                  <a:pt x="41001" y="2787"/>
                  <a:pt x="41661" y="3832"/>
                </a:cubicBezTo>
                <a:quadBezTo>
                  <a:pt x="42100" y="4529"/>
                  <a:pt x="42650" y="487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9969946" name="Google Shape;619;p10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For i from 0 to n-1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Find smallest number between numbers[i] and numbers[n-1]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78442757" name=""/>
          <p:cNvSpPr/>
          <p:nvPr/>
        </p:nvSpPr>
        <p:spPr bwMode="auto">
          <a:xfrm>
            <a:off x="3026090" y="1985817"/>
            <a:ext cx="1085271" cy="11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297" y="0"/>
                  <a:pt x="11029" y="0"/>
                  <a:pt x="16544" y="0"/>
                </a:cubicBezTo>
                <a:cubicBezTo>
                  <a:pt x="22519" y="0"/>
                  <a:pt x="25276" y="0"/>
                  <a:pt x="30791" y="0"/>
                </a:cubicBezTo>
                <a:cubicBezTo>
                  <a:pt x="34927" y="0"/>
                  <a:pt x="38144" y="43200"/>
                  <a:pt x="40442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957085" name="Google Shape;552;p95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7090578" name="Google Shape;553;p95"/>
          <p:cNvSpPr txBox="1"/>
          <p:nvPr/>
        </p:nvSpPr>
        <p:spPr bwMode="auto">
          <a:xfrm>
            <a:off x="1710875" y="2927399"/>
            <a:ext cx="2568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29552830" name="Google Shape;554;p95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365028" name="Google Shape;559;p96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4335574" name="Google Shape;560;p96"/>
          <p:cNvSpPr txBox="1"/>
          <p:nvPr/>
        </p:nvSpPr>
        <p:spPr bwMode="auto">
          <a:xfrm>
            <a:off x="710462" y="2927399"/>
            <a:ext cx="35687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unsorted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1285671" name="Google Shape;561;p96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097583" name="Google Shape;566;p97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018017" name="Google Shape;567;p97"/>
          <p:cNvSpPr txBox="1"/>
          <p:nvPr/>
        </p:nvSpPr>
        <p:spPr bwMode="auto">
          <a:xfrm>
            <a:off x="639396" y="2927399"/>
            <a:ext cx="3639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unsorted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85021365" name="Google Shape;568;p97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8166057" name=""/>
          <p:cNvSpPr/>
          <p:nvPr/>
        </p:nvSpPr>
        <p:spPr bwMode="auto">
          <a:xfrm>
            <a:off x="1259635" y="3902362"/>
            <a:ext cx="1477817" cy="138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437" y="25199"/>
                  <a:pt x="14175" y="14399"/>
                  <a:pt x="22949" y="0"/>
                </a:cubicBezTo>
                <a:cubicBezTo>
                  <a:pt x="27337" y="0"/>
                  <a:pt x="30375" y="3599"/>
                  <a:pt x="34087" y="10800"/>
                </a:cubicBezTo>
                <a:cubicBezTo>
                  <a:pt x="35775" y="14399"/>
                  <a:pt x="37462" y="18000"/>
                  <a:pt x="39487" y="25199"/>
                </a:cubicBezTo>
                <a:quadBezTo>
                  <a:pt x="41175" y="28800"/>
                  <a:pt x="43200" y="288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862392" name="Google Shape;573;p98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7786975" name="Google Shape;574;p98"/>
          <p:cNvSpPr txBox="1"/>
          <p:nvPr/>
        </p:nvSpPr>
        <p:spPr bwMode="auto">
          <a:xfrm>
            <a:off x="0" y="2927399"/>
            <a:ext cx="427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86130809" name="Google Shape;575;p98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80624040" name="Google Shape;576;p98"/>
          <p:cNvSpPr txBox="1"/>
          <p:nvPr/>
        </p:nvSpPr>
        <p:spPr bwMode="auto">
          <a:xfrm>
            <a:off x="219233" y="3144199"/>
            <a:ext cx="2960399" cy="56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7 2 5 4 1 6 0 3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75671783" name=""/>
          <p:cNvSpPr/>
          <p:nvPr/>
        </p:nvSpPr>
        <p:spPr bwMode="auto">
          <a:xfrm>
            <a:off x="774726" y="3740726"/>
            <a:ext cx="1766453" cy="103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399"/>
                </a:moveTo>
                <a:cubicBezTo>
                  <a:pt x="2541" y="43200"/>
                  <a:pt x="4800" y="43200"/>
                  <a:pt x="6776" y="43200"/>
                </a:cubicBezTo>
                <a:cubicBezTo>
                  <a:pt x="9599" y="33599"/>
                  <a:pt x="12141" y="28800"/>
                  <a:pt x="15529" y="19200"/>
                </a:cubicBezTo>
                <a:cubicBezTo>
                  <a:pt x="18917" y="9600"/>
                  <a:pt x="20329" y="4800"/>
                  <a:pt x="22023" y="4800"/>
                </a:cubicBezTo>
                <a:cubicBezTo>
                  <a:pt x="23435" y="4800"/>
                  <a:pt x="25411" y="4800"/>
                  <a:pt x="26823" y="4800"/>
                </a:cubicBezTo>
                <a:cubicBezTo>
                  <a:pt x="29082" y="4800"/>
                  <a:pt x="30494" y="4800"/>
                  <a:pt x="32470" y="4800"/>
                </a:cubicBezTo>
                <a:cubicBezTo>
                  <a:pt x="34447" y="4800"/>
                  <a:pt x="36141" y="4800"/>
                  <a:pt x="38117" y="4800"/>
                </a:cubicBezTo>
                <a:cubicBezTo>
                  <a:pt x="39811" y="0"/>
                  <a:pt x="41505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867500" name="Google Shape;581;p99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9455808" name="Google Shape;582;p99"/>
          <p:cNvSpPr txBox="1"/>
          <p:nvPr/>
        </p:nvSpPr>
        <p:spPr bwMode="auto">
          <a:xfrm>
            <a:off x="0" y="2927399"/>
            <a:ext cx="427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41176201" name="Google Shape;583;p99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60660095" name="Google Shape;584;p99"/>
          <p:cNvSpPr txBox="1"/>
          <p:nvPr/>
        </p:nvSpPr>
        <p:spPr bwMode="auto">
          <a:xfrm>
            <a:off x="219233" y="3144199"/>
            <a:ext cx="2960399" cy="56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7 2 5 4 1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6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0 3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78065047" name="Google Shape;585;p99"/>
          <p:cNvSpPr txBox="1"/>
          <p:nvPr/>
        </p:nvSpPr>
        <p:spPr bwMode="auto">
          <a:xfrm>
            <a:off x="8921534" y="3144199"/>
            <a:ext cx="2960399" cy="56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0 1 2 3 4 5 6 7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582400" name=""/>
          <p:cNvSpPr/>
          <p:nvPr/>
        </p:nvSpPr>
        <p:spPr bwMode="auto">
          <a:xfrm>
            <a:off x="9479998" y="3682998"/>
            <a:ext cx="1858817" cy="103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41" y="38399"/>
                  <a:pt x="4561" y="33599"/>
                  <a:pt x="7244" y="28800"/>
                </a:cubicBezTo>
                <a:cubicBezTo>
                  <a:pt x="11269" y="23999"/>
                  <a:pt x="13147" y="23999"/>
                  <a:pt x="15831" y="23999"/>
                </a:cubicBezTo>
                <a:cubicBezTo>
                  <a:pt x="17440" y="19200"/>
                  <a:pt x="19587" y="14399"/>
                  <a:pt x="21465" y="14399"/>
                </a:cubicBezTo>
                <a:cubicBezTo>
                  <a:pt x="22807" y="14399"/>
                  <a:pt x="24149" y="14399"/>
                  <a:pt x="27100" y="14399"/>
                </a:cubicBezTo>
                <a:cubicBezTo>
                  <a:pt x="29247" y="14399"/>
                  <a:pt x="30588" y="9600"/>
                  <a:pt x="33003" y="9600"/>
                </a:cubicBezTo>
                <a:cubicBezTo>
                  <a:pt x="35150" y="4800"/>
                  <a:pt x="36491" y="4800"/>
                  <a:pt x="37833" y="4800"/>
                </a:cubicBezTo>
                <a:cubicBezTo>
                  <a:pt x="39175" y="4800"/>
                  <a:pt x="40516" y="4800"/>
                  <a:pt x="41858" y="48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5580683" name=""/>
          <p:cNvSpPr/>
          <p:nvPr/>
        </p:nvSpPr>
        <p:spPr bwMode="auto">
          <a:xfrm>
            <a:off x="486090" y="3071090"/>
            <a:ext cx="2355271" cy="935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333"/>
                </a:moveTo>
                <a:cubicBezTo>
                  <a:pt x="423" y="9599"/>
                  <a:pt x="1905" y="21866"/>
                  <a:pt x="2117" y="27199"/>
                </a:cubicBezTo>
                <a:cubicBezTo>
                  <a:pt x="2329" y="30400"/>
                  <a:pt x="2329" y="33066"/>
                  <a:pt x="2329" y="36266"/>
                </a:cubicBezTo>
                <a:cubicBezTo>
                  <a:pt x="2541" y="40533"/>
                  <a:pt x="2541" y="43200"/>
                  <a:pt x="2541" y="38933"/>
                </a:cubicBezTo>
                <a:cubicBezTo>
                  <a:pt x="2329" y="27733"/>
                  <a:pt x="2752" y="13333"/>
                  <a:pt x="2964" y="9066"/>
                </a:cubicBezTo>
                <a:cubicBezTo>
                  <a:pt x="2964" y="6399"/>
                  <a:pt x="2964" y="3733"/>
                  <a:pt x="1905" y="2133"/>
                </a:cubicBezTo>
                <a:cubicBezTo>
                  <a:pt x="635" y="1066"/>
                  <a:pt x="6141" y="0"/>
                  <a:pt x="11435" y="0"/>
                </a:cubicBezTo>
                <a:cubicBezTo>
                  <a:pt x="17152" y="1066"/>
                  <a:pt x="20117" y="1600"/>
                  <a:pt x="22658" y="2133"/>
                </a:cubicBezTo>
                <a:cubicBezTo>
                  <a:pt x="26258" y="3733"/>
                  <a:pt x="28164" y="4800"/>
                  <a:pt x="30282" y="5866"/>
                </a:cubicBezTo>
                <a:cubicBezTo>
                  <a:pt x="32188" y="6933"/>
                  <a:pt x="33247" y="6933"/>
                  <a:pt x="34305" y="6933"/>
                </a:cubicBezTo>
                <a:cubicBezTo>
                  <a:pt x="35364" y="6933"/>
                  <a:pt x="36423" y="6933"/>
                  <a:pt x="37694" y="6933"/>
                </a:cubicBezTo>
                <a:cubicBezTo>
                  <a:pt x="38752" y="6399"/>
                  <a:pt x="40447" y="5866"/>
                  <a:pt x="41717" y="5866"/>
                </a:cubicBezTo>
                <a:cubicBezTo>
                  <a:pt x="42776" y="6933"/>
                  <a:pt x="43200" y="9066"/>
                  <a:pt x="43200" y="14400"/>
                </a:cubicBezTo>
                <a:cubicBezTo>
                  <a:pt x="42988" y="18666"/>
                  <a:pt x="42141" y="22933"/>
                  <a:pt x="41717" y="26133"/>
                </a:cubicBezTo>
                <a:cubicBezTo>
                  <a:pt x="41082" y="28266"/>
                  <a:pt x="40235" y="29866"/>
                  <a:pt x="36211" y="34666"/>
                </a:cubicBezTo>
                <a:cubicBezTo>
                  <a:pt x="33247" y="37333"/>
                  <a:pt x="31129" y="38933"/>
                  <a:pt x="27952" y="41066"/>
                </a:cubicBezTo>
                <a:cubicBezTo>
                  <a:pt x="26047" y="41066"/>
                  <a:pt x="23929" y="41066"/>
                  <a:pt x="22447" y="41066"/>
                </a:cubicBezTo>
                <a:cubicBezTo>
                  <a:pt x="20752" y="40533"/>
                  <a:pt x="19270" y="40000"/>
                  <a:pt x="17788" y="39466"/>
                </a:cubicBezTo>
                <a:cubicBezTo>
                  <a:pt x="15458" y="38933"/>
                  <a:pt x="13976" y="38933"/>
                  <a:pt x="11647" y="38933"/>
                </a:cubicBezTo>
                <a:cubicBezTo>
                  <a:pt x="10376" y="38933"/>
                  <a:pt x="9105" y="38933"/>
                  <a:pt x="7623" y="38933"/>
                </a:cubicBezTo>
                <a:cubicBezTo>
                  <a:pt x="6352" y="38933"/>
                  <a:pt x="4447" y="38933"/>
                  <a:pt x="3388" y="38933"/>
                </a:cubicBezTo>
                <a:lnTo>
                  <a:pt x="2329" y="38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384888" name="Google Shape;595;p101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8570128" name="Google Shape;596;p101"/>
          <p:cNvSpPr txBox="1"/>
          <p:nvPr/>
        </p:nvSpPr>
        <p:spPr bwMode="auto">
          <a:xfrm>
            <a:off x="0" y="2927399"/>
            <a:ext cx="427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57652021" name="Google Shape;597;p101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62239226" name="Google Shape;598;p101"/>
          <p:cNvSpPr txBox="1"/>
          <p:nvPr/>
        </p:nvSpPr>
        <p:spPr bwMode="auto">
          <a:xfrm>
            <a:off x="219233" y="3144199"/>
            <a:ext cx="2960399" cy="56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7 2 5 4 1 6 0 3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67742848" name="Google Shape;599;p101"/>
          <p:cNvSpPr txBox="1"/>
          <p:nvPr/>
        </p:nvSpPr>
        <p:spPr bwMode="auto">
          <a:xfrm>
            <a:off x="8921534" y="3144199"/>
            <a:ext cx="2960399" cy="56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0 1 2 3 4 5 6 7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660304" name="Google Shape;604;p10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7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5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4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0</a:t>
            </a:r>
            <a:r>
              <a:rPr lang="en">
                <a:latin typeface="Consolas"/>
                <a:ea typeface="Consolas"/>
                <a:cs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</a:rPr>
              <a:t>3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771632580" name=""/>
          <p:cNvSpPr/>
          <p:nvPr/>
        </p:nvSpPr>
        <p:spPr bwMode="auto">
          <a:xfrm>
            <a:off x="6074090" y="1812636"/>
            <a:ext cx="761999" cy="658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781" y="0"/>
                </a:moveTo>
                <a:cubicBezTo>
                  <a:pt x="12436" y="3789"/>
                  <a:pt x="13745" y="6821"/>
                  <a:pt x="13745" y="11368"/>
                </a:cubicBezTo>
                <a:cubicBezTo>
                  <a:pt x="13745" y="18189"/>
                  <a:pt x="14399" y="22736"/>
                  <a:pt x="15709" y="29557"/>
                </a:cubicBezTo>
                <a:cubicBezTo>
                  <a:pt x="16363" y="34105"/>
                  <a:pt x="17018" y="38652"/>
                  <a:pt x="13745" y="37136"/>
                </a:cubicBezTo>
                <a:cubicBezTo>
                  <a:pt x="9818" y="34105"/>
                  <a:pt x="6545" y="31831"/>
                  <a:pt x="2618" y="28800"/>
                </a:cubicBezTo>
                <a:cubicBezTo>
                  <a:pt x="0" y="26526"/>
                  <a:pt x="2618" y="31073"/>
                  <a:pt x="5890" y="34863"/>
                </a:cubicBezTo>
                <a:cubicBezTo>
                  <a:pt x="7854" y="37894"/>
                  <a:pt x="10472" y="40926"/>
                  <a:pt x="13745" y="43200"/>
                </a:cubicBezTo>
                <a:cubicBezTo>
                  <a:pt x="18327" y="42442"/>
                  <a:pt x="22254" y="38652"/>
                  <a:pt x="28799" y="31831"/>
                </a:cubicBezTo>
                <a:cubicBezTo>
                  <a:pt x="31418" y="28800"/>
                  <a:pt x="34036" y="25768"/>
                  <a:pt x="35999" y="23494"/>
                </a:cubicBezTo>
                <a:cubicBezTo>
                  <a:pt x="37963" y="21221"/>
                  <a:pt x="40581" y="19705"/>
                  <a:pt x="43200" y="1667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8448771" name=""/>
          <p:cNvSpPr/>
          <p:nvPr/>
        </p:nvSpPr>
        <p:spPr bwMode="auto">
          <a:xfrm>
            <a:off x="3395545" y="4179453"/>
            <a:ext cx="2516907" cy="46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2399"/>
                </a:moveTo>
                <a:cubicBezTo>
                  <a:pt x="40623" y="10800"/>
                  <a:pt x="37651" y="0"/>
                  <a:pt x="35075" y="0"/>
                </a:cubicBezTo>
                <a:cubicBezTo>
                  <a:pt x="31706" y="0"/>
                  <a:pt x="30121" y="0"/>
                  <a:pt x="27941" y="0"/>
                </a:cubicBezTo>
                <a:cubicBezTo>
                  <a:pt x="26355" y="0"/>
                  <a:pt x="23581" y="10800"/>
                  <a:pt x="21996" y="21600"/>
                </a:cubicBezTo>
                <a:cubicBezTo>
                  <a:pt x="20609" y="21600"/>
                  <a:pt x="19023" y="32399"/>
                  <a:pt x="17834" y="32399"/>
                </a:cubicBezTo>
                <a:cubicBezTo>
                  <a:pt x="15853" y="32399"/>
                  <a:pt x="14664" y="32399"/>
                  <a:pt x="13475" y="43200"/>
                </a:cubicBezTo>
                <a:cubicBezTo>
                  <a:pt x="11691" y="43200"/>
                  <a:pt x="10700" y="43200"/>
                  <a:pt x="9710" y="43200"/>
                </a:cubicBezTo>
                <a:cubicBezTo>
                  <a:pt x="7728" y="43200"/>
                  <a:pt x="5548" y="32399"/>
                  <a:pt x="4161" y="32399"/>
                </a:cubicBezTo>
                <a:cubicBezTo>
                  <a:pt x="2972" y="32399"/>
                  <a:pt x="1981" y="32399"/>
                  <a:pt x="990" y="32399"/>
                </a:cubicBezTo>
                <a:lnTo>
                  <a:pt x="0" y="3239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4945809" name=""/>
          <p:cNvSpPr/>
          <p:nvPr/>
        </p:nvSpPr>
        <p:spPr bwMode="auto">
          <a:xfrm>
            <a:off x="7182453" y="4063998"/>
            <a:ext cx="1489362" cy="46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5358" y="10800"/>
                  <a:pt x="14065" y="0"/>
                  <a:pt x="18083" y="0"/>
                </a:cubicBezTo>
                <a:cubicBezTo>
                  <a:pt x="20762" y="0"/>
                  <a:pt x="24446" y="10800"/>
                  <a:pt x="26790" y="10800"/>
                </a:cubicBezTo>
                <a:cubicBezTo>
                  <a:pt x="30474" y="32399"/>
                  <a:pt x="32818" y="32399"/>
                  <a:pt x="35162" y="43200"/>
                </a:cubicBezTo>
                <a:cubicBezTo>
                  <a:pt x="36837" y="43200"/>
                  <a:pt x="39516" y="43200"/>
                  <a:pt x="41525" y="43200"/>
                </a:cubicBezTo>
                <a:lnTo>
                  <a:pt x="43200" y="323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99200" name=""/>
          <p:cNvSpPr/>
          <p:nvPr/>
        </p:nvSpPr>
        <p:spPr bwMode="auto">
          <a:xfrm>
            <a:off x="7551907" y="1142998"/>
            <a:ext cx="438726" cy="1189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368" y="0"/>
                </a:moveTo>
                <a:cubicBezTo>
                  <a:pt x="11368" y="4194"/>
                  <a:pt x="11368" y="10066"/>
                  <a:pt x="12505" y="17196"/>
                </a:cubicBezTo>
                <a:cubicBezTo>
                  <a:pt x="13642" y="20132"/>
                  <a:pt x="13642" y="22648"/>
                  <a:pt x="13642" y="25165"/>
                </a:cubicBezTo>
                <a:cubicBezTo>
                  <a:pt x="14778" y="27262"/>
                  <a:pt x="14778" y="29359"/>
                  <a:pt x="15915" y="33553"/>
                </a:cubicBezTo>
                <a:cubicBezTo>
                  <a:pt x="15915" y="36489"/>
                  <a:pt x="15915" y="38586"/>
                  <a:pt x="7957" y="36489"/>
                </a:cubicBezTo>
                <a:cubicBezTo>
                  <a:pt x="3410" y="34392"/>
                  <a:pt x="0" y="32714"/>
                  <a:pt x="6821" y="36069"/>
                </a:cubicBezTo>
                <a:cubicBezTo>
                  <a:pt x="11368" y="39005"/>
                  <a:pt x="14778" y="41522"/>
                  <a:pt x="18189" y="43200"/>
                </a:cubicBezTo>
                <a:cubicBezTo>
                  <a:pt x="27284" y="40683"/>
                  <a:pt x="32968" y="36489"/>
                  <a:pt x="40926" y="31456"/>
                </a:cubicBezTo>
                <a:lnTo>
                  <a:pt x="43200" y="2977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251383" name=""/>
          <p:cNvSpPr/>
          <p:nvPr/>
        </p:nvSpPr>
        <p:spPr bwMode="auto">
          <a:xfrm>
            <a:off x="6662907" y="2805545"/>
            <a:ext cx="2147453" cy="1408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48" y="38596"/>
                </a:moveTo>
                <a:cubicBezTo>
                  <a:pt x="2787" y="33993"/>
                  <a:pt x="1625" y="27973"/>
                  <a:pt x="929" y="24432"/>
                </a:cubicBezTo>
                <a:cubicBezTo>
                  <a:pt x="232" y="19829"/>
                  <a:pt x="0" y="17350"/>
                  <a:pt x="0" y="14163"/>
                </a:cubicBezTo>
                <a:cubicBezTo>
                  <a:pt x="0" y="10622"/>
                  <a:pt x="0" y="7790"/>
                  <a:pt x="0" y="6019"/>
                </a:cubicBezTo>
                <a:cubicBezTo>
                  <a:pt x="0" y="4249"/>
                  <a:pt x="232" y="2478"/>
                  <a:pt x="1858" y="1416"/>
                </a:cubicBezTo>
                <a:cubicBezTo>
                  <a:pt x="3716" y="1416"/>
                  <a:pt x="6270" y="1416"/>
                  <a:pt x="8129" y="1416"/>
                </a:cubicBezTo>
                <a:cubicBezTo>
                  <a:pt x="10451" y="1416"/>
                  <a:pt x="12077" y="1416"/>
                  <a:pt x="13470" y="1416"/>
                </a:cubicBezTo>
                <a:cubicBezTo>
                  <a:pt x="15329" y="1062"/>
                  <a:pt x="16490" y="708"/>
                  <a:pt x="18812" y="354"/>
                </a:cubicBezTo>
                <a:cubicBezTo>
                  <a:pt x="20438" y="354"/>
                  <a:pt x="22761" y="354"/>
                  <a:pt x="23922" y="354"/>
                </a:cubicBezTo>
                <a:cubicBezTo>
                  <a:pt x="25083" y="354"/>
                  <a:pt x="26477" y="354"/>
                  <a:pt x="27638" y="354"/>
                </a:cubicBezTo>
                <a:cubicBezTo>
                  <a:pt x="30193" y="354"/>
                  <a:pt x="32283" y="708"/>
                  <a:pt x="35070" y="708"/>
                </a:cubicBezTo>
                <a:cubicBezTo>
                  <a:pt x="36464" y="354"/>
                  <a:pt x="37625" y="354"/>
                  <a:pt x="39019" y="0"/>
                </a:cubicBezTo>
                <a:cubicBezTo>
                  <a:pt x="40180" y="0"/>
                  <a:pt x="41574" y="708"/>
                  <a:pt x="42503" y="2124"/>
                </a:cubicBezTo>
                <a:cubicBezTo>
                  <a:pt x="42735" y="4249"/>
                  <a:pt x="42967" y="6373"/>
                  <a:pt x="43200" y="9560"/>
                </a:cubicBezTo>
                <a:cubicBezTo>
                  <a:pt x="43200" y="14163"/>
                  <a:pt x="43200" y="17350"/>
                  <a:pt x="43200" y="20537"/>
                </a:cubicBezTo>
                <a:cubicBezTo>
                  <a:pt x="43200" y="24432"/>
                  <a:pt x="43200" y="27619"/>
                  <a:pt x="43200" y="31160"/>
                </a:cubicBezTo>
                <a:cubicBezTo>
                  <a:pt x="43200" y="33993"/>
                  <a:pt x="43200" y="37888"/>
                  <a:pt x="43200" y="40013"/>
                </a:cubicBezTo>
                <a:cubicBezTo>
                  <a:pt x="42735" y="41783"/>
                  <a:pt x="40412" y="42491"/>
                  <a:pt x="37625" y="42845"/>
                </a:cubicBezTo>
                <a:cubicBezTo>
                  <a:pt x="32748" y="43200"/>
                  <a:pt x="29961" y="42845"/>
                  <a:pt x="27870" y="42491"/>
                </a:cubicBezTo>
                <a:cubicBezTo>
                  <a:pt x="25083" y="41075"/>
                  <a:pt x="23458" y="40013"/>
                  <a:pt x="20903" y="38950"/>
                </a:cubicBezTo>
                <a:cubicBezTo>
                  <a:pt x="18812" y="37888"/>
                  <a:pt x="16722" y="37534"/>
                  <a:pt x="14400" y="36826"/>
                </a:cubicBezTo>
                <a:cubicBezTo>
                  <a:pt x="13238" y="36826"/>
                  <a:pt x="11845" y="36472"/>
                  <a:pt x="10683" y="36472"/>
                </a:cubicBezTo>
                <a:cubicBezTo>
                  <a:pt x="9058" y="36472"/>
                  <a:pt x="7896" y="36472"/>
                  <a:pt x="6503" y="37180"/>
                </a:cubicBezTo>
                <a:cubicBezTo>
                  <a:pt x="5109" y="37534"/>
                  <a:pt x="3948" y="38242"/>
                  <a:pt x="2787" y="38950"/>
                </a:cubicBezTo>
                <a:lnTo>
                  <a:pt x="1625" y="3930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83444" name=""/>
          <p:cNvSpPr/>
          <p:nvPr/>
        </p:nvSpPr>
        <p:spPr bwMode="auto">
          <a:xfrm>
            <a:off x="7124726" y="4433453"/>
            <a:ext cx="1373907" cy="92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815" y="37799"/>
                  <a:pt x="7260" y="27000"/>
                  <a:pt x="14884" y="10800"/>
                </a:cubicBezTo>
                <a:cubicBezTo>
                  <a:pt x="18877" y="5399"/>
                  <a:pt x="23233" y="0"/>
                  <a:pt x="25774" y="0"/>
                </a:cubicBezTo>
                <a:cubicBezTo>
                  <a:pt x="27952" y="0"/>
                  <a:pt x="30857" y="5399"/>
                  <a:pt x="33035" y="5399"/>
                </a:cubicBezTo>
                <a:cubicBezTo>
                  <a:pt x="35939" y="5399"/>
                  <a:pt x="37754" y="5399"/>
                  <a:pt x="39569" y="5399"/>
                </a:cubicBezTo>
                <a:quadBezTo>
                  <a:pt x="41384" y="5399"/>
                  <a:pt x="43200" y="53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855139" name=""/>
          <p:cNvSpPr/>
          <p:nvPr/>
        </p:nvSpPr>
        <p:spPr bwMode="auto">
          <a:xfrm>
            <a:off x="7609635" y="4895271"/>
            <a:ext cx="46181" cy="634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3927"/>
                  <a:pt x="32400" y="21992"/>
                  <a:pt x="43200" y="30632"/>
                </a:cubicBezTo>
                <a:quadBezTo>
                  <a:pt x="43200" y="38487"/>
                  <a:pt x="324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2239148" name=""/>
          <p:cNvSpPr/>
          <p:nvPr/>
        </p:nvSpPr>
        <p:spPr bwMode="auto">
          <a:xfrm>
            <a:off x="8013726" y="4883726"/>
            <a:ext cx="565726" cy="404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68"/>
                </a:moveTo>
                <a:cubicBezTo>
                  <a:pt x="14106" y="2468"/>
                  <a:pt x="21159" y="1234"/>
                  <a:pt x="26448" y="1234"/>
                </a:cubicBezTo>
                <a:cubicBezTo>
                  <a:pt x="30857" y="0"/>
                  <a:pt x="35265" y="0"/>
                  <a:pt x="29975" y="9874"/>
                </a:cubicBezTo>
                <a:cubicBezTo>
                  <a:pt x="24685" y="18514"/>
                  <a:pt x="19395" y="27154"/>
                  <a:pt x="14987" y="34559"/>
                </a:cubicBezTo>
                <a:cubicBezTo>
                  <a:pt x="11461" y="39497"/>
                  <a:pt x="19395" y="40731"/>
                  <a:pt x="27330" y="38262"/>
                </a:cubicBezTo>
                <a:cubicBezTo>
                  <a:pt x="37028" y="33325"/>
                  <a:pt x="43200" y="30857"/>
                  <a:pt x="19395" y="38262"/>
                </a:cubicBezTo>
                <a:lnTo>
                  <a:pt x="528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911670" name=""/>
          <p:cNvSpPr/>
          <p:nvPr/>
        </p:nvSpPr>
        <p:spPr bwMode="auto">
          <a:xfrm>
            <a:off x="8152272" y="1858817"/>
            <a:ext cx="623453" cy="727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571"/>
                </a:moveTo>
                <a:cubicBezTo>
                  <a:pt x="7199" y="19885"/>
                  <a:pt x="15199" y="19885"/>
                  <a:pt x="26399" y="19885"/>
                </a:cubicBezTo>
                <a:cubicBezTo>
                  <a:pt x="31199" y="19885"/>
                  <a:pt x="35200" y="19885"/>
                  <a:pt x="39199" y="19885"/>
                </a:cubicBezTo>
                <a:cubicBezTo>
                  <a:pt x="43200" y="19885"/>
                  <a:pt x="39999" y="14400"/>
                  <a:pt x="34399" y="11657"/>
                </a:cubicBezTo>
                <a:cubicBezTo>
                  <a:pt x="27200" y="8228"/>
                  <a:pt x="19200" y="4114"/>
                  <a:pt x="16800" y="2057"/>
                </a:cubicBezTo>
                <a:cubicBezTo>
                  <a:pt x="12000" y="0"/>
                  <a:pt x="17599" y="4114"/>
                  <a:pt x="25599" y="8914"/>
                </a:cubicBezTo>
                <a:cubicBezTo>
                  <a:pt x="30400" y="11657"/>
                  <a:pt x="34399" y="14400"/>
                  <a:pt x="37599" y="17142"/>
                </a:cubicBezTo>
                <a:cubicBezTo>
                  <a:pt x="39999" y="19199"/>
                  <a:pt x="39199" y="23314"/>
                  <a:pt x="36799" y="26742"/>
                </a:cubicBezTo>
                <a:cubicBezTo>
                  <a:pt x="33599" y="30171"/>
                  <a:pt x="30400" y="32914"/>
                  <a:pt x="24800" y="39085"/>
                </a:cubicBezTo>
                <a:lnTo>
                  <a:pt x="216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164420" name=""/>
          <p:cNvSpPr/>
          <p:nvPr/>
        </p:nvSpPr>
        <p:spPr bwMode="auto">
          <a:xfrm>
            <a:off x="7944453" y="2793998"/>
            <a:ext cx="1189181" cy="1293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745" y="5014"/>
                </a:moveTo>
                <a:cubicBezTo>
                  <a:pt x="19293" y="5785"/>
                  <a:pt x="14679" y="6557"/>
                  <a:pt x="10066" y="7328"/>
                </a:cubicBezTo>
                <a:cubicBezTo>
                  <a:pt x="8388" y="8099"/>
                  <a:pt x="6291" y="8485"/>
                  <a:pt x="4613" y="9642"/>
                </a:cubicBezTo>
                <a:cubicBezTo>
                  <a:pt x="3355" y="13114"/>
                  <a:pt x="2097" y="17357"/>
                  <a:pt x="838" y="22757"/>
                </a:cubicBezTo>
                <a:cubicBezTo>
                  <a:pt x="0" y="25457"/>
                  <a:pt x="0" y="27771"/>
                  <a:pt x="838" y="31242"/>
                </a:cubicBezTo>
                <a:cubicBezTo>
                  <a:pt x="2516" y="34714"/>
                  <a:pt x="6291" y="38957"/>
                  <a:pt x="9646" y="40885"/>
                </a:cubicBezTo>
                <a:cubicBezTo>
                  <a:pt x="12582" y="42042"/>
                  <a:pt x="15937" y="43200"/>
                  <a:pt x="18454" y="43200"/>
                </a:cubicBezTo>
                <a:cubicBezTo>
                  <a:pt x="20970" y="43200"/>
                  <a:pt x="25165" y="40499"/>
                  <a:pt x="30198" y="36642"/>
                </a:cubicBezTo>
                <a:cubicBezTo>
                  <a:pt x="35231" y="32014"/>
                  <a:pt x="40264" y="27385"/>
                  <a:pt x="41522" y="25457"/>
                </a:cubicBezTo>
                <a:cubicBezTo>
                  <a:pt x="42780" y="23914"/>
                  <a:pt x="43200" y="21985"/>
                  <a:pt x="41522" y="17357"/>
                </a:cubicBezTo>
                <a:cubicBezTo>
                  <a:pt x="37747" y="12342"/>
                  <a:pt x="32295" y="5785"/>
                  <a:pt x="28939" y="3085"/>
                </a:cubicBezTo>
                <a:cubicBezTo>
                  <a:pt x="25165" y="771"/>
                  <a:pt x="23487" y="0"/>
                  <a:pt x="18454" y="385"/>
                </a:cubicBezTo>
                <a:quadBezTo>
                  <a:pt x="15099" y="2700"/>
                  <a:pt x="12582" y="462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9467077" name=""/>
          <p:cNvSpPr/>
          <p:nvPr/>
        </p:nvSpPr>
        <p:spPr bwMode="auto">
          <a:xfrm>
            <a:off x="1363545" y="773545"/>
            <a:ext cx="623453" cy="750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200" y="0"/>
                </a:moveTo>
                <a:cubicBezTo>
                  <a:pt x="9600" y="5981"/>
                  <a:pt x="4000" y="13956"/>
                  <a:pt x="2400" y="18609"/>
                </a:cubicBezTo>
                <a:cubicBezTo>
                  <a:pt x="800" y="22596"/>
                  <a:pt x="0" y="25919"/>
                  <a:pt x="0" y="30572"/>
                </a:cubicBezTo>
                <a:cubicBezTo>
                  <a:pt x="3199" y="35224"/>
                  <a:pt x="6400" y="37218"/>
                  <a:pt x="10399" y="39212"/>
                </a:cubicBezTo>
                <a:cubicBezTo>
                  <a:pt x="15200" y="41870"/>
                  <a:pt x="21600" y="43200"/>
                  <a:pt x="25600" y="43200"/>
                </a:cubicBezTo>
                <a:cubicBezTo>
                  <a:pt x="29600" y="41870"/>
                  <a:pt x="32800" y="40541"/>
                  <a:pt x="36800" y="35889"/>
                </a:cubicBezTo>
                <a:cubicBezTo>
                  <a:pt x="39200" y="33895"/>
                  <a:pt x="41600" y="31236"/>
                  <a:pt x="43200" y="26584"/>
                </a:cubicBezTo>
                <a:cubicBezTo>
                  <a:pt x="43200" y="21932"/>
                  <a:pt x="42400" y="18609"/>
                  <a:pt x="39200" y="13292"/>
                </a:cubicBezTo>
                <a:cubicBezTo>
                  <a:pt x="36000" y="10633"/>
                  <a:pt x="31999" y="8640"/>
                  <a:pt x="27200" y="6646"/>
                </a:cubicBezTo>
                <a:quadBezTo>
                  <a:pt x="20799" y="5316"/>
                  <a:pt x="16800" y="465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88499" name=""/>
          <p:cNvSpPr/>
          <p:nvPr/>
        </p:nvSpPr>
        <p:spPr bwMode="auto">
          <a:xfrm>
            <a:off x="2240998" y="715817"/>
            <a:ext cx="253998" cy="8197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781" y="0"/>
                </a:moveTo>
                <a:cubicBezTo>
                  <a:pt x="5890" y="7301"/>
                  <a:pt x="3927" y="12169"/>
                  <a:pt x="0" y="18253"/>
                </a:cubicBezTo>
                <a:cubicBezTo>
                  <a:pt x="0" y="21295"/>
                  <a:pt x="0" y="24338"/>
                  <a:pt x="1963" y="27380"/>
                </a:cubicBezTo>
                <a:cubicBezTo>
                  <a:pt x="7854" y="31030"/>
                  <a:pt x="13745" y="33464"/>
                  <a:pt x="23563" y="37115"/>
                </a:cubicBezTo>
                <a:cubicBezTo>
                  <a:pt x="29454" y="38940"/>
                  <a:pt x="35345" y="4137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589228" name=""/>
          <p:cNvSpPr/>
          <p:nvPr/>
        </p:nvSpPr>
        <p:spPr bwMode="auto">
          <a:xfrm>
            <a:off x="2645090" y="854362"/>
            <a:ext cx="796635" cy="646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285"/>
                </a:moveTo>
                <a:cubicBezTo>
                  <a:pt x="3756" y="24685"/>
                  <a:pt x="6260" y="29314"/>
                  <a:pt x="9391" y="36257"/>
                </a:cubicBezTo>
                <a:cubicBezTo>
                  <a:pt x="10643" y="39342"/>
                  <a:pt x="11895" y="43200"/>
                  <a:pt x="7513" y="35485"/>
                </a:cubicBezTo>
                <a:cubicBezTo>
                  <a:pt x="6886" y="27000"/>
                  <a:pt x="6886" y="19285"/>
                  <a:pt x="6886" y="12342"/>
                </a:cubicBezTo>
                <a:cubicBezTo>
                  <a:pt x="8139" y="6942"/>
                  <a:pt x="9391" y="3857"/>
                  <a:pt x="13147" y="1542"/>
                </a:cubicBezTo>
                <a:cubicBezTo>
                  <a:pt x="17530" y="0"/>
                  <a:pt x="21286" y="0"/>
                  <a:pt x="24417" y="0"/>
                </a:cubicBezTo>
                <a:cubicBezTo>
                  <a:pt x="27547" y="771"/>
                  <a:pt x="30678" y="3857"/>
                  <a:pt x="33182" y="7714"/>
                </a:cubicBezTo>
                <a:cubicBezTo>
                  <a:pt x="34434" y="10800"/>
                  <a:pt x="35686" y="15428"/>
                  <a:pt x="36313" y="19285"/>
                </a:cubicBezTo>
                <a:cubicBezTo>
                  <a:pt x="37565" y="23142"/>
                  <a:pt x="38817" y="27000"/>
                  <a:pt x="40695" y="30857"/>
                </a:cubicBezTo>
                <a:lnTo>
                  <a:pt x="43200" y="32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6351501" name=""/>
          <p:cNvSpPr/>
          <p:nvPr/>
        </p:nvSpPr>
        <p:spPr bwMode="auto">
          <a:xfrm>
            <a:off x="3464817" y="773545"/>
            <a:ext cx="438726" cy="6696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231" y="5958"/>
                  <a:pt x="26147" y="16386"/>
                  <a:pt x="34105" y="21600"/>
                </a:cubicBezTo>
                <a:cubicBezTo>
                  <a:pt x="39789" y="26068"/>
                  <a:pt x="42063" y="29048"/>
                  <a:pt x="43200" y="32772"/>
                </a:cubicBezTo>
                <a:cubicBezTo>
                  <a:pt x="40926" y="36496"/>
                  <a:pt x="37515" y="39475"/>
                  <a:pt x="32968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88532" name=""/>
          <p:cNvSpPr/>
          <p:nvPr/>
        </p:nvSpPr>
        <p:spPr bwMode="auto">
          <a:xfrm>
            <a:off x="4757907" y="646545"/>
            <a:ext cx="877453" cy="912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592"/>
                </a:moveTo>
                <a:cubicBezTo>
                  <a:pt x="4547" y="17498"/>
                  <a:pt x="16484" y="14217"/>
                  <a:pt x="30694" y="12030"/>
                </a:cubicBezTo>
                <a:cubicBezTo>
                  <a:pt x="36378" y="11483"/>
                  <a:pt x="40357" y="11483"/>
                  <a:pt x="43200" y="11483"/>
                </a:cubicBezTo>
                <a:cubicBezTo>
                  <a:pt x="39789" y="8202"/>
                  <a:pt x="34105" y="5468"/>
                  <a:pt x="31263" y="4374"/>
                </a:cubicBezTo>
                <a:cubicBezTo>
                  <a:pt x="27852" y="3281"/>
                  <a:pt x="25010" y="2734"/>
                  <a:pt x="21031" y="1640"/>
                </a:cubicBezTo>
                <a:cubicBezTo>
                  <a:pt x="18189" y="1093"/>
                  <a:pt x="14778" y="0"/>
                  <a:pt x="11936" y="0"/>
                </a:cubicBezTo>
                <a:cubicBezTo>
                  <a:pt x="14778" y="1093"/>
                  <a:pt x="19894" y="3281"/>
                  <a:pt x="27284" y="6562"/>
                </a:cubicBezTo>
                <a:cubicBezTo>
                  <a:pt x="30126" y="8202"/>
                  <a:pt x="33536" y="9843"/>
                  <a:pt x="34673" y="12030"/>
                </a:cubicBezTo>
                <a:cubicBezTo>
                  <a:pt x="34673" y="14764"/>
                  <a:pt x="32399" y="22967"/>
                  <a:pt x="27852" y="32263"/>
                </a:cubicBezTo>
                <a:lnTo>
                  <a:pt x="216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981330" name=""/>
          <p:cNvSpPr/>
          <p:nvPr/>
        </p:nvSpPr>
        <p:spPr bwMode="auto">
          <a:xfrm>
            <a:off x="3545635" y="4687453"/>
            <a:ext cx="4029362" cy="253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332" y="33381"/>
                  <a:pt x="8912" y="27490"/>
                  <a:pt x="14853" y="19636"/>
                </a:cubicBezTo>
                <a:cubicBezTo>
                  <a:pt x="17453" y="17672"/>
                  <a:pt x="20671" y="13745"/>
                  <a:pt x="22404" y="13745"/>
                </a:cubicBezTo>
                <a:cubicBezTo>
                  <a:pt x="23889" y="11781"/>
                  <a:pt x="25994" y="9818"/>
                  <a:pt x="26984" y="9818"/>
                </a:cubicBezTo>
                <a:cubicBezTo>
                  <a:pt x="28346" y="7854"/>
                  <a:pt x="29583" y="7854"/>
                  <a:pt x="31564" y="7854"/>
                </a:cubicBezTo>
                <a:cubicBezTo>
                  <a:pt x="32802" y="7854"/>
                  <a:pt x="34040" y="7854"/>
                  <a:pt x="35649" y="7854"/>
                </a:cubicBezTo>
                <a:cubicBezTo>
                  <a:pt x="36639" y="7854"/>
                  <a:pt x="38124" y="7854"/>
                  <a:pt x="38867" y="7854"/>
                </a:cubicBezTo>
                <a:cubicBezTo>
                  <a:pt x="39857" y="7854"/>
                  <a:pt x="40476" y="7854"/>
                  <a:pt x="41095" y="5890"/>
                </a:cubicBezTo>
                <a:quadBezTo>
                  <a:pt x="42209" y="392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6778453" name=""/>
          <p:cNvSpPr/>
          <p:nvPr/>
        </p:nvSpPr>
        <p:spPr bwMode="auto">
          <a:xfrm>
            <a:off x="5900907" y="369453"/>
            <a:ext cx="738907" cy="761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654"/>
                </a:moveTo>
                <a:cubicBezTo>
                  <a:pt x="35774" y="0"/>
                  <a:pt x="22949" y="1309"/>
                  <a:pt x="14174" y="3272"/>
                </a:cubicBezTo>
                <a:cubicBezTo>
                  <a:pt x="6074" y="5236"/>
                  <a:pt x="2699" y="5890"/>
                  <a:pt x="0" y="7854"/>
                </a:cubicBezTo>
                <a:cubicBezTo>
                  <a:pt x="0" y="11781"/>
                  <a:pt x="1350" y="15709"/>
                  <a:pt x="3375" y="19636"/>
                </a:cubicBezTo>
                <a:cubicBezTo>
                  <a:pt x="8774" y="24218"/>
                  <a:pt x="11474" y="25527"/>
                  <a:pt x="16199" y="26836"/>
                </a:cubicBezTo>
                <a:cubicBezTo>
                  <a:pt x="19575" y="27490"/>
                  <a:pt x="23625" y="27490"/>
                  <a:pt x="28350" y="28800"/>
                </a:cubicBezTo>
                <a:cubicBezTo>
                  <a:pt x="31049" y="30109"/>
                  <a:pt x="25650" y="35345"/>
                  <a:pt x="16875" y="38618"/>
                </a:cubicBezTo>
                <a:cubicBezTo>
                  <a:pt x="12149" y="40581"/>
                  <a:pt x="6074" y="42545"/>
                  <a:pt x="135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641428" name=""/>
          <p:cNvSpPr/>
          <p:nvPr/>
        </p:nvSpPr>
        <p:spPr bwMode="auto">
          <a:xfrm>
            <a:off x="6466635" y="750453"/>
            <a:ext cx="450271" cy="461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769" y="5400"/>
                </a:moveTo>
                <a:cubicBezTo>
                  <a:pt x="33230" y="6479"/>
                  <a:pt x="22153" y="7560"/>
                  <a:pt x="16615" y="8640"/>
                </a:cubicBezTo>
                <a:cubicBezTo>
                  <a:pt x="11076" y="10800"/>
                  <a:pt x="5538" y="12960"/>
                  <a:pt x="1107" y="16200"/>
                </a:cubicBezTo>
                <a:cubicBezTo>
                  <a:pt x="0" y="23760"/>
                  <a:pt x="1107" y="32400"/>
                  <a:pt x="6646" y="39960"/>
                </a:cubicBezTo>
                <a:cubicBezTo>
                  <a:pt x="14400" y="42120"/>
                  <a:pt x="19938" y="43200"/>
                  <a:pt x="27692" y="41040"/>
                </a:cubicBezTo>
                <a:cubicBezTo>
                  <a:pt x="36553" y="33480"/>
                  <a:pt x="39876" y="29159"/>
                  <a:pt x="42092" y="22680"/>
                </a:cubicBezTo>
                <a:cubicBezTo>
                  <a:pt x="42092" y="16200"/>
                  <a:pt x="43200" y="10800"/>
                  <a:pt x="39876" y="3240"/>
                </a:cubicBezTo>
                <a:lnTo>
                  <a:pt x="36553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7781185" name=""/>
          <p:cNvSpPr/>
          <p:nvPr/>
        </p:nvSpPr>
        <p:spPr bwMode="auto">
          <a:xfrm>
            <a:off x="7101635" y="484907"/>
            <a:ext cx="150090" cy="496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38176"/>
                </a:moveTo>
                <a:cubicBezTo>
                  <a:pt x="16615" y="43199"/>
                  <a:pt x="13292" y="34158"/>
                  <a:pt x="6646" y="27125"/>
                </a:cubicBezTo>
                <a:cubicBezTo>
                  <a:pt x="3323" y="22102"/>
                  <a:pt x="3323" y="17079"/>
                  <a:pt x="0" y="12055"/>
                </a:cubicBezTo>
                <a:cubicBezTo>
                  <a:pt x="6646" y="8037"/>
                  <a:pt x="19938" y="401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6279631" name=""/>
          <p:cNvSpPr/>
          <p:nvPr/>
        </p:nvSpPr>
        <p:spPr bwMode="auto">
          <a:xfrm>
            <a:off x="7390271" y="300181"/>
            <a:ext cx="484907" cy="634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714" y="0"/>
                </a:moveTo>
                <a:cubicBezTo>
                  <a:pt x="27771" y="7854"/>
                  <a:pt x="29828" y="16494"/>
                  <a:pt x="32914" y="28276"/>
                </a:cubicBezTo>
                <a:cubicBezTo>
                  <a:pt x="33942" y="33774"/>
                  <a:pt x="36000" y="39272"/>
                  <a:pt x="36000" y="43200"/>
                </a:cubicBezTo>
                <a:cubicBezTo>
                  <a:pt x="36000" y="38487"/>
                  <a:pt x="37028" y="33774"/>
                  <a:pt x="34971" y="29847"/>
                </a:cubicBezTo>
                <a:cubicBezTo>
                  <a:pt x="33942" y="25920"/>
                  <a:pt x="30857" y="22778"/>
                  <a:pt x="26742" y="21207"/>
                </a:cubicBezTo>
                <a:cubicBezTo>
                  <a:pt x="20571" y="21207"/>
                  <a:pt x="11314" y="21207"/>
                  <a:pt x="5142" y="22778"/>
                </a:cubicBezTo>
                <a:cubicBezTo>
                  <a:pt x="0" y="22778"/>
                  <a:pt x="4114" y="20421"/>
                  <a:pt x="22628" y="14138"/>
                </a:cubicBezTo>
                <a:cubicBezTo>
                  <a:pt x="32914" y="10210"/>
                  <a:pt x="38057" y="7854"/>
                  <a:pt x="43200" y="549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23081" name=""/>
          <p:cNvSpPr/>
          <p:nvPr/>
        </p:nvSpPr>
        <p:spPr bwMode="auto">
          <a:xfrm>
            <a:off x="8383181" y="565726"/>
            <a:ext cx="219362" cy="277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73" y="43200"/>
                </a:moveTo>
                <a:cubicBezTo>
                  <a:pt x="18189" y="39599"/>
                  <a:pt x="34105" y="37799"/>
                  <a:pt x="43200" y="34200"/>
                </a:cubicBezTo>
                <a:cubicBezTo>
                  <a:pt x="29557" y="14399"/>
                  <a:pt x="18189" y="9000"/>
                  <a:pt x="9094" y="5399"/>
                </a:cubicBez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521525" name=""/>
          <p:cNvSpPr/>
          <p:nvPr/>
        </p:nvSpPr>
        <p:spPr bwMode="auto">
          <a:xfrm>
            <a:off x="8521726" y="323271"/>
            <a:ext cx="623453" cy="1131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0"/>
                </a:moveTo>
                <a:cubicBezTo>
                  <a:pt x="23999" y="2644"/>
                  <a:pt x="18399" y="5289"/>
                  <a:pt x="13600" y="7493"/>
                </a:cubicBezTo>
                <a:cubicBezTo>
                  <a:pt x="10400" y="9257"/>
                  <a:pt x="6400" y="11020"/>
                  <a:pt x="3200" y="13665"/>
                </a:cubicBezTo>
                <a:cubicBezTo>
                  <a:pt x="1600" y="15869"/>
                  <a:pt x="800" y="18514"/>
                  <a:pt x="0" y="22922"/>
                </a:cubicBezTo>
                <a:cubicBezTo>
                  <a:pt x="800" y="26008"/>
                  <a:pt x="4000" y="30857"/>
                  <a:pt x="7999" y="34383"/>
                </a:cubicBezTo>
                <a:cubicBezTo>
                  <a:pt x="15200" y="38791"/>
                  <a:pt x="20000" y="40995"/>
                  <a:pt x="23200" y="41877"/>
                </a:cubicBezTo>
                <a:cubicBezTo>
                  <a:pt x="27200" y="43200"/>
                  <a:pt x="32800" y="43200"/>
                  <a:pt x="39200" y="43200"/>
                </a:cubicBezTo>
                <a:lnTo>
                  <a:pt x="43200" y="4187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25290" name=""/>
          <p:cNvSpPr/>
          <p:nvPr/>
        </p:nvSpPr>
        <p:spPr bwMode="auto">
          <a:xfrm>
            <a:off x="9087453" y="750453"/>
            <a:ext cx="496453" cy="646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148" y="1542"/>
                </a:moveTo>
                <a:cubicBezTo>
                  <a:pt x="25116" y="6171"/>
                  <a:pt x="13060" y="13885"/>
                  <a:pt x="7032" y="18514"/>
                </a:cubicBezTo>
                <a:cubicBezTo>
                  <a:pt x="4018" y="20828"/>
                  <a:pt x="2009" y="23914"/>
                  <a:pt x="0" y="29314"/>
                </a:cubicBezTo>
                <a:cubicBezTo>
                  <a:pt x="2009" y="35485"/>
                  <a:pt x="6027" y="40114"/>
                  <a:pt x="10046" y="42428"/>
                </a:cubicBezTo>
                <a:cubicBezTo>
                  <a:pt x="23106" y="43200"/>
                  <a:pt x="29134" y="41657"/>
                  <a:pt x="33153" y="39342"/>
                </a:cubicBezTo>
                <a:cubicBezTo>
                  <a:pt x="39181" y="35485"/>
                  <a:pt x="41190" y="31628"/>
                  <a:pt x="43200" y="25457"/>
                </a:cubicBezTo>
                <a:cubicBezTo>
                  <a:pt x="43200" y="18514"/>
                  <a:pt x="41190" y="10028"/>
                  <a:pt x="39181" y="6171"/>
                </a:cubicBezTo>
                <a:quadBezTo>
                  <a:pt x="37172" y="3085"/>
                  <a:pt x="34158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825716" name=""/>
          <p:cNvSpPr/>
          <p:nvPr/>
        </p:nvSpPr>
        <p:spPr bwMode="auto">
          <a:xfrm>
            <a:off x="9837907" y="507998"/>
            <a:ext cx="357907" cy="9582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574" y="0"/>
                </a:moveTo>
                <a:cubicBezTo>
                  <a:pt x="2787" y="5204"/>
                  <a:pt x="1393" y="9889"/>
                  <a:pt x="0" y="17696"/>
                </a:cubicBezTo>
                <a:cubicBezTo>
                  <a:pt x="0" y="22380"/>
                  <a:pt x="1393" y="28106"/>
                  <a:pt x="4180" y="32790"/>
                </a:cubicBezTo>
                <a:cubicBezTo>
                  <a:pt x="9754" y="35913"/>
                  <a:pt x="16722" y="38515"/>
                  <a:pt x="23690" y="40597"/>
                </a:cubicBezTo>
                <a:quadBezTo>
                  <a:pt x="33445" y="4267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6907443" name=""/>
          <p:cNvSpPr/>
          <p:nvPr/>
        </p:nvSpPr>
        <p:spPr bwMode="auto">
          <a:xfrm>
            <a:off x="10103453" y="773545"/>
            <a:ext cx="173181" cy="427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9340"/>
                  <a:pt x="17280" y="16345"/>
                  <a:pt x="25920" y="25686"/>
                </a:cubicBezTo>
                <a:cubicBezTo>
                  <a:pt x="31680" y="32691"/>
                  <a:pt x="37440" y="37362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042423" name=""/>
          <p:cNvSpPr/>
          <p:nvPr/>
        </p:nvSpPr>
        <p:spPr bwMode="auto">
          <a:xfrm>
            <a:off x="10345907" y="738907"/>
            <a:ext cx="265545" cy="242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914"/>
                </a:moveTo>
                <a:cubicBezTo>
                  <a:pt x="11269" y="41142"/>
                  <a:pt x="20660" y="43200"/>
                  <a:pt x="31930" y="43200"/>
                </a:cubicBezTo>
                <a:cubicBezTo>
                  <a:pt x="39443" y="37028"/>
                  <a:pt x="43200" y="24685"/>
                  <a:pt x="41321" y="14399"/>
                </a:cubicBezTo>
                <a:cubicBezTo>
                  <a:pt x="35686" y="4114"/>
                  <a:pt x="24417" y="0"/>
                  <a:pt x="15026" y="2057"/>
                </a:cubicBezTo>
                <a:cubicBezTo>
                  <a:pt x="7513" y="8228"/>
                  <a:pt x="1878" y="18514"/>
                  <a:pt x="0" y="28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2016929" name=""/>
          <p:cNvSpPr/>
          <p:nvPr/>
        </p:nvSpPr>
        <p:spPr bwMode="auto">
          <a:xfrm>
            <a:off x="10703817" y="750453"/>
            <a:ext cx="311726" cy="912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46"/>
                </a:moveTo>
                <a:cubicBezTo>
                  <a:pt x="0" y="3281"/>
                  <a:pt x="0" y="6015"/>
                  <a:pt x="9599" y="7108"/>
                </a:cubicBezTo>
                <a:cubicBezTo>
                  <a:pt x="17600" y="7108"/>
                  <a:pt x="25599" y="6562"/>
                  <a:pt x="27200" y="3827"/>
                </a:cubicBezTo>
                <a:cubicBezTo>
                  <a:pt x="22400" y="1093"/>
                  <a:pt x="15999" y="0"/>
                  <a:pt x="15999" y="2734"/>
                </a:cubicBezTo>
                <a:cubicBezTo>
                  <a:pt x="20799" y="4921"/>
                  <a:pt x="27200" y="9296"/>
                  <a:pt x="30399" y="13670"/>
                </a:cubicBezTo>
                <a:cubicBezTo>
                  <a:pt x="31999" y="16405"/>
                  <a:pt x="35199" y="21873"/>
                  <a:pt x="38400" y="25154"/>
                </a:cubicBezTo>
                <a:cubicBezTo>
                  <a:pt x="39999" y="28435"/>
                  <a:pt x="41599" y="31716"/>
                  <a:pt x="43200" y="34997"/>
                </a:cubicBezTo>
                <a:cubicBezTo>
                  <a:pt x="43200" y="37731"/>
                  <a:pt x="39999" y="39918"/>
                  <a:pt x="35199" y="41559"/>
                </a:cubicBezTo>
                <a:cubicBezTo>
                  <a:pt x="25599" y="43200"/>
                  <a:pt x="14399" y="42106"/>
                  <a:pt x="9599" y="39918"/>
                </a:cubicBezTo>
                <a:cubicBezTo>
                  <a:pt x="6400" y="36091"/>
                  <a:pt x="8000" y="28982"/>
                  <a:pt x="9599" y="25701"/>
                </a:cubicBezTo>
                <a:cubicBezTo>
                  <a:pt x="14399" y="21873"/>
                  <a:pt x="17600" y="19139"/>
                  <a:pt x="20799" y="16405"/>
                </a:cubicBezTo>
                <a:lnTo>
                  <a:pt x="25599" y="1421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5454382" name=""/>
          <p:cNvSpPr/>
          <p:nvPr/>
        </p:nvSpPr>
        <p:spPr bwMode="auto">
          <a:xfrm>
            <a:off x="11107908" y="484907"/>
            <a:ext cx="138545" cy="415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200" y="0"/>
                </a:moveTo>
                <a:cubicBezTo>
                  <a:pt x="3600" y="10800"/>
                  <a:pt x="0" y="21600"/>
                  <a:pt x="3600" y="30000"/>
                </a:cubicBezTo>
                <a:cubicBezTo>
                  <a:pt x="14400" y="34800"/>
                  <a:pt x="25199" y="396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834502" name=""/>
          <p:cNvSpPr/>
          <p:nvPr/>
        </p:nvSpPr>
        <p:spPr bwMode="auto">
          <a:xfrm>
            <a:off x="10923181" y="507998"/>
            <a:ext cx="646545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14" y="5236"/>
                  <a:pt x="6171" y="13090"/>
                  <a:pt x="8485" y="19636"/>
                </a:cubicBezTo>
                <a:cubicBezTo>
                  <a:pt x="10800" y="24872"/>
                  <a:pt x="12342" y="30109"/>
                  <a:pt x="13885" y="36654"/>
                </a:cubicBezTo>
                <a:cubicBezTo>
                  <a:pt x="16200" y="43200"/>
                  <a:pt x="16200" y="31418"/>
                  <a:pt x="13885" y="20945"/>
                </a:cubicBezTo>
                <a:cubicBezTo>
                  <a:pt x="12342" y="11781"/>
                  <a:pt x="12342" y="5236"/>
                  <a:pt x="16971" y="3927"/>
                </a:cubicBezTo>
                <a:cubicBezTo>
                  <a:pt x="21600" y="6545"/>
                  <a:pt x="24685" y="9163"/>
                  <a:pt x="29314" y="14400"/>
                </a:cubicBezTo>
                <a:cubicBezTo>
                  <a:pt x="32400" y="18327"/>
                  <a:pt x="36257" y="23563"/>
                  <a:pt x="38571" y="27490"/>
                </a:cubicBezTo>
                <a:quadBezTo>
                  <a:pt x="40885" y="31418"/>
                  <a:pt x="43200" y="3534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2821713" name=""/>
          <p:cNvSpPr/>
          <p:nvPr/>
        </p:nvSpPr>
        <p:spPr bwMode="auto">
          <a:xfrm>
            <a:off x="11465817" y="265545"/>
            <a:ext cx="277090" cy="773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3223"/>
                  <a:pt x="12600" y="5802"/>
                  <a:pt x="21599" y="10316"/>
                </a:cubicBezTo>
                <a:cubicBezTo>
                  <a:pt x="26999" y="13540"/>
                  <a:pt x="34199" y="18053"/>
                  <a:pt x="37800" y="20632"/>
                </a:cubicBezTo>
                <a:cubicBezTo>
                  <a:pt x="41399" y="25146"/>
                  <a:pt x="43200" y="30304"/>
                  <a:pt x="43200" y="36107"/>
                </a:cubicBezTo>
                <a:quadBezTo>
                  <a:pt x="43200" y="39976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692548" name=""/>
          <p:cNvSpPr/>
          <p:nvPr/>
        </p:nvSpPr>
        <p:spPr bwMode="auto">
          <a:xfrm>
            <a:off x="1536726" y="1662545"/>
            <a:ext cx="1904998" cy="115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330" y="21600"/>
                  <a:pt x="12305" y="34559"/>
                  <a:pt x="16494" y="43200"/>
                </a:cubicBezTo>
                <a:cubicBezTo>
                  <a:pt x="18065" y="43200"/>
                  <a:pt x="19898" y="43200"/>
                  <a:pt x="22254" y="43200"/>
                </a:cubicBezTo>
                <a:cubicBezTo>
                  <a:pt x="25396" y="38879"/>
                  <a:pt x="28538" y="34559"/>
                  <a:pt x="35083" y="30240"/>
                </a:cubicBezTo>
                <a:cubicBezTo>
                  <a:pt x="39010" y="25920"/>
                  <a:pt x="41890" y="25920"/>
                  <a:pt x="43200" y="2592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534985" name="Google Shape;609;p10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selection</a:t>
            </a:r>
            <a:r>
              <a:rPr lang="en"/>
              <a:t> 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2024-05-24T10:27:53Z</dcterms:modified>
  <cp:category/>
  <cp:contentStatus/>
  <cp:version/>
</cp:coreProperties>
</file>