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0862FC-5F2F-4772-75F3-5945EF2E242E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B0FDF4-1A0A-FE62-0286-5F9D3B79A01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7F769-D037-C8D0-8FC3-DDC01F25768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71D8D-21FE-F4BA-0ED6-9E9591CF888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BD087-7906-CC00-355B-2AA7E454014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FD575D-3158-5370-4F20-9FD7292D4C6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FED3D7-F458-0294-6F13-83BFE2AC498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9A3C94-5646-C571-C46A-C466163B16C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7A2EF6-1BC5-CBFE-E5EE-89A8C1C3EC6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444A8-C228-07C9-6DE7-BA8A26836E4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D57107-FE19-60A4-5CA2-3FE50AB768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1009D2-218B-F926-CC1A-35EACCAC4DD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4CEE1C-1310-B15C-923C-630129DADC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9959A9-7588-47AC-E56A-04BDD1F77DA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B9B96F-E7BF-25AB-191F-CEDDB8CC6D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583017-FFE9-908B-0972-424C99FCC24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F666C1-F9D0-D36D-DEED-5793947825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489131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204872704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726784118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2516FA5-C667-CCA3-4472-BCD21C86BEA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042386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68010898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42171277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D85005B-11B1-D637-8F69-CAAC1B3B89E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384145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D556696-4BF5-0243-1A88-71D80989A4E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73775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5925690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B2A1A8-86E1-992A-3BF1-1B75565DBAD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673342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7100254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415994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795D510-9024-A17A-E8E5-6DAFFA8C907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047928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0212573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20352551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45031797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4B18475-5812-A7DF-F1C2-47B24A1986C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670290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9081862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B2B9896-96AF-1E87-A6BF-E6EC35738B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612423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13229311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144361907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0BAE4C-1078-929A-2294-3D34E5B21F9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57182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10158059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61901FD-0A97-993D-AB97-480D71759BD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848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4502616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85123610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76432407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4632187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69AA078-06AA-39AD-4DB0-C0D1DA365F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755559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66194630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70D7EE0-E628-29AE-3929-66AA4A2A93E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78909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51346031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3028657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077776B-0021-CD1B-63AB-CA642C04B435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336701" name="Google Shape;391;p6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running 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486915" name="Google Shape;462;p7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689125" name="Google Shape;467;p7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46956" name="Google Shape;472;p7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/>
              <a:t>Ω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901013" name="Google Shape;477;p8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92541" name="Google Shape;482;p8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528046" name="Google Shape;487;p8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783162" name="Google Shape;492;p8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/>
              <a:t>Θ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972017" name="Google Shape;497;p8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Θ(1)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9760672" name="Google Shape;396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41449330" name="Google Shape;397;p69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1631522" name="Google Shape;398;p69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7497478" name="Google Shape;403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7910944" name="Google Shape;404;p70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11527" name="Google Shape;405;p70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9724776" name="Google Shape;406;p70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5117753" name="Google Shape;407;p70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59881019" name="Google Shape;408;p70"/>
          <p:cNvSpPr txBox="1"/>
          <p:nvPr/>
        </p:nvSpPr>
        <p:spPr bwMode="auto">
          <a:xfrm>
            <a:off x="10363199" y="31115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5571994" name="Google Shape;413;p7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5195667" name="Google Shape;414;p71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4466096" name="Google Shape;415;p71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057057" name="Google Shape;416;p71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49248874" name="Google Shape;417;p71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2099454" name="Google Shape;418;p71"/>
          <p:cNvSpPr txBox="1"/>
          <p:nvPr/>
        </p:nvSpPr>
        <p:spPr bwMode="auto">
          <a:xfrm>
            <a:off x="10363199" y="31115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5668482" name="Google Shape;423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0688079" name="Google Shape;424;p72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5620459" name="Google Shape;425;p72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322769" name="Google Shape;426;p72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9967851" name="Google Shape;427;p72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65263539" name="Google Shape;428;p72"/>
          <p:cNvSpPr txBox="1"/>
          <p:nvPr/>
        </p:nvSpPr>
        <p:spPr bwMode="auto">
          <a:xfrm>
            <a:off x="10363199" y="31115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7342480" name="Google Shape;433;p7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9400846" name="Google Shape;434;p73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33648858" name="Google Shape;435;p73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33115947" name="Google Shape;436;p73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148363" name="Google Shape;437;p73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4836443" name="Google Shape;438;p73"/>
          <p:cNvSpPr txBox="1"/>
          <p:nvPr/>
        </p:nvSpPr>
        <p:spPr bwMode="auto">
          <a:xfrm>
            <a:off x="10363199" y="31115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59178" name="Google Shape;443;p74"/>
          <p:cNvSpPr txBox="1"/>
          <p:nvPr/>
        </p:nvSpPr>
        <p:spPr bwMode="auto">
          <a:xfrm>
            <a:off x="1828800" y="5829299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1525619" name="Google Shape;444;p74"/>
          <p:cNvSpPr txBox="1"/>
          <p:nvPr/>
        </p:nvSpPr>
        <p:spPr bwMode="auto">
          <a:xfrm rot="-5399978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354392" name="Google Shape;445;p74"/>
          <p:cNvSpPr txBox="1"/>
          <p:nvPr/>
        </p:nvSpPr>
        <p:spPr bwMode="auto">
          <a:xfrm>
            <a:off x="199961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023539" name="Google Shape;446;p74"/>
          <p:cNvSpPr txBox="1"/>
          <p:nvPr/>
        </p:nvSpPr>
        <p:spPr bwMode="auto">
          <a:xfrm>
            <a:off x="10363199" y="3467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68775834" name="Google Shape;447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9899"/>
            <a:ext cx="8534401" cy="479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731066" name="Google Shape;452;p7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 i="1"/>
              <a:t>O</a:t>
            </a:r>
            <a:endParaRPr sz="60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850862" name="Google Shape;457;p7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2024-05-22T11:43:51Z</dcterms:modified>
  <cp:category/>
  <cp:contentStatus/>
  <cp:version/>
</cp:coreProperties>
</file>