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71C236-897C-C10E-727D-0C2F45111F7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CC159A-89A2-9C15-9A25-BA199C15F19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02A338-7195-04F9-C0AD-4D79D5AE9A9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B21D06-A419-6DD7-CEA1-FB638F6FF02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3D35D0-DD98-5D69-E054-1569FA4892E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3A42E4-A00E-2D62-E961-293F48D3C4C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D5B607-5E71-AB94-14DE-1E431EA2E68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C67E0-1CC5-52AB-0550-13C5BC3CBA7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58DD4F-84DE-64EE-B883-52CFD75EBA9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028841" name="Google Shape;10;p2"/>
          <p:cNvSpPr txBox="1"/>
          <p:nvPr>
            <p:ph type="ctrTitle"/>
          </p:nvPr>
        </p:nvSpPr>
        <p:spPr bwMode="auto">
          <a:xfrm>
            <a:off x="415610" y="992766"/>
            <a:ext cx="11360799" cy="27367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857024735" name="Google Shape;11;p2"/>
          <p:cNvSpPr txBox="1"/>
          <p:nvPr>
            <p:ph type="subTitle" idx="1"/>
          </p:nvPr>
        </p:nvSpPr>
        <p:spPr bwMode="auto">
          <a:xfrm>
            <a:off x="415599" y="3778833"/>
            <a:ext cx="11360799" cy="10567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637102504" name="Google Shape;12;p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D13CEB13-977D-5D3F-5DD5-2F44146FCA5A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437931" name="Google Shape;45;p11"/>
          <p:cNvSpPr txBox="1"/>
          <p:nvPr>
            <p:ph type="title" hasCustomPrompt="1"/>
          </p:nvPr>
        </p:nvSpPr>
        <p:spPr bwMode="auto">
          <a:xfrm>
            <a:off x="415599" y="1474833"/>
            <a:ext cx="11360799" cy="26179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314160832" name="Google Shape;46;p11"/>
          <p:cNvSpPr txBox="1"/>
          <p:nvPr>
            <p:ph type="body" idx="1"/>
          </p:nvPr>
        </p:nvSpPr>
        <p:spPr bwMode="auto">
          <a:xfrm>
            <a:off x="415599" y="4202966"/>
            <a:ext cx="11360799" cy="1734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 algn="ctr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 algn="ctr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 algn="ctr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 algn="ctr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4770655" name="Google Shape;47;p1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AC3FE08-8D25-8C02-0FAE-0C35FCD60848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035100" name="Google Shape;49;p12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B8319D5B-3FCA-9365-6EE7-C2A7EF59BC01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997002" name="Google Shape;14;p3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042281823" name="Google Shape;15;p3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ECD064A-3128-A5B4-29B2-C62FAAF8310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382422" name="Google Shape;17;p4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9270957" name="Google Shape;18;p4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3722679" name="Google Shape;19;p4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341E7F89-345B-D065-E735-197B0B7C6BB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446612" name="Google Shape;21;p5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0833401" name="Google Shape;22;p5"/>
          <p:cNvSpPr txBox="1"/>
          <p:nvPr>
            <p:ph type="body" idx="1"/>
          </p:nvPr>
        </p:nvSpPr>
        <p:spPr bwMode="auto">
          <a:xfrm>
            <a:off x="415599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66679789" name="Google Shape;23;p5"/>
          <p:cNvSpPr txBox="1"/>
          <p:nvPr>
            <p:ph type="body" idx="2"/>
          </p:nvPr>
        </p:nvSpPr>
        <p:spPr bwMode="auto">
          <a:xfrm>
            <a:off x="6443198" y="1536633"/>
            <a:ext cx="5333199" cy="4555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833769706" name="Google Shape;24;p5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972AD723-E966-66DB-768E-31347E48C733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879951" name="Google Shape;26;p6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6584509" name="Google Shape;27;p6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88A328B-92D5-D892-7FF2-9162BB8C731F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854596" name="Google Shape;29;p7"/>
          <p:cNvSpPr txBox="1"/>
          <p:nvPr>
            <p:ph type="title"/>
          </p:nvPr>
        </p:nvSpPr>
        <p:spPr bwMode="auto">
          <a:xfrm>
            <a:off x="415599" y="740799"/>
            <a:ext cx="3744000" cy="10075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1021826364" name="Google Shape;30;p7"/>
          <p:cNvSpPr txBox="1"/>
          <p:nvPr>
            <p:ph type="body" idx="1"/>
          </p:nvPr>
        </p:nvSpPr>
        <p:spPr bwMode="auto">
          <a:xfrm>
            <a:off x="415599" y="1852799"/>
            <a:ext cx="3744000" cy="42391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1599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1599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1599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1599"/>
              </a:spcBef>
              <a:spcAft>
                <a:spcPts val="1599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962294191" name="Google Shape;31;p7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E81A0746-5884-F464-B2ED-79E63A89774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556329" name="Google Shape;33;p8"/>
          <p:cNvSpPr txBox="1"/>
          <p:nvPr>
            <p:ph type="title"/>
          </p:nvPr>
        </p:nvSpPr>
        <p:spPr bwMode="auto">
          <a:xfrm>
            <a:off x="653666" y="600199"/>
            <a:ext cx="8490399" cy="5454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734324153" name="Google Shape;34;p8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6DB48E45-EC27-F48D-2CDC-5920E0EE889E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071501" name="Google Shape;36;p9"/>
          <p:cNvSpPr/>
          <p:nvPr/>
        </p:nvSpPr>
        <p:spPr bwMode="auto">
          <a:xfrm>
            <a:off x="6095999" y="33"/>
            <a:ext cx="60959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970986" name="Google Shape;37;p9"/>
          <p:cNvSpPr txBox="1"/>
          <p:nvPr>
            <p:ph type="title"/>
          </p:nvPr>
        </p:nvSpPr>
        <p:spPr bwMode="auto">
          <a:xfrm>
            <a:off x="353999" y="1644233"/>
            <a:ext cx="5393598" cy="19763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328497759" name="Google Shape;38;p9"/>
          <p:cNvSpPr txBox="1"/>
          <p:nvPr>
            <p:ph type="subTitle" idx="1"/>
          </p:nvPr>
        </p:nvSpPr>
        <p:spPr bwMode="auto">
          <a:xfrm>
            <a:off x="353999" y="3737433"/>
            <a:ext cx="5393598" cy="164679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29220304" name="Google Shape;39;p9"/>
          <p:cNvSpPr txBox="1"/>
          <p:nvPr>
            <p:ph type="body" idx="2"/>
          </p:nvPr>
        </p:nvSpPr>
        <p:spPr bwMode="auto">
          <a:xfrm>
            <a:off x="6585999" y="965599"/>
            <a:ext cx="5115999" cy="492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499"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499">
              <a:spcBef>
                <a:spcPts val="1599"/>
              </a:spcBef>
              <a:spcAft>
                <a:spcPts val="1599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7006737" name="Google Shape;40;p9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4150B4A7-B2D8-0E34-1B3D-FA96A2FCADE0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7795240" name="Google Shape;42;p10"/>
          <p:cNvSpPr txBox="1"/>
          <p:nvPr>
            <p:ph type="body" idx="1"/>
          </p:nvPr>
        </p:nvSpPr>
        <p:spPr bwMode="auto">
          <a:xfrm>
            <a:off x="415599" y="5640766"/>
            <a:ext cx="7998399" cy="806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34027027" name="Google Shape;43;p10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AC6C78B9-0179-575C-19F6-65AA23503835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dark-2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289234" name="Google Shape;6;p1"/>
          <p:cNvSpPr txBox="1"/>
          <p:nvPr>
            <p:ph type="title"/>
          </p:nvPr>
        </p:nvSpPr>
        <p:spPr bwMode="auto">
          <a:xfrm>
            <a:off x="415599" y="593366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3846746" name="Google Shape;7;p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499">
              <a:lnSpc>
                <a:spcPct val="114999"/>
              </a:lnSpc>
              <a:spcBef>
                <a:spcPts val="1599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499">
              <a:lnSpc>
                <a:spcPct val="114999"/>
              </a:lnSpc>
              <a:spcBef>
                <a:spcPts val="1599"/>
              </a:spcBef>
              <a:spcAft>
                <a:spcPts val="1599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67873909" name="Google Shape;8;p1"/>
          <p:cNvSpPr txBox="1"/>
          <p:nvPr>
            <p:ph type="sldNum" idx="12"/>
          </p:nvPr>
        </p:nvSpPr>
        <p:spPr bwMode="auto">
          <a:xfrm>
            <a:off x="11296610" y="6217622"/>
            <a:ext cx="731599" cy="5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C6C59D98-A559-0F75-09C0-908F7862F442}" type="slidenum">
              <a:rPr lang="en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anual.cs50.io/#string.h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138169" name="Google Shape;502;p85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741949" name="Google Shape;507;p86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string.h</a:t>
            </a:r>
            <a:endParaRPr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6041538" name="Google Shape;512;p87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u="sng">
                <a:hlinkClick r:id="rId3" tooltip="https://manual.cs50.io/#string.h"/>
              </a:rPr>
              <a:t>manual.cs50.io/#string.h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858972" name="Google Shape;517;p88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Consolas"/>
                <a:ea typeface="Consolas"/>
                <a:cs typeface="Consolas"/>
              </a:rPr>
              <a:t>strcmp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478086" name="Google Shape;522;p89"/>
          <p:cNvSpPr txBox="1"/>
          <p:nvPr>
            <p:ph type="title"/>
          </p:nvPr>
        </p:nvSpPr>
        <p:spPr bwMode="auto">
          <a:xfrm>
            <a:off x="415599" y="2867799"/>
            <a:ext cx="11360799" cy="11223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data structures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466092" name="Google Shape;527;p90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person people[]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44507" name="Google Shape;532;p91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string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name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94079" name="Google Shape;537;p92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760803" name="Google Shape;542;p93"/>
          <p:cNvSpPr txBox="1"/>
          <p:nvPr>
            <p:ph type="body" idx="1"/>
          </p:nvPr>
        </p:nvSpPr>
        <p:spPr bwMode="auto">
          <a:xfrm>
            <a:off x="415599" y="1536633"/>
            <a:ext cx="11360799" cy="45551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</a:rPr>
              <a:t>} 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2024-05-22T12:15:16Z</dcterms:modified>
  <cp:category/>
  <cp:contentStatus/>
  <cp:version/>
</cp:coreProperties>
</file>