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B41714-313C-82C6-0692-CF719FB18E6D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8B55A-1A49-9EFE-4E0A-DF0B3D1F9D2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F38B9F-3D2A-4D24-D1C1-38B7D9F4C8A5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35F14C-C203-FDB8-4DAD-E7D084323A9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8271E4-3673-73B9-C0FF-CF43B905D2C0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4D9980-AA1C-7A4B-792F-5904D685A05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9F467-1467-8AC7-AC21-B7F09DE184F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A8382E-DAE5-46EF-A2B3-D0F7DE9DAA4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DEB239-FF07-BB13-0909-92E5B7BC398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C1460E-4DC5-F2B6-1C0C-C5757C00B88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13A1D5-452D-540B-22BA-0041DDDAEEE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83AE63-5CA2-D0B2-0903-AAB6B6E1C54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53EFE5-1D2A-1D0F-53F7-34D81A76A1E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912076-909C-38EF-3FC0-349C58CFF9A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925D8-1039-0B81-BE60-1DC08BADC9F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127880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2006945458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2048731897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92D34A8-3367-BC45-2433-654850A0718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23307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50983602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3980381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E639567-7810-1163-C89A-1488393FEDE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6793475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2910353-344F-090C-1374-A0291835BF2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548328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131607569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1153963-4489-230A-2589-7AA1E004445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733412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4531479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2994095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4A5C31A-5067-0E83-F254-34EF9EEF0AC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504466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34531940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84846915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968483367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AD62810-E8A8-9C30-F0D9-A18817F7C81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579043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6647081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9726996-4728-9D04-B19C-C5AD0D9C227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389064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84137548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72694892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7D4CE7F-F3A9-3BF1-45D6-A1968D4B6EA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925038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292187645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A721CAF-2516-83F5-A9F1-0D3509A7722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478886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0638280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5487150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542218043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22393208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E7C503B-6256-9B81-E8E9-A436CF15BA0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521701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448939392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0DD752E-B2D1-9A8F-7CFA-FB24BFBB60C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8909900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10823581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94750570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53CC2D3-8024-C39A-30EE-FB88ECF1463A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7128130" name="Google Shape;1220;p190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Linux</a:t>
            </a:r>
            <a:endParaRPr/>
          </a:p>
        </p:txBody>
      </p:sp>
      <p:sp>
        <p:nvSpPr>
          <p:cNvPr id="1911302433" name=""/>
          <p:cNvSpPr/>
          <p:nvPr/>
        </p:nvSpPr>
        <p:spPr bwMode="auto">
          <a:xfrm>
            <a:off x="1259539" y="1304953"/>
            <a:ext cx="675778" cy="12350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282" y="407"/>
                </a:moveTo>
                <a:cubicBezTo>
                  <a:pt x="25324" y="1222"/>
                  <a:pt x="20110" y="2037"/>
                  <a:pt x="13406" y="3667"/>
                </a:cubicBezTo>
                <a:cubicBezTo>
                  <a:pt x="10427" y="4483"/>
                  <a:pt x="6703" y="5705"/>
                  <a:pt x="2979" y="7743"/>
                </a:cubicBezTo>
                <a:cubicBezTo>
                  <a:pt x="1489" y="9373"/>
                  <a:pt x="744" y="11411"/>
                  <a:pt x="0" y="14264"/>
                </a:cubicBezTo>
                <a:cubicBezTo>
                  <a:pt x="0" y="18339"/>
                  <a:pt x="2234" y="21192"/>
                  <a:pt x="9682" y="22822"/>
                </a:cubicBezTo>
                <a:cubicBezTo>
                  <a:pt x="13406" y="22822"/>
                  <a:pt x="17131" y="22415"/>
                  <a:pt x="21599" y="21192"/>
                </a:cubicBezTo>
                <a:cubicBezTo>
                  <a:pt x="26813" y="19562"/>
                  <a:pt x="30537" y="17116"/>
                  <a:pt x="33517" y="14671"/>
                </a:cubicBezTo>
                <a:cubicBezTo>
                  <a:pt x="34262" y="12633"/>
                  <a:pt x="35751" y="9373"/>
                  <a:pt x="35751" y="4890"/>
                </a:cubicBezTo>
                <a:cubicBezTo>
                  <a:pt x="35751" y="2037"/>
                  <a:pt x="35751" y="0"/>
                  <a:pt x="34262" y="3260"/>
                </a:cubicBezTo>
                <a:cubicBezTo>
                  <a:pt x="34262" y="8150"/>
                  <a:pt x="33517" y="16301"/>
                  <a:pt x="34262" y="21600"/>
                </a:cubicBezTo>
                <a:cubicBezTo>
                  <a:pt x="35006" y="26490"/>
                  <a:pt x="37986" y="33011"/>
                  <a:pt x="39475" y="37086"/>
                </a:cubicBezTo>
                <a:quadBezTo>
                  <a:pt x="41710" y="40754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3329002" name=""/>
          <p:cNvSpPr/>
          <p:nvPr/>
        </p:nvSpPr>
        <p:spPr bwMode="auto">
          <a:xfrm>
            <a:off x="1923669" y="1421466"/>
            <a:ext cx="838898" cy="11534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999" y="436"/>
                </a:moveTo>
                <a:cubicBezTo>
                  <a:pt x="27599" y="1309"/>
                  <a:pt x="20999" y="3490"/>
                  <a:pt x="13199" y="7418"/>
                </a:cubicBezTo>
                <a:cubicBezTo>
                  <a:pt x="9600" y="10036"/>
                  <a:pt x="4800" y="13963"/>
                  <a:pt x="2999" y="15709"/>
                </a:cubicBezTo>
                <a:cubicBezTo>
                  <a:pt x="1799" y="17454"/>
                  <a:pt x="0" y="19200"/>
                  <a:pt x="1199" y="22254"/>
                </a:cubicBezTo>
                <a:cubicBezTo>
                  <a:pt x="3599" y="23563"/>
                  <a:pt x="10799" y="25309"/>
                  <a:pt x="16799" y="25745"/>
                </a:cubicBezTo>
                <a:cubicBezTo>
                  <a:pt x="25199" y="26181"/>
                  <a:pt x="28800" y="26618"/>
                  <a:pt x="32399" y="26618"/>
                </a:cubicBezTo>
                <a:cubicBezTo>
                  <a:pt x="35399" y="27054"/>
                  <a:pt x="39599" y="28363"/>
                  <a:pt x="41999" y="29672"/>
                </a:cubicBezTo>
                <a:cubicBezTo>
                  <a:pt x="43200" y="32727"/>
                  <a:pt x="41399" y="36218"/>
                  <a:pt x="39000" y="38836"/>
                </a:cubicBezTo>
                <a:cubicBezTo>
                  <a:pt x="33600" y="41454"/>
                  <a:pt x="29999" y="42763"/>
                  <a:pt x="25199" y="43200"/>
                </a:cubicBezTo>
                <a:cubicBezTo>
                  <a:pt x="22199" y="43200"/>
                  <a:pt x="19799" y="42763"/>
                  <a:pt x="16199" y="41890"/>
                </a:cubicBezTo>
                <a:cubicBezTo>
                  <a:pt x="14400" y="40145"/>
                  <a:pt x="12599" y="36654"/>
                  <a:pt x="11999" y="33600"/>
                </a:cubicBezTo>
                <a:cubicBezTo>
                  <a:pt x="12599" y="30109"/>
                  <a:pt x="15599" y="24436"/>
                  <a:pt x="17999" y="20945"/>
                </a:cubicBezTo>
                <a:cubicBezTo>
                  <a:pt x="20999" y="16581"/>
                  <a:pt x="22799" y="14399"/>
                  <a:pt x="24000" y="12654"/>
                </a:cubicBezTo>
                <a:cubicBezTo>
                  <a:pt x="24599" y="10909"/>
                  <a:pt x="24599" y="8727"/>
                  <a:pt x="24599" y="6545"/>
                </a:cubicBezTo>
                <a:cubicBezTo>
                  <a:pt x="24599" y="4363"/>
                  <a:pt x="24599" y="1745"/>
                  <a:pt x="240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472942" name=""/>
          <p:cNvSpPr/>
          <p:nvPr/>
        </p:nvSpPr>
        <p:spPr bwMode="auto">
          <a:xfrm>
            <a:off x="3484953" y="1293302"/>
            <a:ext cx="279631" cy="90880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799" y="6646"/>
                  <a:pt x="27000" y="18276"/>
                  <a:pt x="23400" y="24923"/>
                </a:cubicBezTo>
                <a:cubicBezTo>
                  <a:pt x="18000" y="29353"/>
                  <a:pt x="14400" y="34338"/>
                  <a:pt x="10800" y="36553"/>
                </a:cubicBezTo>
                <a:cubicBezTo>
                  <a:pt x="9000" y="38769"/>
                  <a:pt x="5400" y="41538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394123" name=""/>
          <p:cNvSpPr/>
          <p:nvPr/>
        </p:nvSpPr>
        <p:spPr bwMode="auto">
          <a:xfrm>
            <a:off x="2855778" y="1304953"/>
            <a:ext cx="617522" cy="60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671" y="12461"/>
                </a:moveTo>
                <a:cubicBezTo>
                  <a:pt x="13041" y="20769"/>
                  <a:pt x="13041" y="25753"/>
                  <a:pt x="13856" y="32400"/>
                </a:cubicBezTo>
                <a:cubicBezTo>
                  <a:pt x="15486" y="37384"/>
                  <a:pt x="17932" y="39876"/>
                  <a:pt x="21192" y="43200"/>
                </a:cubicBezTo>
                <a:cubicBezTo>
                  <a:pt x="26083" y="43200"/>
                  <a:pt x="30973" y="41538"/>
                  <a:pt x="36679" y="37384"/>
                </a:cubicBezTo>
                <a:cubicBezTo>
                  <a:pt x="39124" y="34892"/>
                  <a:pt x="41569" y="30738"/>
                  <a:pt x="43200" y="24923"/>
                </a:cubicBezTo>
                <a:cubicBezTo>
                  <a:pt x="43200" y="19938"/>
                  <a:pt x="43200" y="14123"/>
                  <a:pt x="42384" y="9969"/>
                </a:cubicBezTo>
                <a:cubicBezTo>
                  <a:pt x="40754" y="6646"/>
                  <a:pt x="38309" y="4153"/>
                  <a:pt x="33418" y="1661"/>
                </a:cubicBezTo>
                <a:cubicBezTo>
                  <a:pt x="29343" y="0"/>
                  <a:pt x="25267" y="0"/>
                  <a:pt x="21192" y="0"/>
                </a:cubicBezTo>
                <a:cubicBezTo>
                  <a:pt x="17932" y="830"/>
                  <a:pt x="13856" y="2492"/>
                  <a:pt x="9781" y="3323"/>
                </a:cubicBezTo>
                <a:cubicBezTo>
                  <a:pt x="7335" y="5815"/>
                  <a:pt x="4890" y="8307"/>
                  <a:pt x="815" y="10800"/>
                </a:cubicBezTo>
                <a:cubicBezTo>
                  <a:pt x="0" y="14123"/>
                  <a:pt x="815" y="18276"/>
                  <a:pt x="3260" y="21600"/>
                </a:cubicBezTo>
                <a:lnTo>
                  <a:pt x="6520" y="2409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420250" name=""/>
          <p:cNvSpPr/>
          <p:nvPr/>
        </p:nvSpPr>
        <p:spPr bwMode="auto">
          <a:xfrm>
            <a:off x="3927705" y="1794310"/>
            <a:ext cx="734035" cy="59421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628" y="2541"/>
                </a:moveTo>
                <a:cubicBezTo>
                  <a:pt x="17142" y="5929"/>
                  <a:pt x="12342" y="9317"/>
                  <a:pt x="9599" y="11011"/>
                </a:cubicBezTo>
                <a:cubicBezTo>
                  <a:pt x="5485" y="14399"/>
                  <a:pt x="2742" y="18635"/>
                  <a:pt x="1371" y="22023"/>
                </a:cubicBezTo>
                <a:cubicBezTo>
                  <a:pt x="0" y="26258"/>
                  <a:pt x="0" y="32188"/>
                  <a:pt x="0" y="36423"/>
                </a:cubicBezTo>
                <a:cubicBezTo>
                  <a:pt x="2057" y="39811"/>
                  <a:pt x="6171" y="41505"/>
                  <a:pt x="10971" y="43200"/>
                </a:cubicBezTo>
                <a:cubicBezTo>
                  <a:pt x="15771" y="43200"/>
                  <a:pt x="19199" y="43200"/>
                  <a:pt x="23999" y="43200"/>
                </a:cubicBezTo>
                <a:cubicBezTo>
                  <a:pt x="26742" y="42352"/>
                  <a:pt x="30857" y="40658"/>
                  <a:pt x="33599" y="39811"/>
                </a:cubicBezTo>
                <a:cubicBezTo>
                  <a:pt x="37028" y="36423"/>
                  <a:pt x="39085" y="33882"/>
                  <a:pt x="41142" y="31341"/>
                </a:cubicBezTo>
                <a:cubicBezTo>
                  <a:pt x="43200" y="27105"/>
                  <a:pt x="43200" y="22023"/>
                  <a:pt x="43200" y="15247"/>
                </a:cubicBezTo>
                <a:cubicBezTo>
                  <a:pt x="41828" y="9317"/>
                  <a:pt x="39771" y="5929"/>
                  <a:pt x="38399" y="2541"/>
                </a:cubicBezTo>
                <a:cubicBezTo>
                  <a:pt x="35657" y="847"/>
                  <a:pt x="32228" y="847"/>
                  <a:pt x="28799" y="0"/>
                </a:cubicBezTo>
                <a:cubicBezTo>
                  <a:pt x="26057" y="847"/>
                  <a:pt x="22628" y="2541"/>
                  <a:pt x="19885" y="3388"/>
                </a:cubicBezTo>
                <a:quadBezTo>
                  <a:pt x="15771" y="5929"/>
                  <a:pt x="13028" y="677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9227116" name="Google Shape;1267;p19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03091706" name="Google Shape;1272;p20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004810" name=""/>
          <p:cNvSpPr/>
          <p:nvPr/>
        </p:nvSpPr>
        <p:spPr bwMode="auto">
          <a:xfrm>
            <a:off x="10126237" y="3134219"/>
            <a:ext cx="675778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5641" y="37440"/>
                  <a:pt x="26068" y="28800"/>
                  <a:pt x="35751" y="14400"/>
                </a:cubicBezTo>
                <a:quadBezTo>
                  <a:pt x="38731" y="864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44503112" name="Google Shape;1277;p20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4012094" name="Google Shape;1282;p20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449939" name=""/>
          <p:cNvSpPr/>
          <p:nvPr/>
        </p:nvSpPr>
        <p:spPr bwMode="auto">
          <a:xfrm>
            <a:off x="4848163" y="1852567"/>
            <a:ext cx="2901191" cy="157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43" y="37440"/>
                </a:moveTo>
                <a:cubicBezTo>
                  <a:pt x="6766" y="38400"/>
                  <a:pt x="9542" y="38720"/>
                  <a:pt x="13706" y="39680"/>
                </a:cubicBezTo>
                <a:cubicBezTo>
                  <a:pt x="15961" y="40000"/>
                  <a:pt x="18563" y="40640"/>
                  <a:pt x="20472" y="40959"/>
                </a:cubicBezTo>
                <a:cubicBezTo>
                  <a:pt x="23074" y="41280"/>
                  <a:pt x="24462" y="40959"/>
                  <a:pt x="26024" y="40320"/>
                </a:cubicBezTo>
                <a:cubicBezTo>
                  <a:pt x="28279" y="38720"/>
                  <a:pt x="30014" y="37760"/>
                  <a:pt x="32096" y="36160"/>
                </a:cubicBezTo>
                <a:cubicBezTo>
                  <a:pt x="33484" y="34880"/>
                  <a:pt x="35219" y="33280"/>
                  <a:pt x="36260" y="32640"/>
                </a:cubicBezTo>
                <a:cubicBezTo>
                  <a:pt x="37127" y="31680"/>
                  <a:pt x="38342" y="30400"/>
                  <a:pt x="39036" y="29760"/>
                </a:cubicBezTo>
                <a:cubicBezTo>
                  <a:pt x="40077" y="28480"/>
                  <a:pt x="40597" y="27520"/>
                  <a:pt x="41291" y="26240"/>
                </a:cubicBezTo>
                <a:cubicBezTo>
                  <a:pt x="41812" y="25280"/>
                  <a:pt x="42159" y="24000"/>
                  <a:pt x="42679" y="22400"/>
                </a:cubicBezTo>
                <a:cubicBezTo>
                  <a:pt x="42853" y="21120"/>
                  <a:pt x="43200" y="18240"/>
                  <a:pt x="43200" y="16319"/>
                </a:cubicBezTo>
                <a:cubicBezTo>
                  <a:pt x="43200" y="14400"/>
                  <a:pt x="43026" y="11519"/>
                  <a:pt x="42679" y="9600"/>
                </a:cubicBezTo>
                <a:cubicBezTo>
                  <a:pt x="41985" y="7040"/>
                  <a:pt x="41291" y="5759"/>
                  <a:pt x="39556" y="3839"/>
                </a:cubicBezTo>
                <a:cubicBezTo>
                  <a:pt x="37995" y="2560"/>
                  <a:pt x="35739" y="1279"/>
                  <a:pt x="34351" y="639"/>
                </a:cubicBezTo>
                <a:cubicBezTo>
                  <a:pt x="33137" y="319"/>
                  <a:pt x="30881" y="0"/>
                  <a:pt x="29667" y="0"/>
                </a:cubicBezTo>
                <a:cubicBezTo>
                  <a:pt x="27585" y="0"/>
                  <a:pt x="26197" y="0"/>
                  <a:pt x="24983" y="0"/>
                </a:cubicBezTo>
                <a:cubicBezTo>
                  <a:pt x="23421" y="0"/>
                  <a:pt x="22380" y="0"/>
                  <a:pt x="20819" y="0"/>
                </a:cubicBezTo>
                <a:cubicBezTo>
                  <a:pt x="19778" y="0"/>
                  <a:pt x="18043" y="319"/>
                  <a:pt x="17002" y="639"/>
                </a:cubicBezTo>
                <a:cubicBezTo>
                  <a:pt x="15787" y="639"/>
                  <a:pt x="14226" y="959"/>
                  <a:pt x="13185" y="1279"/>
                </a:cubicBezTo>
                <a:cubicBezTo>
                  <a:pt x="11797" y="1920"/>
                  <a:pt x="10756" y="2560"/>
                  <a:pt x="9368" y="3519"/>
                </a:cubicBezTo>
                <a:cubicBezTo>
                  <a:pt x="8501" y="4160"/>
                  <a:pt x="7113" y="5439"/>
                  <a:pt x="6419" y="6399"/>
                </a:cubicBezTo>
                <a:cubicBezTo>
                  <a:pt x="5204" y="7360"/>
                  <a:pt x="3990" y="8639"/>
                  <a:pt x="3296" y="9920"/>
                </a:cubicBezTo>
                <a:cubicBezTo>
                  <a:pt x="2775" y="10879"/>
                  <a:pt x="1908" y="12800"/>
                  <a:pt x="1040" y="14720"/>
                </a:cubicBezTo>
                <a:cubicBezTo>
                  <a:pt x="520" y="16959"/>
                  <a:pt x="173" y="18560"/>
                  <a:pt x="0" y="20160"/>
                </a:cubicBezTo>
                <a:cubicBezTo>
                  <a:pt x="0" y="23040"/>
                  <a:pt x="0" y="25600"/>
                  <a:pt x="0" y="27520"/>
                </a:cubicBezTo>
                <a:cubicBezTo>
                  <a:pt x="0" y="29440"/>
                  <a:pt x="173" y="31680"/>
                  <a:pt x="346" y="33280"/>
                </a:cubicBezTo>
                <a:cubicBezTo>
                  <a:pt x="1040" y="35520"/>
                  <a:pt x="2255" y="38079"/>
                  <a:pt x="3296" y="39360"/>
                </a:cubicBezTo>
                <a:cubicBezTo>
                  <a:pt x="3816" y="40320"/>
                  <a:pt x="4684" y="41280"/>
                  <a:pt x="5551" y="41920"/>
                </a:cubicBezTo>
                <a:lnTo>
                  <a:pt x="6245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0999445" name=""/>
          <p:cNvSpPr/>
          <p:nvPr/>
        </p:nvSpPr>
        <p:spPr bwMode="auto">
          <a:xfrm>
            <a:off x="3811191" y="4077981"/>
            <a:ext cx="1246695" cy="9670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056" y="15093"/>
                </a:moveTo>
                <a:cubicBezTo>
                  <a:pt x="6459" y="18216"/>
                  <a:pt x="6863" y="21860"/>
                  <a:pt x="7267" y="24983"/>
                </a:cubicBezTo>
                <a:cubicBezTo>
                  <a:pt x="7671" y="28106"/>
                  <a:pt x="8074" y="31228"/>
                  <a:pt x="8478" y="33310"/>
                </a:cubicBezTo>
                <a:cubicBezTo>
                  <a:pt x="8882" y="35913"/>
                  <a:pt x="10093" y="37995"/>
                  <a:pt x="11708" y="39556"/>
                </a:cubicBezTo>
                <a:cubicBezTo>
                  <a:pt x="13727" y="40597"/>
                  <a:pt x="16149" y="41118"/>
                  <a:pt x="19379" y="41638"/>
                </a:cubicBezTo>
                <a:cubicBezTo>
                  <a:pt x="23013" y="42159"/>
                  <a:pt x="25031" y="42679"/>
                  <a:pt x="27857" y="43199"/>
                </a:cubicBezTo>
                <a:cubicBezTo>
                  <a:pt x="29876" y="43199"/>
                  <a:pt x="32702" y="43199"/>
                  <a:pt x="35528" y="42679"/>
                </a:cubicBezTo>
                <a:cubicBezTo>
                  <a:pt x="37143" y="42159"/>
                  <a:pt x="39162" y="41118"/>
                  <a:pt x="41181" y="40077"/>
                </a:cubicBezTo>
                <a:cubicBezTo>
                  <a:pt x="42796" y="38515"/>
                  <a:pt x="42796" y="35392"/>
                  <a:pt x="43200" y="32269"/>
                </a:cubicBezTo>
                <a:cubicBezTo>
                  <a:pt x="43200" y="29667"/>
                  <a:pt x="42796" y="25503"/>
                  <a:pt x="42392" y="21339"/>
                </a:cubicBezTo>
                <a:cubicBezTo>
                  <a:pt x="41988" y="19257"/>
                  <a:pt x="41585" y="16134"/>
                  <a:pt x="41181" y="14053"/>
                </a:cubicBezTo>
                <a:cubicBezTo>
                  <a:pt x="40777" y="11971"/>
                  <a:pt x="40373" y="9889"/>
                  <a:pt x="39566" y="7286"/>
                </a:cubicBezTo>
                <a:cubicBezTo>
                  <a:pt x="39162" y="5204"/>
                  <a:pt x="38355" y="3122"/>
                  <a:pt x="37143" y="1561"/>
                </a:cubicBezTo>
                <a:cubicBezTo>
                  <a:pt x="35528" y="1040"/>
                  <a:pt x="32702" y="0"/>
                  <a:pt x="30684" y="520"/>
                </a:cubicBezTo>
                <a:cubicBezTo>
                  <a:pt x="27454" y="1040"/>
                  <a:pt x="25031" y="2081"/>
                  <a:pt x="22205" y="2602"/>
                </a:cubicBezTo>
                <a:cubicBezTo>
                  <a:pt x="16957" y="4684"/>
                  <a:pt x="12515" y="6245"/>
                  <a:pt x="6459" y="8848"/>
                </a:cubicBezTo>
                <a:cubicBezTo>
                  <a:pt x="4441" y="9889"/>
                  <a:pt x="2826" y="10409"/>
                  <a:pt x="807" y="10409"/>
                </a:cubicBezTo>
                <a:cubicBezTo>
                  <a:pt x="0" y="14053"/>
                  <a:pt x="1614" y="18216"/>
                  <a:pt x="2422" y="21339"/>
                </a:cubicBezTo>
                <a:quadBezTo>
                  <a:pt x="3633" y="24462"/>
                  <a:pt x="4844" y="2706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69239847" name="Google Shape;1287;p20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895882" name=""/>
          <p:cNvSpPr/>
          <p:nvPr/>
        </p:nvSpPr>
        <p:spPr bwMode="auto">
          <a:xfrm>
            <a:off x="7271650" y="3961466"/>
            <a:ext cx="1386513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719" y="37440"/>
                  <a:pt x="10164" y="28800"/>
                  <a:pt x="13794" y="23040"/>
                </a:cubicBezTo>
                <a:cubicBezTo>
                  <a:pt x="17788" y="17280"/>
                  <a:pt x="19966" y="17280"/>
                  <a:pt x="22507" y="14400"/>
                </a:cubicBezTo>
                <a:cubicBezTo>
                  <a:pt x="25411" y="11520"/>
                  <a:pt x="27226" y="11520"/>
                  <a:pt x="29768" y="11520"/>
                </a:cubicBezTo>
                <a:cubicBezTo>
                  <a:pt x="33398" y="8640"/>
                  <a:pt x="36302" y="8640"/>
                  <a:pt x="38480" y="5759"/>
                </a:cubicBezTo>
                <a:quadBezTo>
                  <a:pt x="41384" y="288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280733" name=""/>
          <p:cNvSpPr/>
          <p:nvPr/>
        </p:nvSpPr>
        <p:spPr bwMode="auto">
          <a:xfrm>
            <a:off x="8483393" y="3542017"/>
            <a:ext cx="69907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21600" y="1727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816722" name=""/>
          <p:cNvSpPr/>
          <p:nvPr/>
        </p:nvSpPr>
        <p:spPr bwMode="auto">
          <a:xfrm>
            <a:off x="8623210" y="3763393"/>
            <a:ext cx="279631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799" y="0"/>
                </a:moveTo>
                <a:cubicBezTo>
                  <a:pt x="16199" y="3502"/>
                  <a:pt x="21600" y="7005"/>
                  <a:pt x="30599" y="11675"/>
                </a:cubicBezTo>
                <a:cubicBezTo>
                  <a:pt x="37800" y="15178"/>
                  <a:pt x="43200" y="18681"/>
                  <a:pt x="41400" y="25686"/>
                </a:cubicBezTo>
                <a:cubicBezTo>
                  <a:pt x="27000" y="32691"/>
                  <a:pt x="14400" y="37362"/>
                  <a:pt x="7200" y="40864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049119" name=""/>
          <p:cNvSpPr/>
          <p:nvPr/>
        </p:nvSpPr>
        <p:spPr bwMode="auto">
          <a:xfrm>
            <a:off x="6782293" y="4520733"/>
            <a:ext cx="139815" cy="10719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599" y="7513"/>
                  <a:pt x="10800" y="14556"/>
                  <a:pt x="14399" y="18313"/>
                </a:cubicBezTo>
                <a:cubicBezTo>
                  <a:pt x="18000" y="20660"/>
                  <a:pt x="21600" y="22539"/>
                  <a:pt x="25199" y="24886"/>
                </a:cubicBezTo>
                <a:cubicBezTo>
                  <a:pt x="28799" y="28643"/>
                  <a:pt x="28799" y="31930"/>
                  <a:pt x="32400" y="33808"/>
                </a:cubicBezTo>
                <a:cubicBezTo>
                  <a:pt x="35999" y="36626"/>
                  <a:pt x="35999" y="38973"/>
                  <a:pt x="39599" y="40852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6154710" name=""/>
          <p:cNvSpPr/>
          <p:nvPr/>
        </p:nvSpPr>
        <p:spPr bwMode="auto">
          <a:xfrm>
            <a:off x="6793943" y="5406237"/>
            <a:ext cx="512659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230"/>
                </a:moveTo>
                <a:cubicBezTo>
                  <a:pt x="6872" y="39876"/>
                  <a:pt x="10800" y="43200"/>
                  <a:pt x="17672" y="43200"/>
                </a:cubicBezTo>
                <a:cubicBezTo>
                  <a:pt x="22581" y="36553"/>
                  <a:pt x="28472" y="29907"/>
                  <a:pt x="32400" y="23261"/>
                </a:cubicBezTo>
                <a:cubicBezTo>
                  <a:pt x="35345" y="13292"/>
                  <a:pt x="39272" y="3323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028396" name=""/>
          <p:cNvSpPr/>
          <p:nvPr/>
        </p:nvSpPr>
        <p:spPr bwMode="auto">
          <a:xfrm>
            <a:off x="7388163" y="4159539"/>
            <a:ext cx="151466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615" y="28800"/>
                  <a:pt x="29907" y="143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15194359" name="Google Shape;1292;p20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925633" name="Google Shape;1225;p19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graphical user interface</a:t>
            </a:r>
            <a:endParaRPr/>
          </a:p>
        </p:txBody>
      </p:sp>
      <p:sp>
        <p:nvSpPr>
          <p:cNvPr id="222435158" name=""/>
          <p:cNvSpPr/>
          <p:nvPr/>
        </p:nvSpPr>
        <p:spPr bwMode="auto">
          <a:xfrm>
            <a:off x="840090" y="1840917"/>
            <a:ext cx="1223393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525" y="0"/>
                  <a:pt x="13165" y="0"/>
                  <a:pt x="18102" y="0"/>
                </a:cubicBezTo>
                <a:cubicBezTo>
                  <a:pt x="23862" y="6171"/>
                  <a:pt x="27154" y="12342"/>
                  <a:pt x="31268" y="18514"/>
                </a:cubicBezTo>
                <a:cubicBezTo>
                  <a:pt x="32914" y="24685"/>
                  <a:pt x="37439" y="30857"/>
                  <a:pt x="40731" y="43200"/>
                </a:cubicBezTo>
                <a:lnTo>
                  <a:pt x="43200" y="43200"/>
                </a:lnTo>
              </a:path>
            </a:pathLst>
          </a:custGeom>
          <a:noFill/>
          <a:ln w="216000">
            <a:solidFill>
              <a:srgbClr val="FFFC54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8996039" name=""/>
          <p:cNvSpPr/>
          <p:nvPr/>
        </p:nvSpPr>
        <p:spPr bwMode="auto">
          <a:xfrm>
            <a:off x="979907" y="605870"/>
            <a:ext cx="1374861" cy="6408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27"/>
                </a:moveTo>
                <a:cubicBezTo>
                  <a:pt x="2196" y="7069"/>
                  <a:pt x="6955" y="13352"/>
                  <a:pt x="13911" y="22778"/>
                </a:cubicBezTo>
                <a:cubicBezTo>
                  <a:pt x="18671" y="29061"/>
                  <a:pt x="23430" y="36916"/>
                  <a:pt x="25993" y="40058"/>
                </a:cubicBezTo>
                <a:cubicBezTo>
                  <a:pt x="27457" y="41629"/>
                  <a:pt x="29288" y="43200"/>
                  <a:pt x="32583" y="41629"/>
                </a:cubicBezTo>
                <a:cubicBezTo>
                  <a:pt x="34779" y="36130"/>
                  <a:pt x="39538" y="20421"/>
                  <a:pt x="41369" y="10996"/>
                </a:cubicBezTo>
                <a:quadBezTo>
                  <a:pt x="42833" y="3927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597391" name=""/>
          <p:cNvSpPr/>
          <p:nvPr/>
        </p:nvSpPr>
        <p:spPr bwMode="auto">
          <a:xfrm>
            <a:off x="3578163" y="3903210"/>
            <a:ext cx="1351558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586" y="40114"/>
                  <a:pt x="12662" y="37028"/>
                  <a:pt x="16386" y="37028"/>
                </a:cubicBezTo>
                <a:cubicBezTo>
                  <a:pt x="21227" y="33942"/>
                  <a:pt x="24206" y="33942"/>
                  <a:pt x="26813" y="30857"/>
                </a:cubicBezTo>
                <a:cubicBezTo>
                  <a:pt x="29793" y="27771"/>
                  <a:pt x="31655" y="24685"/>
                  <a:pt x="35006" y="18514"/>
                </a:cubicBezTo>
                <a:cubicBezTo>
                  <a:pt x="36496" y="15428"/>
                  <a:pt x="37986" y="12342"/>
                  <a:pt x="39475" y="6171"/>
                </a:cubicBezTo>
                <a:quadBezTo>
                  <a:pt x="41710" y="3085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5243544" name=""/>
          <p:cNvSpPr/>
          <p:nvPr/>
        </p:nvSpPr>
        <p:spPr bwMode="auto">
          <a:xfrm>
            <a:off x="6048255" y="3833302"/>
            <a:ext cx="2773026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926"/>
                </a:moveTo>
                <a:cubicBezTo>
                  <a:pt x="4356" y="40926"/>
                  <a:pt x="6897" y="43200"/>
                  <a:pt x="10346" y="43200"/>
                </a:cubicBezTo>
                <a:cubicBezTo>
                  <a:pt x="12524" y="43200"/>
                  <a:pt x="15247" y="43200"/>
                  <a:pt x="16880" y="43200"/>
                </a:cubicBezTo>
                <a:cubicBezTo>
                  <a:pt x="18332" y="40926"/>
                  <a:pt x="20692" y="36378"/>
                  <a:pt x="22144" y="34105"/>
                </a:cubicBezTo>
                <a:cubicBezTo>
                  <a:pt x="24322" y="29557"/>
                  <a:pt x="25411" y="27284"/>
                  <a:pt x="27408" y="25010"/>
                </a:cubicBezTo>
                <a:cubicBezTo>
                  <a:pt x="29042" y="22736"/>
                  <a:pt x="32490" y="15915"/>
                  <a:pt x="34850" y="11368"/>
                </a:cubicBezTo>
                <a:cubicBezTo>
                  <a:pt x="37028" y="6821"/>
                  <a:pt x="39025" y="2273"/>
                  <a:pt x="40114" y="0"/>
                </a:cubicBezTo>
                <a:cubicBezTo>
                  <a:pt x="41203" y="0"/>
                  <a:pt x="42292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9009034" name="Google Shape;1230;p19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44272204" name="Google Shape;1235;p19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1111580" name="Google Shape;1240;p19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2847876" name="Google Shape;1241;p194"/>
          <p:cNvSpPr/>
          <p:nvPr/>
        </p:nvSpPr>
        <p:spPr bwMode="auto">
          <a:xfrm>
            <a:off x="0" y="0"/>
            <a:ext cx="3387600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87046305" name="Google Shape;1242;p194"/>
          <p:cNvSpPr/>
          <p:nvPr/>
        </p:nvSpPr>
        <p:spPr bwMode="auto">
          <a:xfrm>
            <a:off x="3387600" y="19878"/>
            <a:ext cx="8804399" cy="3637599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067924" name="Google Shape;1247;p19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command-line interface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069594" name="Google Shape;1252;p19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CLI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074817" name="Google Shape;1257;p19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mkdir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mv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rm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rmdir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98570273" name=""/>
          <p:cNvSpPr/>
          <p:nvPr/>
        </p:nvSpPr>
        <p:spPr bwMode="auto">
          <a:xfrm>
            <a:off x="1644035" y="3297338"/>
            <a:ext cx="955411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6400"/>
                </a:moveTo>
                <a:cubicBezTo>
                  <a:pt x="2107" y="31200"/>
                  <a:pt x="4214" y="34800"/>
                  <a:pt x="6848" y="40800"/>
                </a:cubicBezTo>
                <a:cubicBezTo>
                  <a:pt x="11590" y="43200"/>
                  <a:pt x="15278" y="40800"/>
                  <a:pt x="23180" y="31200"/>
                </a:cubicBezTo>
                <a:cubicBezTo>
                  <a:pt x="29502" y="21600"/>
                  <a:pt x="34243" y="14400"/>
                  <a:pt x="38458" y="7200"/>
                </a:cubicBezTo>
                <a:quadBezTo>
                  <a:pt x="41092" y="23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722744" name=""/>
          <p:cNvSpPr/>
          <p:nvPr/>
        </p:nvSpPr>
        <p:spPr bwMode="auto">
          <a:xfrm>
            <a:off x="3589815" y="3110917"/>
            <a:ext cx="792293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000"/>
                </a:moveTo>
                <a:cubicBezTo>
                  <a:pt x="635" y="37200"/>
                  <a:pt x="635" y="43200"/>
                  <a:pt x="2541" y="30000"/>
                </a:cubicBezTo>
                <a:cubicBezTo>
                  <a:pt x="3811" y="20400"/>
                  <a:pt x="5082" y="9600"/>
                  <a:pt x="6352" y="2399"/>
                </a:cubicBezTo>
                <a:cubicBezTo>
                  <a:pt x="9529" y="0"/>
                  <a:pt x="12070" y="3600"/>
                  <a:pt x="16517" y="12000"/>
                </a:cubicBezTo>
                <a:cubicBezTo>
                  <a:pt x="18423" y="16800"/>
                  <a:pt x="20329" y="22800"/>
                  <a:pt x="22235" y="27600"/>
                </a:cubicBezTo>
                <a:cubicBezTo>
                  <a:pt x="23505" y="32400"/>
                  <a:pt x="26047" y="23999"/>
                  <a:pt x="27952" y="12000"/>
                </a:cubicBezTo>
                <a:cubicBezTo>
                  <a:pt x="28588" y="7200"/>
                  <a:pt x="29223" y="1200"/>
                  <a:pt x="32399" y="0"/>
                </a:cubicBezTo>
                <a:cubicBezTo>
                  <a:pt x="38752" y="8400"/>
                  <a:pt x="40658" y="14400"/>
                  <a:pt x="42564" y="22800"/>
                </a:cubicBezTo>
                <a:quadBezTo>
                  <a:pt x="43200" y="30000"/>
                  <a:pt x="43200" y="360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066885" name=""/>
          <p:cNvSpPr/>
          <p:nvPr/>
        </p:nvSpPr>
        <p:spPr bwMode="auto">
          <a:xfrm>
            <a:off x="1201284" y="1165137"/>
            <a:ext cx="1002017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793"/>
                </a:moveTo>
                <a:cubicBezTo>
                  <a:pt x="2009" y="34262"/>
                  <a:pt x="5023" y="38731"/>
                  <a:pt x="8539" y="43200"/>
                </a:cubicBezTo>
                <a:cubicBezTo>
                  <a:pt x="14567" y="41710"/>
                  <a:pt x="20093" y="37241"/>
                  <a:pt x="31646" y="20855"/>
                </a:cubicBezTo>
                <a:cubicBezTo>
                  <a:pt x="37172" y="10427"/>
                  <a:pt x="40688" y="4468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9010380" name=""/>
          <p:cNvSpPr/>
          <p:nvPr/>
        </p:nvSpPr>
        <p:spPr bwMode="auto">
          <a:xfrm>
            <a:off x="1212934" y="1736054"/>
            <a:ext cx="908806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640"/>
                </a:moveTo>
                <a:cubicBezTo>
                  <a:pt x="2769" y="37440"/>
                  <a:pt x="4430" y="40320"/>
                  <a:pt x="7199" y="43200"/>
                </a:cubicBezTo>
                <a:cubicBezTo>
                  <a:pt x="12184" y="40320"/>
                  <a:pt x="17169" y="35520"/>
                  <a:pt x="24923" y="24960"/>
                </a:cubicBezTo>
                <a:cubicBezTo>
                  <a:pt x="29353" y="18239"/>
                  <a:pt x="33230" y="12479"/>
                  <a:pt x="37661" y="6720"/>
                </a:cubicBezTo>
                <a:quadBezTo>
                  <a:pt x="40984" y="191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034893" name=""/>
          <p:cNvSpPr/>
          <p:nvPr/>
        </p:nvSpPr>
        <p:spPr bwMode="auto">
          <a:xfrm>
            <a:off x="1352751" y="2574953"/>
            <a:ext cx="710733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418"/>
                </a:moveTo>
                <a:cubicBezTo>
                  <a:pt x="2832" y="35345"/>
                  <a:pt x="4957" y="40581"/>
                  <a:pt x="7790" y="43200"/>
                </a:cubicBezTo>
                <a:cubicBezTo>
                  <a:pt x="13455" y="43200"/>
                  <a:pt x="16288" y="41890"/>
                  <a:pt x="19121" y="39272"/>
                </a:cubicBezTo>
                <a:cubicBezTo>
                  <a:pt x="23370" y="34036"/>
                  <a:pt x="25495" y="30109"/>
                  <a:pt x="29036" y="23563"/>
                </a:cubicBezTo>
                <a:cubicBezTo>
                  <a:pt x="31160" y="19636"/>
                  <a:pt x="34701" y="13090"/>
                  <a:pt x="38242" y="7854"/>
                </a:cubicBezTo>
                <a:quadBezTo>
                  <a:pt x="41075" y="3927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846" name=""/>
          <p:cNvSpPr/>
          <p:nvPr/>
        </p:nvSpPr>
        <p:spPr bwMode="auto">
          <a:xfrm>
            <a:off x="2774219" y="2598255"/>
            <a:ext cx="23302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0" y="14896"/>
                  <a:pt x="21600" y="26813"/>
                  <a:pt x="43200" y="34262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1629979" name=""/>
          <p:cNvSpPr/>
          <p:nvPr/>
        </p:nvSpPr>
        <p:spPr bwMode="auto">
          <a:xfrm>
            <a:off x="2820825" y="908806"/>
            <a:ext cx="454402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230" y="0"/>
                </a:moveTo>
                <a:cubicBezTo>
                  <a:pt x="16615" y="1489"/>
                  <a:pt x="11076" y="2979"/>
                  <a:pt x="5538" y="5958"/>
                </a:cubicBezTo>
                <a:cubicBezTo>
                  <a:pt x="0" y="11917"/>
                  <a:pt x="0" y="25324"/>
                  <a:pt x="4430" y="35751"/>
                </a:cubicBezTo>
                <a:cubicBezTo>
                  <a:pt x="13292" y="41710"/>
                  <a:pt x="19938" y="43200"/>
                  <a:pt x="29907" y="43200"/>
                </a:cubicBezTo>
                <a:quadBezTo>
                  <a:pt x="37661" y="38731"/>
                  <a:pt x="43200" y="3426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2508118" name=""/>
          <p:cNvSpPr/>
          <p:nvPr/>
        </p:nvSpPr>
        <p:spPr bwMode="auto">
          <a:xfrm>
            <a:off x="3298531" y="384494"/>
            <a:ext cx="501007" cy="8505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130" y="0"/>
                </a:moveTo>
                <a:cubicBezTo>
                  <a:pt x="29134" y="5917"/>
                  <a:pt x="29134" y="8876"/>
                  <a:pt x="29134" y="12427"/>
                </a:cubicBezTo>
                <a:cubicBezTo>
                  <a:pt x="30139" y="15386"/>
                  <a:pt x="30139" y="18345"/>
                  <a:pt x="31144" y="20712"/>
                </a:cubicBezTo>
                <a:cubicBezTo>
                  <a:pt x="32148" y="26630"/>
                  <a:pt x="33153" y="28997"/>
                  <a:pt x="34158" y="32547"/>
                </a:cubicBezTo>
                <a:cubicBezTo>
                  <a:pt x="35162" y="35506"/>
                  <a:pt x="36167" y="39649"/>
                  <a:pt x="36167" y="42608"/>
                </a:cubicBezTo>
                <a:cubicBezTo>
                  <a:pt x="32148" y="41424"/>
                  <a:pt x="28130" y="39057"/>
                  <a:pt x="25116" y="37282"/>
                </a:cubicBezTo>
                <a:cubicBezTo>
                  <a:pt x="18083" y="33731"/>
                  <a:pt x="15069" y="31956"/>
                  <a:pt x="10046" y="30180"/>
                </a:cubicBezTo>
                <a:cubicBezTo>
                  <a:pt x="6027" y="28405"/>
                  <a:pt x="2009" y="27813"/>
                  <a:pt x="0" y="32547"/>
                </a:cubicBezTo>
                <a:cubicBezTo>
                  <a:pt x="0" y="36690"/>
                  <a:pt x="1004" y="39057"/>
                  <a:pt x="4018" y="42016"/>
                </a:cubicBezTo>
                <a:cubicBezTo>
                  <a:pt x="13060" y="43200"/>
                  <a:pt x="22102" y="42016"/>
                  <a:pt x="26120" y="40832"/>
                </a:cubicBezTo>
                <a:cubicBezTo>
                  <a:pt x="34158" y="37282"/>
                  <a:pt x="37172" y="35506"/>
                  <a:pt x="40186" y="33731"/>
                </a:cubicBezTo>
                <a:lnTo>
                  <a:pt x="43200" y="3195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059572" name=""/>
          <p:cNvSpPr/>
          <p:nvPr/>
        </p:nvSpPr>
        <p:spPr bwMode="auto">
          <a:xfrm>
            <a:off x="4265595" y="407797"/>
            <a:ext cx="885503" cy="5476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251"/>
                </a:moveTo>
                <a:cubicBezTo>
                  <a:pt x="1136" y="36765"/>
                  <a:pt x="3410" y="41361"/>
                  <a:pt x="7389" y="43200"/>
                </a:cubicBezTo>
                <a:cubicBezTo>
                  <a:pt x="11936" y="43200"/>
                  <a:pt x="21599" y="34927"/>
                  <a:pt x="27284" y="27574"/>
                </a:cubicBezTo>
                <a:cubicBezTo>
                  <a:pt x="32399" y="19302"/>
                  <a:pt x="36947" y="11029"/>
                  <a:pt x="39221" y="7353"/>
                </a:cubicBezTo>
                <a:quadBezTo>
                  <a:pt x="41494" y="3676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849159" name=""/>
          <p:cNvSpPr/>
          <p:nvPr/>
        </p:nvSpPr>
        <p:spPr bwMode="auto">
          <a:xfrm>
            <a:off x="2855778" y="687430"/>
            <a:ext cx="547614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514" y="10799"/>
                  <a:pt x="19302" y="32399"/>
                  <a:pt x="33089" y="43200"/>
                </a:cubicBezTo>
                <a:quadBezTo>
                  <a:pt x="37685" y="43200"/>
                  <a:pt x="43200" y="323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414558" name=""/>
          <p:cNvSpPr/>
          <p:nvPr/>
        </p:nvSpPr>
        <p:spPr bwMode="auto">
          <a:xfrm>
            <a:off x="2948990" y="466054"/>
            <a:ext cx="419449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2400" y="0"/>
                </a:moveTo>
                <a:cubicBezTo>
                  <a:pt x="35999" y="3756"/>
                  <a:pt x="39599" y="7513"/>
                  <a:pt x="43200" y="10330"/>
                </a:cubicBezTo>
                <a:cubicBezTo>
                  <a:pt x="43200" y="15965"/>
                  <a:pt x="40799" y="19721"/>
                  <a:pt x="33599" y="24417"/>
                </a:cubicBezTo>
                <a:cubicBezTo>
                  <a:pt x="27599" y="28173"/>
                  <a:pt x="20399" y="31930"/>
                  <a:pt x="11999" y="36626"/>
                </a:cubicBezTo>
                <a:quadBezTo>
                  <a:pt x="7199" y="39443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955353" name=""/>
          <p:cNvSpPr/>
          <p:nvPr/>
        </p:nvSpPr>
        <p:spPr bwMode="auto">
          <a:xfrm>
            <a:off x="5057889" y="768990"/>
            <a:ext cx="897154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293" y="43200"/>
                  <a:pt x="10659" y="43200"/>
                  <a:pt x="14587" y="32399"/>
                </a:cubicBezTo>
                <a:cubicBezTo>
                  <a:pt x="20758" y="21600"/>
                  <a:pt x="28612" y="10800"/>
                  <a:pt x="33101" y="0"/>
                </a:cubicBezTo>
                <a:cubicBezTo>
                  <a:pt x="36467" y="0"/>
                  <a:pt x="39833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305575" name=""/>
          <p:cNvSpPr/>
          <p:nvPr/>
        </p:nvSpPr>
        <p:spPr bwMode="auto">
          <a:xfrm>
            <a:off x="5442383" y="535962"/>
            <a:ext cx="477705" cy="6757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482" y="0"/>
                </a:moveTo>
                <a:cubicBezTo>
                  <a:pt x="20019" y="6703"/>
                  <a:pt x="26341" y="9682"/>
                  <a:pt x="32663" y="12662"/>
                </a:cubicBezTo>
                <a:cubicBezTo>
                  <a:pt x="35824" y="14896"/>
                  <a:pt x="40039" y="17131"/>
                  <a:pt x="42146" y="20110"/>
                </a:cubicBezTo>
                <a:cubicBezTo>
                  <a:pt x="43200" y="23089"/>
                  <a:pt x="38985" y="24579"/>
                  <a:pt x="33717" y="26068"/>
                </a:cubicBezTo>
                <a:cubicBezTo>
                  <a:pt x="24234" y="29048"/>
                  <a:pt x="17912" y="31282"/>
                  <a:pt x="9482" y="36496"/>
                </a:cubicBezTo>
                <a:quadBezTo>
                  <a:pt x="4214" y="4022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0414817" name=""/>
          <p:cNvSpPr/>
          <p:nvPr/>
        </p:nvSpPr>
        <p:spPr bwMode="auto">
          <a:xfrm>
            <a:off x="1469265" y="3786696"/>
            <a:ext cx="664128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759"/>
                </a:moveTo>
                <a:cubicBezTo>
                  <a:pt x="3789" y="43200"/>
                  <a:pt x="10610" y="41759"/>
                  <a:pt x="15915" y="37439"/>
                </a:cubicBezTo>
                <a:cubicBezTo>
                  <a:pt x="25010" y="24479"/>
                  <a:pt x="31073" y="17280"/>
                  <a:pt x="36378" y="8639"/>
                </a:cubicBezTo>
                <a:quadBezTo>
                  <a:pt x="40168" y="287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481259" name=""/>
          <p:cNvSpPr/>
          <p:nvPr/>
        </p:nvSpPr>
        <p:spPr bwMode="auto">
          <a:xfrm>
            <a:off x="1772201" y="5359631"/>
            <a:ext cx="372843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750" y="7200"/>
                  <a:pt x="12149" y="15839"/>
                  <a:pt x="21600" y="25919"/>
                </a:cubicBezTo>
                <a:cubicBezTo>
                  <a:pt x="28350" y="30240"/>
                  <a:pt x="33749" y="35999"/>
                  <a:pt x="39150" y="3887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911847" name=""/>
          <p:cNvSpPr/>
          <p:nvPr/>
        </p:nvSpPr>
        <p:spPr bwMode="auto">
          <a:xfrm>
            <a:off x="1713943" y="5289723"/>
            <a:ext cx="337889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2772" y="9600"/>
                  <a:pt x="26813" y="15600"/>
                  <a:pt x="20855" y="22799"/>
                </a:cubicBezTo>
                <a:cubicBezTo>
                  <a:pt x="16386" y="26400"/>
                  <a:pt x="8937" y="33599"/>
                  <a:pt x="4468" y="37199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808867" name=""/>
          <p:cNvSpPr/>
          <p:nvPr/>
        </p:nvSpPr>
        <p:spPr bwMode="auto">
          <a:xfrm>
            <a:off x="1445962" y="4369265"/>
            <a:ext cx="792293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345"/>
                </a:moveTo>
                <a:cubicBezTo>
                  <a:pt x="2541" y="37963"/>
                  <a:pt x="6988" y="43200"/>
                  <a:pt x="10164" y="43200"/>
                </a:cubicBezTo>
                <a:cubicBezTo>
                  <a:pt x="19694" y="36654"/>
                  <a:pt x="26682" y="27490"/>
                  <a:pt x="32400" y="18327"/>
                </a:cubicBezTo>
                <a:cubicBezTo>
                  <a:pt x="38117" y="9163"/>
                  <a:pt x="41294" y="3927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27806" name=""/>
          <p:cNvSpPr/>
          <p:nvPr/>
        </p:nvSpPr>
        <p:spPr bwMode="auto">
          <a:xfrm>
            <a:off x="6234678" y="594219"/>
            <a:ext cx="908806" cy="133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215" y="751"/>
                  <a:pt x="6646" y="1878"/>
                  <a:pt x="12184" y="3756"/>
                </a:cubicBezTo>
                <a:cubicBezTo>
                  <a:pt x="14399" y="4883"/>
                  <a:pt x="17723" y="7137"/>
                  <a:pt x="19384" y="9015"/>
                </a:cubicBezTo>
                <a:cubicBezTo>
                  <a:pt x="20492" y="10893"/>
                  <a:pt x="22153" y="15777"/>
                  <a:pt x="23261" y="19909"/>
                </a:cubicBezTo>
                <a:cubicBezTo>
                  <a:pt x="24923" y="25544"/>
                  <a:pt x="26030" y="29300"/>
                  <a:pt x="26584" y="31554"/>
                </a:cubicBezTo>
                <a:cubicBezTo>
                  <a:pt x="28246" y="34560"/>
                  <a:pt x="29353" y="36438"/>
                  <a:pt x="31015" y="38316"/>
                </a:cubicBezTo>
                <a:cubicBezTo>
                  <a:pt x="32676" y="39443"/>
                  <a:pt x="34892" y="40570"/>
                  <a:pt x="37661" y="41697"/>
                </a:cubicBezTo>
                <a:quadBezTo>
                  <a:pt x="40984" y="42824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78235" name=""/>
          <p:cNvSpPr/>
          <p:nvPr/>
        </p:nvSpPr>
        <p:spPr bwMode="auto">
          <a:xfrm>
            <a:off x="6665778" y="1759357"/>
            <a:ext cx="524310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560" y="0"/>
                </a:moveTo>
                <a:cubicBezTo>
                  <a:pt x="35520" y="4799"/>
                  <a:pt x="36480" y="10800"/>
                  <a:pt x="38400" y="18000"/>
                </a:cubicBezTo>
                <a:cubicBezTo>
                  <a:pt x="41279" y="26400"/>
                  <a:pt x="43200" y="32400"/>
                  <a:pt x="40319" y="37200"/>
                </a:cubicBezTo>
                <a:cubicBezTo>
                  <a:pt x="36480" y="38400"/>
                  <a:pt x="26879" y="40800"/>
                  <a:pt x="22080" y="40800"/>
                </a:cubicBezTo>
                <a:cubicBezTo>
                  <a:pt x="15360" y="40800"/>
                  <a:pt x="7680" y="42000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65132455" name="Google Shape;1262;p19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1458827" name=""/>
          <p:cNvSpPr/>
          <p:nvPr/>
        </p:nvSpPr>
        <p:spPr bwMode="auto">
          <a:xfrm>
            <a:off x="1550825" y="5021742"/>
            <a:ext cx="1561284" cy="145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447" y="14169"/>
                </a:moveTo>
                <a:cubicBezTo>
                  <a:pt x="6447" y="16934"/>
                  <a:pt x="6447" y="19008"/>
                  <a:pt x="7414" y="23155"/>
                </a:cubicBezTo>
                <a:cubicBezTo>
                  <a:pt x="8059" y="25574"/>
                  <a:pt x="9349" y="29030"/>
                  <a:pt x="9994" y="30758"/>
                </a:cubicBezTo>
                <a:cubicBezTo>
                  <a:pt x="10638" y="32486"/>
                  <a:pt x="11283" y="33868"/>
                  <a:pt x="12573" y="36633"/>
                </a:cubicBezTo>
                <a:cubicBezTo>
                  <a:pt x="13862" y="38361"/>
                  <a:pt x="15152" y="39744"/>
                  <a:pt x="17408" y="41472"/>
                </a:cubicBezTo>
                <a:cubicBezTo>
                  <a:pt x="19665" y="42854"/>
                  <a:pt x="22889" y="43200"/>
                  <a:pt x="26113" y="43200"/>
                </a:cubicBezTo>
                <a:cubicBezTo>
                  <a:pt x="29337" y="42508"/>
                  <a:pt x="31271" y="41817"/>
                  <a:pt x="33528" y="40780"/>
                </a:cubicBezTo>
                <a:cubicBezTo>
                  <a:pt x="34817" y="40435"/>
                  <a:pt x="36107" y="39744"/>
                  <a:pt x="37397" y="38707"/>
                </a:cubicBezTo>
                <a:cubicBezTo>
                  <a:pt x="39653" y="36979"/>
                  <a:pt x="41265" y="35251"/>
                  <a:pt x="42555" y="33523"/>
                </a:cubicBezTo>
                <a:cubicBezTo>
                  <a:pt x="43200" y="31795"/>
                  <a:pt x="43200" y="29721"/>
                  <a:pt x="43200" y="25920"/>
                </a:cubicBezTo>
                <a:cubicBezTo>
                  <a:pt x="43200" y="23155"/>
                  <a:pt x="42555" y="19699"/>
                  <a:pt x="41910" y="17280"/>
                </a:cubicBezTo>
                <a:cubicBezTo>
                  <a:pt x="40620" y="13824"/>
                  <a:pt x="39653" y="11404"/>
                  <a:pt x="38041" y="8294"/>
                </a:cubicBezTo>
                <a:cubicBezTo>
                  <a:pt x="35462" y="5184"/>
                  <a:pt x="33528" y="3456"/>
                  <a:pt x="30626" y="1382"/>
                </a:cubicBezTo>
                <a:cubicBezTo>
                  <a:pt x="28370" y="691"/>
                  <a:pt x="24823" y="0"/>
                  <a:pt x="22567" y="0"/>
                </a:cubicBezTo>
                <a:cubicBezTo>
                  <a:pt x="20310" y="0"/>
                  <a:pt x="17731" y="345"/>
                  <a:pt x="16119" y="1036"/>
                </a:cubicBezTo>
                <a:cubicBezTo>
                  <a:pt x="13540" y="2073"/>
                  <a:pt x="11928" y="2764"/>
                  <a:pt x="9994" y="3456"/>
                </a:cubicBezTo>
                <a:cubicBezTo>
                  <a:pt x="8382" y="4492"/>
                  <a:pt x="7414" y="5529"/>
                  <a:pt x="5802" y="7603"/>
                </a:cubicBezTo>
                <a:cubicBezTo>
                  <a:pt x="4191" y="9676"/>
                  <a:pt x="3223" y="11404"/>
                  <a:pt x="2901" y="12787"/>
                </a:cubicBezTo>
                <a:cubicBezTo>
                  <a:pt x="2256" y="14860"/>
                  <a:pt x="1611" y="17625"/>
                  <a:pt x="1289" y="19353"/>
                </a:cubicBezTo>
                <a:cubicBezTo>
                  <a:pt x="644" y="21081"/>
                  <a:pt x="322" y="22809"/>
                  <a:pt x="0" y="2419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2024-04-16T03:13:02Z</dcterms:modified>
  <cp:category/>
  <cp:contentStatus/>
  <cp:version/>
</cp:coreProperties>
</file>