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 /><Relationship Id="rId50" Type="http://schemas.openxmlformats.org/officeDocument/2006/relationships/tableStyles" Target="tableStyles.xml" /><Relationship Id="rId5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A31BE-DCFB-1293-6761-915A187BCB9B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769D38-9DEA-0135-E05C-EBFF65E9EE8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5FC22E-9271-5C06-580C-17D3FDE9723A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E3B16D-20C3-B7B0-F1B4-D0130E644A8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69959C-A697-D500-0770-4E5612AA15B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25DFA3-5131-3957-4EE7-6E644073F88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5FAE67-8C4F-0499-60BB-C395783C820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CAF8F2-2E4F-7DBB-FB72-84C9A2E1B80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F8C667-1B79-C64D-526E-D39BF0D67817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A86A29-2122-C5D9-19C5-CF9A6605B4EC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69A38B-953F-E80E-EEEF-9618E19A52A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A8895F-3D04-9D37-3580-BFBAD8F83B7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8E52DC-60BE-4644-16E6-44AFE45A996B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49E67B-C7C3-C707-0A4B-173FC026746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D07A0-7D77-E774-9823-85F6E42915F2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F57E63-9104-9B58-334C-C1FD03A696C3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715347-5467-AADB-EC5F-5F0C746C57D3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BBA799-4A00-8080-09FC-FDF4D6FF3C10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DBB74E-46E9-7E78-73F6-F69AC26B8C72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16A144-E529-D33C-0A58-D4B2B800F557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95895A-5F44-3050-4CB1-86488C063619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B02B0F-95FB-6A4E-E7F7-0D635194183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102CD8-3B3C-4BD8-F5AF-D5B1DE77AC2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543145-87CE-59D3-597B-025EE38A336A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B76906-9AB3-E7C8-3784-871FDF8C3597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404BDF-6675-DFDA-899E-C77315C7B99D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33945B-BC36-742C-D228-B02AE660A94F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11D20B-6420-0C1B-C84C-00666DA4B1EC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1FA5B5-6A8F-78E0-9978-190572DF9013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CE042-BBB1-99A1-A422-665DE9CC4C7A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4753B-F3C6-A191-0246-A87F82D5D6D2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65BA39-6D74-4C94-7EB6-B8D575635236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064DB1-7AA2-CBFE-43DB-183459213F9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54FF1-C10E-C73D-3DA6-23F80B6CEFCB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79F22-3050-F41A-E4F2-60CDB707130D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DB89EB-664A-753F-B457-50766F52618E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3C94E7-DBE5-FC05-128B-33B5FE535910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1391F8-A720-81E9-6046-72ABCF5B2249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82193-9B26-686D-3335-0668DAD5BF1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7B701D-7D00-911C-7447-3791A6DE38C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E748DA-037B-8614-1FDD-79A0DCBC605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E275A7-4798-84A4-53E9-41884C3AC50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4978DE-FE9F-0867-4064-5C076BD9568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006440-FEFA-0A39-2C4F-44B2B0860DE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077086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200893017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58179513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CFCA7F8-7AC6-4D5B-61E1-479B596AFE3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846050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60969193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4543187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50AA47-4C1B-B745-6695-4B595ACB8AE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085600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F917B1E-12D8-967F-94A7-46E1C3BC3AE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161793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26105563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190AF5E-08A3-5DD8-B1AF-66A83F4D038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1720267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26413985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76444379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A0041F2-A5B8-88C2-E6C4-9C74065D8E8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917089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0839705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846981903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56623301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B19A4F4-3447-CF19-5033-A794A17111A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433899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9619684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438272D-CC91-2917-A393-2412291446B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0930615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162493236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91850869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BE20E7A-1107-7B5E-0096-3614CDA0F65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433657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15786451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D332839-32CD-03F3-57C2-EAF828A6E64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669924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8847360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370100680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33511688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81274102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C210A5F-7CCA-CF64-2E03-C6A730AC722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3708893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11823511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AEECBD1-4162-157F-6CC8-94C897EEC58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035045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10298847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72900023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1C1FCD4-5108-EDE5-692D-1AC69EDB190B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400761" name="Google Shape;1297;p20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constants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257665" name="Google Shape;1342;p214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884091" name="Google Shape;1347;p215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11172270" name=""/>
          <p:cNvSpPr/>
          <p:nvPr/>
        </p:nvSpPr>
        <p:spPr bwMode="auto">
          <a:xfrm>
            <a:off x="3694678" y="2539999"/>
            <a:ext cx="1805962" cy="187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033" y="10464"/>
                </a:moveTo>
                <a:cubicBezTo>
                  <a:pt x="8918" y="11537"/>
                  <a:pt x="8082" y="12611"/>
                  <a:pt x="7246" y="13952"/>
                </a:cubicBezTo>
                <a:cubicBezTo>
                  <a:pt x="6410" y="15831"/>
                  <a:pt x="5574" y="19050"/>
                  <a:pt x="5016" y="22270"/>
                </a:cubicBezTo>
                <a:cubicBezTo>
                  <a:pt x="4459" y="24954"/>
                  <a:pt x="4459" y="28978"/>
                  <a:pt x="4459" y="31125"/>
                </a:cubicBezTo>
                <a:cubicBezTo>
                  <a:pt x="4738" y="32735"/>
                  <a:pt x="5295" y="33808"/>
                  <a:pt x="6131" y="34881"/>
                </a:cubicBezTo>
                <a:cubicBezTo>
                  <a:pt x="6967" y="35955"/>
                  <a:pt x="8361" y="37565"/>
                  <a:pt x="10869" y="39443"/>
                </a:cubicBezTo>
                <a:cubicBezTo>
                  <a:pt x="11984" y="40248"/>
                  <a:pt x="13099" y="41053"/>
                  <a:pt x="14214" y="41321"/>
                </a:cubicBezTo>
                <a:cubicBezTo>
                  <a:pt x="15886" y="42395"/>
                  <a:pt x="17001" y="42663"/>
                  <a:pt x="18116" y="43200"/>
                </a:cubicBezTo>
                <a:cubicBezTo>
                  <a:pt x="20345" y="43200"/>
                  <a:pt x="21739" y="42931"/>
                  <a:pt x="22854" y="42663"/>
                </a:cubicBezTo>
                <a:cubicBezTo>
                  <a:pt x="24247" y="42126"/>
                  <a:pt x="25362" y="41321"/>
                  <a:pt x="26477" y="40516"/>
                </a:cubicBezTo>
                <a:cubicBezTo>
                  <a:pt x="27592" y="39443"/>
                  <a:pt x="28707" y="38370"/>
                  <a:pt x="29821" y="37296"/>
                </a:cubicBezTo>
                <a:cubicBezTo>
                  <a:pt x="30936" y="35955"/>
                  <a:pt x="31772" y="34881"/>
                  <a:pt x="32609" y="33540"/>
                </a:cubicBezTo>
                <a:cubicBezTo>
                  <a:pt x="33723" y="32198"/>
                  <a:pt x="34838" y="31125"/>
                  <a:pt x="36510" y="29515"/>
                </a:cubicBezTo>
                <a:cubicBezTo>
                  <a:pt x="38461" y="27100"/>
                  <a:pt x="39576" y="26027"/>
                  <a:pt x="40412" y="24954"/>
                </a:cubicBezTo>
                <a:cubicBezTo>
                  <a:pt x="41249" y="23612"/>
                  <a:pt x="42085" y="22270"/>
                  <a:pt x="42921" y="21197"/>
                </a:cubicBezTo>
                <a:cubicBezTo>
                  <a:pt x="42921" y="19587"/>
                  <a:pt x="43200" y="18514"/>
                  <a:pt x="42921" y="16099"/>
                </a:cubicBezTo>
                <a:cubicBezTo>
                  <a:pt x="42363" y="15026"/>
                  <a:pt x="41527" y="13952"/>
                  <a:pt x="40691" y="12342"/>
                </a:cubicBezTo>
                <a:cubicBezTo>
                  <a:pt x="39855" y="11269"/>
                  <a:pt x="39298" y="10196"/>
                  <a:pt x="38461" y="9122"/>
                </a:cubicBezTo>
                <a:cubicBezTo>
                  <a:pt x="37625" y="8049"/>
                  <a:pt x="37068" y="6976"/>
                  <a:pt x="36232" y="6171"/>
                </a:cubicBezTo>
                <a:cubicBezTo>
                  <a:pt x="35396" y="5366"/>
                  <a:pt x="34281" y="4293"/>
                  <a:pt x="33166" y="3488"/>
                </a:cubicBezTo>
                <a:cubicBezTo>
                  <a:pt x="32051" y="2951"/>
                  <a:pt x="30936" y="2146"/>
                  <a:pt x="29821" y="1341"/>
                </a:cubicBezTo>
                <a:cubicBezTo>
                  <a:pt x="28707" y="1073"/>
                  <a:pt x="27592" y="536"/>
                  <a:pt x="26477" y="268"/>
                </a:cubicBezTo>
                <a:cubicBezTo>
                  <a:pt x="25083" y="0"/>
                  <a:pt x="23411" y="0"/>
                  <a:pt x="21739" y="0"/>
                </a:cubicBezTo>
                <a:cubicBezTo>
                  <a:pt x="20067" y="268"/>
                  <a:pt x="18952" y="536"/>
                  <a:pt x="17001" y="1609"/>
                </a:cubicBezTo>
                <a:cubicBezTo>
                  <a:pt x="15886" y="2414"/>
                  <a:pt x="14214" y="3756"/>
                  <a:pt x="13099" y="4293"/>
                </a:cubicBezTo>
                <a:cubicBezTo>
                  <a:pt x="11427" y="5634"/>
                  <a:pt x="10312" y="6439"/>
                  <a:pt x="8640" y="8049"/>
                </a:cubicBezTo>
                <a:cubicBezTo>
                  <a:pt x="7525" y="9122"/>
                  <a:pt x="6410" y="9927"/>
                  <a:pt x="5295" y="10732"/>
                </a:cubicBezTo>
                <a:cubicBezTo>
                  <a:pt x="4180" y="11806"/>
                  <a:pt x="3065" y="12342"/>
                  <a:pt x="1114" y="13684"/>
                </a:cubicBezTo>
                <a:quadBezTo>
                  <a:pt x="557" y="15294"/>
                  <a:pt x="0" y="1744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1639222" name=""/>
          <p:cNvSpPr/>
          <p:nvPr/>
        </p:nvSpPr>
        <p:spPr bwMode="auto">
          <a:xfrm>
            <a:off x="5640458" y="4345962"/>
            <a:ext cx="2714769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27" y="43200"/>
                  <a:pt x="2224" y="43200"/>
                  <a:pt x="3522" y="43200"/>
                </a:cubicBezTo>
                <a:cubicBezTo>
                  <a:pt x="7230" y="38400"/>
                  <a:pt x="10197" y="35999"/>
                  <a:pt x="12793" y="28800"/>
                </a:cubicBezTo>
                <a:cubicBezTo>
                  <a:pt x="15574" y="21600"/>
                  <a:pt x="18726" y="21600"/>
                  <a:pt x="22063" y="14399"/>
                </a:cubicBezTo>
                <a:cubicBezTo>
                  <a:pt x="28738" y="7200"/>
                  <a:pt x="31333" y="2399"/>
                  <a:pt x="37081" y="0"/>
                </a:cubicBezTo>
                <a:cubicBezTo>
                  <a:pt x="38750" y="0"/>
                  <a:pt x="40233" y="0"/>
                  <a:pt x="41345" y="0"/>
                </a:cubicBezTo>
                <a:quadBezTo>
                  <a:pt x="42458" y="0"/>
                  <a:pt x="43200" y="23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576164" name=""/>
          <p:cNvSpPr/>
          <p:nvPr/>
        </p:nvSpPr>
        <p:spPr bwMode="auto">
          <a:xfrm>
            <a:off x="3042201" y="2050641"/>
            <a:ext cx="978714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1538"/>
                </a:moveTo>
                <a:cubicBezTo>
                  <a:pt x="40114" y="41538"/>
                  <a:pt x="37542" y="42369"/>
                  <a:pt x="35485" y="43200"/>
                </a:cubicBezTo>
                <a:cubicBezTo>
                  <a:pt x="30342" y="40707"/>
                  <a:pt x="28799" y="38215"/>
                  <a:pt x="27257" y="35723"/>
                </a:cubicBezTo>
                <a:cubicBezTo>
                  <a:pt x="25714" y="33230"/>
                  <a:pt x="23657" y="29907"/>
                  <a:pt x="19028" y="25753"/>
                </a:cubicBezTo>
                <a:cubicBezTo>
                  <a:pt x="14914" y="20769"/>
                  <a:pt x="8228" y="13292"/>
                  <a:pt x="4628" y="7476"/>
                </a:cubicBezTo>
                <a:cubicBezTo>
                  <a:pt x="2571" y="3323"/>
                  <a:pt x="514" y="0"/>
                  <a:pt x="0" y="3323"/>
                </a:cubicBezTo>
                <a:lnTo>
                  <a:pt x="2571" y="581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997083" name=""/>
          <p:cNvSpPr/>
          <p:nvPr/>
        </p:nvSpPr>
        <p:spPr bwMode="auto">
          <a:xfrm>
            <a:off x="3182017" y="2050641"/>
            <a:ext cx="547614" cy="80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878"/>
                </a:moveTo>
                <a:cubicBezTo>
                  <a:pt x="37685" y="0"/>
                  <a:pt x="32170" y="3130"/>
                  <a:pt x="27574" y="8765"/>
                </a:cubicBezTo>
                <a:cubicBezTo>
                  <a:pt x="18382" y="20034"/>
                  <a:pt x="13787" y="27547"/>
                  <a:pt x="9191" y="33808"/>
                </a:cubicBezTo>
                <a:cubicBezTo>
                  <a:pt x="6434" y="37565"/>
                  <a:pt x="2757" y="40069"/>
                  <a:pt x="0" y="43200"/>
                </a:cubicBezTo>
                <a:lnTo>
                  <a:pt x="0" y="3944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010245" name=""/>
          <p:cNvSpPr/>
          <p:nvPr/>
        </p:nvSpPr>
        <p:spPr bwMode="auto">
          <a:xfrm>
            <a:off x="5733669" y="4252752"/>
            <a:ext cx="2190458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872"/>
                </a:moveTo>
                <a:cubicBezTo>
                  <a:pt x="919" y="27490"/>
                  <a:pt x="2297" y="31418"/>
                  <a:pt x="3217" y="36654"/>
                </a:cubicBezTo>
                <a:cubicBezTo>
                  <a:pt x="4136" y="39272"/>
                  <a:pt x="5055" y="41890"/>
                  <a:pt x="6434" y="43200"/>
                </a:cubicBezTo>
                <a:cubicBezTo>
                  <a:pt x="8272" y="43200"/>
                  <a:pt x="11029" y="43200"/>
                  <a:pt x="12868" y="43200"/>
                </a:cubicBezTo>
                <a:cubicBezTo>
                  <a:pt x="14246" y="41890"/>
                  <a:pt x="15855" y="37963"/>
                  <a:pt x="18153" y="36654"/>
                </a:cubicBezTo>
                <a:cubicBezTo>
                  <a:pt x="20451" y="32727"/>
                  <a:pt x="22059" y="28800"/>
                  <a:pt x="23438" y="26181"/>
                </a:cubicBezTo>
                <a:cubicBezTo>
                  <a:pt x="24587" y="24872"/>
                  <a:pt x="25965" y="23563"/>
                  <a:pt x="27574" y="20945"/>
                </a:cubicBezTo>
                <a:cubicBezTo>
                  <a:pt x="29412" y="18327"/>
                  <a:pt x="31710" y="15709"/>
                  <a:pt x="33089" y="14400"/>
                </a:cubicBezTo>
                <a:cubicBezTo>
                  <a:pt x="34927" y="11781"/>
                  <a:pt x="37455" y="10472"/>
                  <a:pt x="39523" y="5236"/>
                </a:cubicBezTo>
                <a:cubicBezTo>
                  <a:pt x="40672" y="2618"/>
                  <a:pt x="41821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1158904" name=""/>
          <p:cNvSpPr/>
          <p:nvPr/>
        </p:nvSpPr>
        <p:spPr bwMode="auto">
          <a:xfrm>
            <a:off x="4475319" y="1736054"/>
            <a:ext cx="407797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34" y="28799"/>
                </a:moveTo>
                <a:cubicBezTo>
                  <a:pt x="0" y="32640"/>
                  <a:pt x="1234" y="36479"/>
                  <a:pt x="4937" y="40320"/>
                </a:cubicBezTo>
                <a:cubicBezTo>
                  <a:pt x="8640" y="43200"/>
                  <a:pt x="13577" y="41280"/>
                  <a:pt x="17280" y="37440"/>
                </a:cubicBezTo>
                <a:cubicBezTo>
                  <a:pt x="25920" y="27839"/>
                  <a:pt x="30857" y="20159"/>
                  <a:pt x="37028" y="10559"/>
                </a:cubicBezTo>
                <a:quadBezTo>
                  <a:pt x="40731" y="47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5048150" name=""/>
          <p:cNvSpPr/>
          <p:nvPr/>
        </p:nvSpPr>
        <p:spPr bwMode="auto">
          <a:xfrm>
            <a:off x="5279265" y="2574953"/>
            <a:ext cx="209723" cy="146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399" y="2742"/>
                  <a:pt x="9599" y="7542"/>
                  <a:pt x="23999" y="16457"/>
                </a:cubicBezTo>
                <a:cubicBezTo>
                  <a:pt x="26399" y="25714"/>
                  <a:pt x="33600" y="31542"/>
                  <a:pt x="40799" y="36685"/>
                </a:cubicBezTo>
                <a:cubicBezTo>
                  <a:pt x="40799" y="41142"/>
                  <a:pt x="43200" y="43200"/>
                  <a:pt x="40799" y="41828"/>
                </a:cubicBezTo>
                <a:lnTo>
                  <a:pt x="40799" y="3805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977939" name=""/>
          <p:cNvSpPr/>
          <p:nvPr/>
        </p:nvSpPr>
        <p:spPr bwMode="auto">
          <a:xfrm>
            <a:off x="5302567" y="2132201"/>
            <a:ext cx="3728439" cy="24234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5" y="5192"/>
                </a:moveTo>
                <a:cubicBezTo>
                  <a:pt x="2160" y="5607"/>
                  <a:pt x="6210" y="5815"/>
                  <a:pt x="12150" y="6230"/>
                </a:cubicBezTo>
                <a:cubicBezTo>
                  <a:pt x="18629" y="5815"/>
                  <a:pt x="26190" y="4984"/>
                  <a:pt x="34830" y="2492"/>
                </a:cubicBezTo>
                <a:cubicBezTo>
                  <a:pt x="36855" y="1661"/>
                  <a:pt x="39015" y="623"/>
                  <a:pt x="39825" y="207"/>
                </a:cubicBezTo>
                <a:cubicBezTo>
                  <a:pt x="40365" y="0"/>
                  <a:pt x="40770" y="1661"/>
                  <a:pt x="41580" y="5399"/>
                </a:cubicBezTo>
                <a:cubicBezTo>
                  <a:pt x="42390" y="11007"/>
                  <a:pt x="42930" y="16200"/>
                  <a:pt x="43200" y="19938"/>
                </a:cubicBezTo>
                <a:cubicBezTo>
                  <a:pt x="43200" y="23469"/>
                  <a:pt x="42795" y="28246"/>
                  <a:pt x="42525" y="30738"/>
                </a:cubicBezTo>
                <a:cubicBezTo>
                  <a:pt x="42390" y="33023"/>
                  <a:pt x="42390" y="34684"/>
                  <a:pt x="42255" y="35930"/>
                </a:cubicBezTo>
                <a:cubicBezTo>
                  <a:pt x="42255" y="37384"/>
                  <a:pt x="41445" y="37176"/>
                  <a:pt x="39555" y="37384"/>
                </a:cubicBezTo>
                <a:cubicBezTo>
                  <a:pt x="37935" y="37592"/>
                  <a:pt x="35640" y="38423"/>
                  <a:pt x="33345" y="39046"/>
                </a:cubicBezTo>
                <a:cubicBezTo>
                  <a:pt x="31455" y="40292"/>
                  <a:pt x="29430" y="40915"/>
                  <a:pt x="27809" y="40915"/>
                </a:cubicBezTo>
                <a:cubicBezTo>
                  <a:pt x="24840" y="40915"/>
                  <a:pt x="22949" y="40915"/>
                  <a:pt x="20655" y="40915"/>
                </a:cubicBezTo>
                <a:cubicBezTo>
                  <a:pt x="18765" y="41330"/>
                  <a:pt x="17279" y="41746"/>
                  <a:pt x="16335" y="41953"/>
                </a:cubicBezTo>
                <a:cubicBezTo>
                  <a:pt x="15794" y="42161"/>
                  <a:pt x="14715" y="42369"/>
                  <a:pt x="13904" y="42576"/>
                </a:cubicBezTo>
                <a:cubicBezTo>
                  <a:pt x="13230" y="42784"/>
                  <a:pt x="12690" y="42992"/>
                  <a:pt x="11745" y="43200"/>
                </a:cubicBezTo>
                <a:cubicBezTo>
                  <a:pt x="10394" y="43200"/>
                  <a:pt x="9449" y="42992"/>
                  <a:pt x="8910" y="42784"/>
                </a:cubicBezTo>
                <a:cubicBezTo>
                  <a:pt x="8100" y="42369"/>
                  <a:pt x="7425" y="41953"/>
                  <a:pt x="6615" y="40915"/>
                </a:cubicBezTo>
                <a:cubicBezTo>
                  <a:pt x="5804" y="39876"/>
                  <a:pt x="5265" y="39046"/>
                  <a:pt x="4455" y="38007"/>
                </a:cubicBezTo>
                <a:cubicBezTo>
                  <a:pt x="3510" y="36761"/>
                  <a:pt x="2835" y="36346"/>
                  <a:pt x="2295" y="35723"/>
                </a:cubicBezTo>
                <a:cubicBezTo>
                  <a:pt x="1620" y="35307"/>
                  <a:pt x="1079" y="34684"/>
                  <a:pt x="539" y="33853"/>
                </a:cubicBezTo>
                <a:quadBezTo>
                  <a:pt x="269" y="33023"/>
                  <a:pt x="0" y="317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2001908" name=""/>
          <p:cNvSpPr/>
          <p:nvPr/>
        </p:nvSpPr>
        <p:spPr bwMode="auto">
          <a:xfrm>
            <a:off x="2785870" y="4928531"/>
            <a:ext cx="163118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5428" y="5600"/>
                  <a:pt x="27771" y="13600"/>
                  <a:pt x="37028" y="26399"/>
                </a:cubicBezTo>
                <a:cubicBezTo>
                  <a:pt x="37028" y="33600"/>
                  <a:pt x="43200" y="3759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53941" name=""/>
          <p:cNvSpPr/>
          <p:nvPr/>
        </p:nvSpPr>
        <p:spPr bwMode="auto">
          <a:xfrm>
            <a:off x="2622751" y="5278073"/>
            <a:ext cx="477705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214" y="34559"/>
                  <a:pt x="9482" y="43200"/>
                  <a:pt x="15804" y="43200"/>
                </a:cubicBezTo>
                <a:cubicBezTo>
                  <a:pt x="25287" y="43200"/>
                  <a:pt x="38985" y="17279"/>
                  <a:pt x="43200" y="0"/>
                </a:cubicBezTo>
                <a:lnTo>
                  <a:pt x="4003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989070" name=""/>
          <p:cNvSpPr/>
          <p:nvPr/>
        </p:nvSpPr>
        <p:spPr bwMode="auto">
          <a:xfrm>
            <a:off x="7446421" y="4858622"/>
            <a:ext cx="69907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6000" y="7199"/>
                  <a:pt x="36000" y="16799"/>
                  <a:pt x="21600" y="23999"/>
                </a:cubicBezTo>
                <a:cubicBezTo>
                  <a:pt x="7200" y="28799"/>
                  <a:pt x="0" y="35999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9631757" name=""/>
          <p:cNvSpPr/>
          <p:nvPr/>
        </p:nvSpPr>
        <p:spPr bwMode="auto">
          <a:xfrm>
            <a:off x="2110090" y="4800366"/>
            <a:ext cx="8132659" cy="130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33" y="42428"/>
                  <a:pt x="804" y="41657"/>
                  <a:pt x="1732" y="40114"/>
                </a:cubicBezTo>
                <a:cubicBezTo>
                  <a:pt x="3775" y="37800"/>
                  <a:pt x="6746" y="34714"/>
                  <a:pt x="13306" y="26999"/>
                </a:cubicBezTo>
                <a:cubicBezTo>
                  <a:pt x="17762" y="20828"/>
                  <a:pt x="24694" y="16199"/>
                  <a:pt x="28903" y="11571"/>
                </a:cubicBezTo>
                <a:cubicBezTo>
                  <a:pt x="32987" y="6171"/>
                  <a:pt x="36577" y="3085"/>
                  <a:pt x="39424" y="2314"/>
                </a:cubicBezTo>
                <a:cubicBezTo>
                  <a:pt x="41590" y="2314"/>
                  <a:pt x="42828" y="771"/>
                  <a:pt x="43200" y="0"/>
                </a:cubicBezTo>
                <a:lnTo>
                  <a:pt x="4289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9278537" name=""/>
          <p:cNvSpPr/>
          <p:nvPr/>
        </p:nvSpPr>
        <p:spPr bwMode="auto">
          <a:xfrm>
            <a:off x="7761007" y="6070366"/>
            <a:ext cx="314586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999" y="7199"/>
                </a:moveTo>
                <a:cubicBezTo>
                  <a:pt x="30400" y="2399"/>
                  <a:pt x="20799" y="2399"/>
                  <a:pt x="11200" y="9600"/>
                </a:cubicBezTo>
                <a:cubicBezTo>
                  <a:pt x="4800" y="14400"/>
                  <a:pt x="0" y="26400"/>
                  <a:pt x="1599" y="34800"/>
                </a:cubicBezTo>
                <a:cubicBezTo>
                  <a:pt x="9600" y="40799"/>
                  <a:pt x="20799" y="43200"/>
                  <a:pt x="35200" y="37199"/>
                </a:cubicBezTo>
                <a:cubicBezTo>
                  <a:pt x="41600" y="32399"/>
                  <a:pt x="43200" y="27599"/>
                  <a:pt x="35200" y="10799"/>
                </a:cubicBezTo>
                <a:cubicBezTo>
                  <a:pt x="30400" y="4799"/>
                  <a:pt x="25599" y="1200"/>
                  <a:pt x="17600" y="0"/>
                </a:cubicBezTo>
                <a:quadBezTo>
                  <a:pt x="12799" y="3600"/>
                  <a:pt x="6399" y="71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152984" name=""/>
          <p:cNvSpPr/>
          <p:nvPr/>
        </p:nvSpPr>
        <p:spPr bwMode="auto">
          <a:xfrm>
            <a:off x="6409448" y="1526329"/>
            <a:ext cx="209723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599" y="11108"/>
                  <a:pt x="16800" y="16045"/>
                  <a:pt x="24000" y="23451"/>
                </a:cubicBezTo>
                <a:cubicBezTo>
                  <a:pt x="31200" y="32091"/>
                  <a:pt x="38400" y="38262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3704875" name=""/>
          <p:cNvSpPr/>
          <p:nvPr/>
        </p:nvSpPr>
        <p:spPr bwMode="auto">
          <a:xfrm>
            <a:off x="6630825" y="3017705"/>
            <a:ext cx="151466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615" y="36449"/>
                  <a:pt x="19938" y="243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830900" name=""/>
          <p:cNvSpPr/>
          <p:nvPr/>
        </p:nvSpPr>
        <p:spPr bwMode="auto">
          <a:xfrm>
            <a:off x="7003669" y="5918898"/>
            <a:ext cx="256329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854" y="16199"/>
                </a:moveTo>
                <a:cubicBezTo>
                  <a:pt x="5890" y="23759"/>
                  <a:pt x="5890" y="29159"/>
                  <a:pt x="11781" y="39959"/>
                </a:cubicBezTo>
                <a:cubicBezTo>
                  <a:pt x="17672" y="43200"/>
                  <a:pt x="33381" y="38880"/>
                  <a:pt x="41236" y="34560"/>
                </a:cubicBezTo>
                <a:cubicBezTo>
                  <a:pt x="43200" y="27000"/>
                  <a:pt x="41236" y="22680"/>
                  <a:pt x="31418" y="15120"/>
                </a:cubicBezTo>
                <a:cubicBezTo>
                  <a:pt x="23563" y="10799"/>
                  <a:pt x="9818" y="4319"/>
                  <a:pt x="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1566010" name=""/>
          <p:cNvSpPr/>
          <p:nvPr/>
        </p:nvSpPr>
        <p:spPr bwMode="auto">
          <a:xfrm>
            <a:off x="5733669" y="1584586"/>
            <a:ext cx="163118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10508"/>
                  <a:pt x="30857" y="15178"/>
                  <a:pt x="37028" y="21016"/>
                </a:cubicBezTo>
                <a:cubicBezTo>
                  <a:pt x="40114" y="25686"/>
                  <a:pt x="43200" y="32691"/>
                  <a:pt x="43200" y="38529"/>
                </a:cubicBezTo>
                <a:lnTo>
                  <a:pt x="40114" y="431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4429810" name=""/>
          <p:cNvSpPr/>
          <p:nvPr/>
        </p:nvSpPr>
        <p:spPr bwMode="auto">
          <a:xfrm>
            <a:off x="6339539" y="6012109"/>
            <a:ext cx="326237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314" y="939"/>
                </a:moveTo>
                <a:cubicBezTo>
                  <a:pt x="20057" y="3756"/>
                  <a:pt x="12342" y="8452"/>
                  <a:pt x="9257" y="13147"/>
                </a:cubicBezTo>
                <a:cubicBezTo>
                  <a:pt x="3085" y="16904"/>
                  <a:pt x="1542" y="22539"/>
                  <a:pt x="0" y="30052"/>
                </a:cubicBezTo>
                <a:cubicBezTo>
                  <a:pt x="3085" y="33808"/>
                  <a:pt x="7714" y="38504"/>
                  <a:pt x="16971" y="43200"/>
                </a:cubicBezTo>
                <a:cubicBezTo>
                  <a:pt x="26228" y="40382"/>
                  <a:pt x="30857" y="36626"/>
                  <a:pt x="35485" y="32869"/>
                </a:cubicBezTo>
                <a:cubicBezTo>
                  <a:pt x="43200" y="22539"/>
                  <a:pt x="43200" y="13147"/>
                  <a:pt x="40114" y="7513"/>
                </a:cubicBezTo>
                <a:cubicBezTo>
                  <a:pt x="35485" y="3756"/>
                  <a:pt x="30857" y="0"/>
                  <a:pt x="26228" y="375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5157529" name=""/>
          <p:cNvSpPr/>
          <p:nvPr/>
        </p:nvSpPr>
        <p:spPr bwMode="auto">
          <a:xfrm>
            <a:off x="4090825" y="1468073"/>
            <a:ext cx="104861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200" y="7199"/>
                  <a:pt x="28800" y="14399"/>
                  <a:pt x="38399" y="25919"/>
                </a:cubicBezTo>
                <a:quadBezTo>
                  <a:pt x="43200" y="3312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2849453" name=""/>
          <p:cNvSpPr/>
          <p:nvPr/>
        </p:nvSpPr>
        <p:spPr bwMode="auto">
          <a:xfrm>
            <a:off x="5908439" y="5639265"/>
            <a:ext cx="46605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10800" y="3661"/>
                  <a:pt x="10800" y="10250"/>
                  <a:pt x="10800" y="16840"/>
                </a:cubicBezTo>
                <a:cubicBezTo>
                  <a:pt x="0" y="24162"/>
                  <a:pt x="0" y="29288"/>
                  <a:pt x="10800" y="34413"/>
                </a:cubicBezTo>
                <a:quadBezTo>
                  <a:pt x="21600" y="37342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246997" name=""/>
          <p:cNvSpPr/>
          <p:nvPr/>
        </p:nvSpPr>
        <p:spPr bwMode="auto">
          <a:xfrm>
            <a:off x="5488990" y="5779081"/>
            <a:ext cx="128163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5709" y="6692"/>
                  <a:pt x="39272" y="23121"/>
                  <a:pt x="43200" y="33464"/>
                </a:cubicBezTo>
                <a:cubicBezTo>
                  <a:pt x="43200" y="38940"/>
                  <a:pt x="43200" y="43200"/>
                  <a:pt x="35345" y="33464"/>
                </a:cubicBezTo>
                <a:lnTo>
                  <a:pt x="23563" y="2312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860567" name=""/>
          <p:cNvSpPr/>
          <p:nvPr/>
        </p:nvSpPr>
        <p:spPr bwMode="auto">
          <a:xfrm>
            <a:off x="5419081" y="5219815"/>
            <a:ext cx="3611925" cy="174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96" y="7775"/>
                </a:moveTo>
                <a:cubicBezTo>
                  <a:pt x="1254" y="7488"/>
                  <a:pt x="2926" y="8351"/>
                  <a:pt x="5434" y="8640"/>
                </a:cubicBezTo>
                <a:cubicBezTo>
                  <a:pt x="8361" y="9792"/>
                  <a:pt x="11009" y="9504"/>
                  <a:pt x="15050" y="8640"/>
                </a:cubicBezTo>
                <a:cubicBezTo>
                  <a:pt x="17419" y="7488"/>
                  <a:pt x="19788" y="6624"/>
                  <a:pt x="24944" y="5759"/>
                </a:cubicBezTo>
                <a:cubicBezTo>
                  <a:pt x="28707" y="4608"/>
                  <a:pt x="32051" y="3167"/>
                  <a:pt x="35953" y="2016"/>
                </a:cubicBezTo>
                <a:cubicBezTo>
                  <a:pt x="37904" y="575"/>
                  <a:pt x="38461" y="288"/>
                  <a:pt x="39437" y="288"/>
                </a:cubicBezTo>
                <a:cubicBezTo>
                  <a:pt x="40552" y="0"/>
                  <a:pt x="41388" y="0"/>
                  <a:pt x="42085" y="1440"/>
                </a:cubicBezTo>
                <a:cubicBezTo>
                  <a:pt x="42363" y="2880"/>
                  <a:pt x="43060" y="6912"/>
                  <a:pt x="43199" y="13535"/>
                </a:cubicBezTo>
                <a:cubicBezTo>
                  <a:pt x="43199" y="17856"/>
                  <a:pt x="43199" y="21312"/>
                  <a:pt x="43199" y="23616"/>
                </a:cubicBezTo>
                <a:cubicBezTo>
                  <a:pt x="43199" y="25919"/>
                  <a:pt x="43199" y="28224"/>
                  <a:pt x="43199" y="29951"/>
                </a:cubicBezTo>
                <a:cubicBezTo>
                  <a:pt x="43060" y="31968"/>
                  <a:pt x="42224" y="32832"/>
                  <a:pt x="41667" y="33408"/>
                </a:cubicBezTo>
                <a:cubicBezTo>
                  <a:pt x="40412" y="33984"/>
                  <a:pt x="37904" y="35424"/>
                  <a:pt x="36092" y="36576"/>
                </a:cubicBezTo>
                <a:cubicBezTo>
                  <a:pt x="33863" y="36864"/>
                  <a:pt x="30100" y="38303"/>
                  <a:pt x="27870" y="39744"/>
                </a:cubicBezTo>
                <a:cubicBezTo>
                  <a:pt x="26756" y="40608"/>
                  <a:pt x="25780" y="41760"/>
                  <a:pt x="25223" y="42336"/>
                </a:cubicBezTo>
                <a:cubicBezTo>
                  <a:pt x="24387" y="42624"/>
                  <a:pt x="23411" y="42912"/>
                  <a:pt x="22714" y="43200"/>
                </a:cubicBezTo>
                <a:cubicBezTo>
                  <a:pt x="21600" y="43200"/>
                  <a:pt x="20624" y="42624"/>
                  <a:pt x="19649" y="42048"/>
                </a:cubicBezTo>
                <a:cubicBezTo>
                  <a:pt x="17976" y="41760"/>
                  <a:pt x="15747" y="41760"/>
                  <a:pt x="14632" y="42048"/>
                </a:cubicBezTo>
                <a:cubicBezTo>
                  <a:pt x="14074" y="42336"/>
                  <a:pt x="13099" y="42624"/>
                  <a:pt x="12541" y="42912"/>
                </a:cubicBezTo>
                <a:cubicBezTo>
                  <a:pt x="11427" y="42912"/>
                  <a:pt x="10451" y="42912"/>
                  <a:pt x="9754" y="42912"/>
                </a:cubicBezTo>
                <a:cubicBezTo>
                  <a:pt x="8779" y="42624"/>
                  <a:pt x="7943" y="42624"/>
                  <a:pt x="7107" y="42624"/>
                </a:cubicBezTo>
                <a:cubicBezTo>
                  <a:pt x="6270" y="42336"/>
                  <a:pt x="5434" y="41760"/>
                  <a:pt x="4598" y="41184"/>
                </a:cubicBezTo>
                <a:cubicBezTo>
                  <a:pt x="3623" y="39744"/>
                  <a:pt x="2926" y="38592"/>
                  <a:pt x="2647" y="37440"/>
                </a:cubicBezTo>
                <a:cubicBezTo>
                  <a:pt x="2090" y="35712"/>
                  <a:pt x="1672" y="34848"/>
                  <a:pt x="975" y="32544"/>
                </a:cubicBezTo>
                <a:cubicBezTo>
                  <a:pt x="696" y="31392"/>
                  <a:pt x="418" y="30240"/>
                  <a:pt x="278" y="29087"/>
                </a:cubicBezTo>
                <a:cubicBezTo>
                  <a:pt x="0" y="27071"/>
                  <a:pt x="0" y="25055"/>
                  <a:pt x="418" y="23616"/>
                </a:cubicBezTo>
                <a:lnTo>
                  <a:pt x="557" y="2476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748367" name=""/>
          <p:cNvSpPr/>
          <p:nvPr/>
        </p:nvSpPr>
        <p:spPr bwMode="auto">
          <a:xfrm>
            <a:off x="9532017" y="5091650"/>
            <a:ext cx="1036971" cy="8155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85" y="37028"/>
                </a:moveTo>
                <a:cubicBezTo>
                  <a:pt x="0" y="40731"/>
                  <a:pt x="485" y="43200"/>
                  <a:pt x="2912" y="43200"/>
                </a:cubicBezTo>
                <a:cubicBezTo>
                  <a:pt x="6795" y="40731"/>
                  <a:pt x="21357" y="25919"/>
                  <a:pt x="33492" y="12960"/>
                </a:cubicBezTo>
                <a:cubicBezTo>
                  <a:pt x="42229" y="2468"/>
                  <a:pt x="43200" y="0"/>
                  <a:pt x="41258" y="370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8404052" name=""/>
          <p:cNvSpPr/>
          <p:nvPr/>
        </p:nvSpPr>
        <p:spPr bwMode="auto">
          <a:xfrm>
            <a:off x="8751375" y="699081"/>
            <a:ext cx="337889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917" y="4499"/>
                </a:moveTo>
                <a:cubicBezTo>
                  <a:pt x="16386" y="1800"/>
                  <a:pt x="23834" y="0"/>
                  <a:pt x="31282" y="2700"/>
                </a:cubicBezTo>
                <a:cubicBezTo>
                  <a:pt x="31282" y="9900"/>
                  <a:pt x="25324" y="14400"/>
                  <a:pt x="19365" y="22499"/>
                </a:cubicBezTo>
                <a:cubicBezTo>
                  <a:pt x="7448" y="38700"/>
                  <a:pt x="1489" y="43200"/>
                  <a:pt x="0" y="37800"/>
                </a:cubicBezTo>
                <a:cubicBezTo>
                  <a:pt x="5958" y="34199"/>
                  <a:pt x="11917" y="31500"/>
                  <a:pt x="20855" y="29699"/>
                </a:cubicBezTo>
                <a:quadBezTo>
                  <a:pt x="32772" y="31500"/>
                  <a:pt x="43200" y="333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231383" name=""/>
          <p:cNvSpPr/>
          <p:nvPr/>
        </p:nvSpPr>
        <p:spPr bwMode="auto">
          <a:xfrm>
            <a:off x="9450458" y="617522"/>
            <a:ext cx="291283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551" y="4695"/>
                </a:moveTo>
                <a:cubicBezTo>
                  <a:pt x="5183" y="3756"/>
                  <a:pt x="0" y="7513"/>
                  <a:pt x="1727" y="15965"/>
                </a:cubicBezTo>
                <a:cubicBezTo>
                  <a:pt x="8639" y="20660"/>
                  <a:pt x="13823" y="23478"/>
                  <a:pt x="20735" y="26295"/>
                </a:cubicBezTo>
                <a:cubicBezTo>
                  <a:pt x="25919" y="29113"/>
                  <a:pt x="36288" y="35686"/>
                  <a:pt x="41471" y="39443"/>
                </a:cubicBezTo>
                <a:cubicBezTo>
                  <a:pt x="43200" y="43200"/>
                  <a:pt x="29375" y="38504"/>
                  <a:pt x="20735" y="32869"/>
                </a:cubicBezTo>
                <a:cubicBezTo>
                  <a:pt x="15551" y="28173"/>
                  <a:pt x="15551" y="19721"/>
                  <a:pt x="17279" y="13147"/>
                </a:cubicBezTo>
                <a:quadBezTo>
                  <a:pt x="20735" y="5634"/>
                  <a:pt x="22463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866381" name=""/>
          <p:cNvSpPr/>
          <p:nvPr/>
        </p:nvSpPr>
        <p:spPr bwMode="auto">
          <a:xfrm>
            <a:off x="8250366" y="1596237"/>
            <a:ext cx="244678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285" y="5082"/>
                  <a:pt x="18514" y="12705"/>
                  <a:pt x="28800" y="22870"/>
                </a:cubicBezTo>
                <a:cubicBezTo>
                  <a:pt x="37028" y="31764"/>
                  <a:pt x="41142" y="36847"/>
                  <a:pt x="43200" y="41929"/>
                </a:cubicBezTo>
                <a:lnTo>
                  <a:pt x="32914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5200166" name=""/>
          <p:cNvSpPr/>
          <p:nvPr/>
        </p:nvSpPr>
        <p:spPr bwMode="auto">
          <a:xfrm>
            <a:off x="8296971" y="1526329"/>
            <a:ext cx="337889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448" y="38399"/>
                  <a:pt x="11917" y="33599"/>
                  <a:pt x="20855" y="23999"/>
                </a:cubicBezTo>
                <a:cubicBezTo>
                  <a:pt x="26813" y="17600"/>
                  <a:pt x="32772" y="11199"/>
                  <a:pt x="40220" y="63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669523" name=""/>
          <p:cNvSpPr/>
          <p:nvPr/>
        </p:nvSpPr>
        <p:spPr bwMode="auto">
          <a:xfrm>
            <a:off x="9135870" y="1596237"/>
            <a:ext cx="535962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448"/>
                </a:moveTo>
                <a:cubicBezTo>
                  <a:pt x="939" y="1489"/>
                  <a:pt x="4695" y="0"/>
                  <a:pt x="8452" y="1489"/>
                </a:cubicBezTo>
                <a:cubicBezTo>
                  <a:pt x="15026" y="7448"/>
                  <a:pt x="18782" y="10427"/>
                  <a:pt x="18782" y="23834"/>
                </a:cubicBezTo>
                <a:cubicBezTo>
                  <a:pt x="15965" y="29793"/>
                  <a:pt x="14086" y="37241"/>
                  <a:pt x="11269" y="43200"/>
                </a:cubicBezTo>
                <a:cubicBezTo>
                  <a:pt x="15026" y="38731"/>
                  <a:pt x="21599" y="34262"/>
                  <a:pt x="30052" y="29793"/>
                </a:cubicBezTo>
                <a:cubicBezTo>
                  <a:pt x="33808" y="28303"/>
                  <a:pt x="37565" y="26813"/>
                  <a:pt x="43200" y="2681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1173134" name=""/>
          <p:cNvSpPr/>
          <p:nvPr/>
        </p:nvSpPr>
        <p:spPr bwMode="auto">
          <a:xfrm>
            <a:off x="9788347" y="1293302"/>
            <a:ext cx="221375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557" y="0"/>
                </a:moveTo>
                <a:cubicBezTo>
                  <a:pt x="18189" y="7623"/>
                  <a:pt x="4547" y="33035"/>
                  <a:pt x="0" y="43200"/>
                </a:cubicBezTo>
                <a:cubicBezTo>
                  <a:pt x="11368" y="43200"/>
                  <a:pt x="20463" y="38117"/>
                  <a:pt x="29557" y="33035"/>
                </a:cubicBezTo>
                <a:quadBezTo>
                  <a:pt x="43200" y="25411"/>
                  <a:pt x="38652" y="1524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895941" name=""/>
          <p:cNvSpPr/>
          <p:nvPr/>
        </p:nvSpPr>
        <p:spPr bwMode="auto">
          <a:xfrm>
            <a:off x="9951466" y="1304953"/>
            <a:ext cx="221375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821" y="6912"/>
                  <a:pt x="13642" y="11232"/>
                  <a:pt x="25010" y="17279"/>
                </a:cubicBezTo>
                <a:cubicBezTo>
                  <a:pt x="27284" y="20736"/>
                  <a:pt x="31831" y="25920"/>
                  <a:pt x="36378" y="30239"/>
                </a:cubicBezTo>
                <a:cubicBezTo>
                  <a:pt x="40926" y="34560"/>
                  <a:pt x="43200" y="39744"/>
                  <a:pt x="40926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338049" name=""/>
          <p:cNvSpPr/>
          <p:nvPr/>
        </p:nvSpPr>
        <p:spPr bwMode="auto">
          <a:xfrm>
            <a:off x="9159173" y="1852567"/>
            <a:ext cx="1677797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2467"/>
                </a:moveTo>
                <a:cubicBezTo>
                  <a:pt x="1199" y="43200"/>
                  <a:pt x="3899" y="40271"/>
                  <a:pt x="5099" y="38074"/>
                </a:cubicBezTo>
                <a:cubicBezTo>
                  <a:pt x="8099" y="34413"/>
                  <a:pt x="15299" y="26359"/>
                  <a:pt x="23099" y="19769"/>
                </a:cubicBezTo>
                <a:cubicBezTo>
                  <a:pt x="29399" y="15376"/>
                  <a:pt x="33599" y="10983"/>
                  <a:pt x="36899" y="6589"/>
                </a:cubicBezTo>
                <a:cubicBezTo>
                  <a:pt x="38999" y="4393"/>
                  <a:pt x="40199" y="3661"/>
                  <a:pt x="42299" y="2928"/>
                </a:cubicBezTo>
                <a:quadBezTo>
                  <a:pt x="43200" y="732"/>
                  <a:pt x="417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495956" name=""/>
          <p:cNvSpPr/>
          <p:nvPr/>
        </p:nvSpPr>
        <p:spPr bwMode="auto">
          <a:xfrm>
            <a:off x="10580641" y="2260366"/>
            <a:ext cx="547614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508"/>
                </a:moveTo>
                <a:cubicBezTo>
                  <a:pt x="1838" y="3502"/>
                  <a:pt x="8272" y="0"/>
                  <a:pt x="13787" y="2335"/>
                </a:cubicBezTo>
                <a:cubicBezTo>
                  <a:pt x="19302" y="11675"/>
                  <a:pt x="17463" y="21016"/>
                  <a:pt x="14706" y="28021"/>
                </a:cubicBezTo>
                <a:cubicBezTo>
                  <a:pt x="11029" y="37362"/>
                  <a:pt x="9191" y="43199"/>
                  <a:pt x="12868" y="39697"/>
                </a:cubicBezTo>
                <a:cubicBezTo>
                  <a:pt x="14706" y="35027"/>
                  <a:pt x="19302" y="35027"/>
                  <a:pt x="33089" y="33859"/>
                </a:cubicBezTo>
                <a:quadBezTo>
                  <a:pt x="39523" y="32691"/>
                  <a:pt x="43200" y="3035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314010" name=""/>
          <p:cNvSpPr/>
          <p:nvPr/>
        </p:nvSpPr>
        <p:spPr bwMode="auto">
          <a:xfrm>
            <a:off x="8483393" y="384494"/>
            <a:ext cx="151466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938" y="4547"/>
                  <a:pt x="29907" y="15915"/>
                  <a:pt x="33230" y="25010"/>
                </a:cubicBezTo>
                <a:quadBezTo>
                  <a:pt x="39876" y="34105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5672113" name=""/>
          <p:cNvSpPr/>
          <p:nvPr/>
        </p:nvSpPr>
        <p:spPr bwMode="auto">
          <a:xfrm>
            <a:off x="8658163" y="267981"/>
            <a:ext cx="326237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971" y="0"/>
                </a:moveTo>
                <a:cubicBezTo>
                  <a:pt x="10800" y="2273"/>
                  <a:pt x="6171" y="11368"/>
                  <a:pt x="4628" y="17052"/>
                </a:cubicBezTo>
                <a:cubicBezTo>
                  <a:pt x="1542" y="30694"/>
                  <a:pt x="0" y="36378"/>
                  <a:pt x="1542" y="40926"/>
                </a:cubicBezTo>
                <a:cubicBezTo>
                  <a:pt x="12342" y="43200"/>
                  <a:pt x="24685" y="42063"/>
                  <a:pt x="30857" y="38652"/>
                </a:cubicBezTo>
                <a:cubicBezTo>
                  <a:pt x="40114" y="31831"/>
                  <a:pt x="43200" y="27284"/>
                  <a:pt x="43200" y="21600"/>
                </a:cubicBezTo>
                <a:cubicBezTo>
                  <a:pt x="38571" y="9094"/>
                  <a:pt x="33942" y="5684"/>
                  <a:pt x="27771" y="454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8360790" name=""/>
          <p:cNvSpPr/>
          <p:nvPr/>
        </p:nvSpPr>
        <p:spPr bwMode="auto">
          <a:xfrm>
            <a:off x="10895229" y="2528347"/>
            <a:ext cx="535962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634" y="41400"/>
                  <a:pt x="9391" y="38699"/>
                  <a:pt x="13147" y="35100"/>
                </a:cubicBezTo>
                <a:cubicBezTo>
                  <a:pt x="20660" y="28800"/>
                  <a:pt x="29113" y="18000"/>
                  <a:pt x="37565" y="8099"/>
                </a:cubicBezTo>
                <a:cubicBezTo>
                  <a:pt x="43200" y="0"/>
                  <a:pt x="39443" y="1799"/>
                  <a:pt x="36626" y="45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3259360" name=""/>
          <p:cNvSpPr/>
          <p:nvPr/>
        </p:nvSpPr>
        <p:spPr bwMode="auto">
          <a:xfrm>
            <a:off x="5221008" y="5499449"/>
            <a:ext cx="314586" cy="10952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399" y="2757"/>
                  <a:pt x="12800" y="6893"/>
                  <a:pt x="22400" y="14706"/>
                </a:cubicBezTo>
                <a:cubicBezTo>
                  <a:pt x="36800" y="28493"/>
                  <a:pt x="41600" y="39063"/>
                  <a:pt x="43200" y="43200"/>
                </a:cubicBezTo>
                <a:quadBezTo>
                  <a:pt x="38400" y="39523"/>
                  <a:pt x="36800" y="3722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1186406" name=""/>
          <p:cNvSpPr/>
          <p:nvPr/>
        </p:nvSpPr>
        <p:spPr bwMode="auto">
          <a:xfrm>
            <a:off x="5104494" y="5208163"/>
            <a:ext cx="4043026" cy="2038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18" y="9133"/>
                </a:moveTo>
                <a:cubicBezTo>
                  <a:pt x="2738" y="8886"/>
                  <a:pt x="4357" y="8886"/>
                  <a:pt x="6847" y="8146"/>
                </a:cubicBezTo>
                <a:cubicBezTo>
                  <a:pt x="11204" y="7405"/>
                  <a:pt x="16557" y="8146"/>
                  <a:pt x="21537" y="8146"/>
                </a:cubicBezTo>
                <a:cubicBezTo>
                  <a:pt x="30003" y="7158"/>
                  <a:pt x="32991" y="5430"/>
                  <a:pt x="34360" y="3949"/>
                </a:cubicBezTo>
                <a:cubicBezTo>
                  <a:pt x="34858" y="3209"/>
                  <a:pt x="35232" y="2468"/>
                  <a:pt x="35730" y="1974"/>
                </a:cubicBezTo>
                <a:cubicBezTo>
                  <a:pt x="36850" y="987"/>
                  <a:pt x="37348" y="740"/>
                  <a:pt x="37846" y="493"/>
                </a:cubicBezTo>
                <a:cubicBezTo>
                  <a:pt x="38593" y="246"/>
                  <a:pt x="39091" y="0"/>
                  <a:pt x="39714" y="740"/>
                </a:cubicBezTo>
                <a:cubicBezTo>
                  <a:pt x="39963" y="1974"/>
                  <a:pt x="40585" y="3456"/>
                  <a:pt x="41457" y="7899"/>
                </a:cubicBezTo>
                <a:cubicBezTo>
                  <a:pt x="42204" y="12096"/>
                  <a:pt x="42702" y="16292"/>
                  <a:pt x="43075" y="21723"/>
                </a:cubicBezTo>
                <a:cubicBezTo>
                  <a:pt x="43200" y="24191"/>
                  <a:pt x="43200" y="26413"/>
                  <a:pt x="43200" y="28141"/>
                </a:cubicBezTo>
                <a:cubicBezTo>
                  <a:pt x="42577" y="29129"/>
                  <a:pt x="42079" y="29622"/>
                  <a:pt x="41581" y="30116"/>
                </a:cubicBezTo>
                <a:cubicBezTo>
                  <a:pt x="40834" y="30610"/>
                  <a:pt x="38469" y="31597"/>
                  <a:pt x="36352" y="32091"/>
                </a:cubicBezTo>
                <a:cubicBezTo>
                  <a:pt x="32991" y="33325"/>
                  <a:pt x="27264" y="34066"/>
                  <a:pt x="21786" y="34560"/>
                </a:cubicBezTo>
                <a:cubicBezTo>
                  <a:pt x="17429" y="36534"/>
                  <a:pt x="13570" y="38756"/>
                  <a:pt x="11827" y="39744"/>
                </a:cubicBezTo>
                <a:cubicBezTo>
                  <a:pt x="11080" y="40484"/>
                  <a:pt x="10457" y="40731"/>
                  <a:pt x="9959" y="40978"/>
                </a:cubicBezTo>
                <a:cubicBezTo>
                  <a:pt x="9461" y="41225"/>
                  <a:pt x="8714" y="41718"/>
                  <a:pt x="8216" y="42212"/>
                </a:cubicBezTo>
                <a:cubicBezTo>
                  <a:pt x="7718" y="42706"/>
                  <a:pt x="7220" y="43200"/>
                  <a:pt x="6473" y="43200"/>
                </a:cubicBezTo>
                <a:cubicBezTo>
                  <a:pt x="5726" y="43200"/>
                  <a:pt x="5228" y="42459"/>
                  <a:pt x="4979" y="41472"/>
                </a:cubicBezTo>
                <a:cubicBezTo>
                  <a:pt x="4606" y="40484"/>
                  <a:pt x="3734" y="36534"/>
                  <a:pt x="3112" y="34066"/>
                </a:cubicBezTo>
                <a:cubicBezTo>
                  <a:pt x="2240" y="30116"/>
                  <a:pt x="1867" y="27401"/>
                  <a:pt x="1369" y="24932"/>
                </a:cubicBezTo>
                <a:cubicBezTo>
                  <a:pt x="1120" y="23698"/>
                  <a:pt x="995" y="22710"/>
                  <a:pt x="871" y="21229"/>
                </a:cubicBezTo>
                <a:cubicBezTo>
                  <a:pt x="871" y="19995"/>
                  <a:pt x="746" y="19008"/>
                  <a:pt x="622" y="17773"/>
                </a:cubicBezTo>
                <a:quadBezTo>
                  <a:pt x="248" y="16786"/>
                  <a:pt x="0" y="1555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304093" name="Google Shape;1352;p216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10578435" name=""/>
          <p:cNvSpPr/>
          <p:nvPr/>
        </p:nvSpPr>
        <p:spPr bwMode="auto">
          <a:xfrm>
            <a:off x="5057889" y="2726421"/>
            <a:ext cx="233026" cy="165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480" y="0"/>
                </a:moveTo>
                <a:cubicBezTo>
                  <a:pt x="8639" y="3650"/>
                  <a:pt x="8639" y="6692"/>
                  <a:pt x="8639" y="10952"/>
                </a:cubicBezTo>
                <a:cubicBezTo>
                  <a:pt x="4319" y="13385"/>
                  <a:pt x="0" y="18861"/>
                  <a:pt x="0" y="24033"/>
                </a:cubicBezTo>
                <a:cubicBezTo>
                  <a:pt x="4319" y="28597"/>
                  <a:pt x="10800" y="33160"/>
                  <a:pt x="15120" y="37419"/>
                </a:cubicBezTo>
                <a:cubicBezTo>
                  <a:pt x="17280" y="40157"/>
                  <a:pt x="21600" y="41983"/>
                  <a:pt x="23759" y="43200"/>
                </a:cubicBezTo>
                <a:cubicBezTo>
                  <a:pt x="30240" y="42287"/>
                  <a:pt x="32400" y="39245"/>
                  <a:pt x="43200" y="3346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815851" name=""/>
          <p:cNvSpPr/>
          <p:nvPr/>
        </p:nvSpPr>
        <p:spPr bwMode="auto">
          <a:xfrm>
            <a:off x="4918073" y="2516695"/>
            <a:ext cx="3134219" cy="22370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69" y="7649"/>
                </a:moveTo>
                <a:cubicBezTo>
                  <a:pt x="3211" y="7424"/>
                  <a:pt x="3854" y="6975"/>
                  <a:pt x="4817" y="5849"/>
                </a:cubicBezTo>
                <a:cubicBezTo>
                  <a:pt x="5620" y="5175"/>
                  <a:pt x="6744" y="4500"/>
                  <a:pt x="8832" y="3375"/>
                </a:cubicBezTo>
                <a:cubicBezTo>
                  <a:pt x="11562" y="2024"/>
                  <a:pt x="14453" y="1125"/>
                  <a:pt x="17986" y="224"/>
                </a:cubicBezTo>
                <a:cubicBezTo>
                  <a:pt x="19431" y="0"/>
                  <a:pt x="20234" y="0"/>
                  <a:pt x="21519" y="0"/>
                </a:cubicBezTo>
                <a:cubicBezTo>
                  <a:pt x="22483" y="0"/>
                  <a:pt x="24089" y="224"/>
                  <a:pt x="27301" y="674"/>
                </a:cubicBezTo>
                <a:cubicBezTo>
                  <a:pt x="29388" y="1125"/>
                  <a:pt x="31476" y="1350"/>
                  <a:pt x="32279" y="1350"/>
                </a:cubicBezTo>
                <a:cubicBezTo>
                  <a:pt x="33564" y="1350"/>
                  <a:pt x="34206" y="1125"/>
                  <a:pt x="35652" y="900"/>
                </a:cubicBezTo>
                <a:cubicBezTo>
                  <a:pt x="36294" y="674"/>
                  <a:pt x="36936" y="449"/>
                  <a:pt x="37900" y="224"/>
                </a:cubicBezTo>
                <a:cubicBezTo>
                  <a:pt x="39024" y="224"/>
                  <a:pt x="39666" y="900"/>
                  <a:pt x="40469" y="2024"/>
                </a:cubicBezTo>
                <a:cubicBezTo>
                  <a:pt x="40951" y="2925"/>
                  <a:pt x="41272" y="3824"/>
                  <a:pt x="41594" y="5175"/>
                </a:cubicBezTo>
                <a:cubicBezTo>
                  <a:pt x="41915" y="8325"/>
                  <a:pt x="41915" y="10575"/>
                  <a:pt x="42075" y="13049"/>
                </a:cubicBezTo>
                <a:cubicBezTo>
                  <a:pt x="42075" y="15750"/>
                  <a:pt x="42075" y="18450"/>
                  <a:pt x="42397" y="20925"/>
                </a:cubicBezTo>
                <a:cubicBezTo>
                  <a:pt x="42557" y="22500"/>
                  <a:pt x="42878" y="24075"/>
                  <a:pt x="43039" y="24974"/>
                </a:cubicBezTo>
                <a:cubicBezTo>
                  <a:pt x="43200" y="26100"/>
                  <a:pt x="43039" y="27899"/>
                  <a:pt x="42718" y="29024"/>
                </a:cubicBezTo>
                <a:cubicBezTo>
                  <a:pt x="42236" y="29924"/>
                  <a:pt x="41754" y="30599"/>
                  <a:pt x="40951" y="31949"/>
                </a:cubicBezTo>
                <a:cubicBezTo>
                  <a:pt x="40309" y="32850"/>
                  <a:pt x="39666" y="33750"/>
                  <a:pt x="38382" y="34875"/>
                </a:cubicBezTo>
                <a:cubicBezTo>
                  <a:pt x="36615" y="36000"/>
                  <a:pt x="33082" y="37574"/>
                  <a:pt x="31476" y="38699"/>
                </a:cubicBezTo>
                <a:cubicBezTo>
                  <a:pt x="29710" y="39149"/>
                  <a:pt x="28264" y="39599"/>
                  <a:pt x="26819" y="40050"/>
                </a:cubicBezTo>
                <a:cubicBezTo>
                  <a:pt x="25052" y="40500"/>
                  <a:pt x="23286" y="40950"/>
                  <a:pt x="20395" y="41849"/>
                </a:cubicBezTo>
                <a:cubicBezTo>
                  <a:pt x="19110" y="42525"/>
                  <a:pt x="18147" y="42974"/>
                  <a:pt x="17504" y="43200"/>
                </a:cubicBezTo>
                <a:cubicBezTo>
                  <a:pt x="16701" y="43200"/>
                  <a:pt x="15417" y="43200"/>
                  <a:pt x="14453" y="43200"/>
                </a:cubicBezTo>
                <a:cubicBezTo>
                  <a:pt x="13168" y="42974"/>
                  <a:pt x="12526" y="42749"/>
                  <a:pt x="11884" y="42299"/>
                </a:cubicBezTo>
                <a:cubicBezTo>
                  <a:pt x="11241" y="41625"/>
                  <a:pt x="10599" y="40724"/>
                  <a:pt x="9956" y="40050"/>
                </a:cubicBezTo>
                <a:cubicBezTo>
                  <a:pt x="9314" y="39599"/>
                  <a:pt x="8511" y="39374"/>
                  <a:pt x="7869" y="39149"/>
                </a:cubicBezTo>
                <a:cubicBezTo>
                  <a:pt x="7226" y="38699"/>
                  <a:pt x="6584" y="38475"/>
                  <a:pt x="5620" y="38249"/>
                </a:cubicBezTo>
                <a:cubicBezTo>
                  <a:pt x="4978" y="38025"/>
                  <a:pt x="3693" y="37799"/>
                  <a:pt x="2730" y="37574"/>
                </a:cubicBezTo>
                <a:cubicBezTo>
                  <a:pt x="2408" y="36674"/>
                  <a:pt x="1124" y="36450"/>
                  <a:pt x="0" y="3712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7962871" name=""/>
          <p:cNvSpPr/>
          <p:nvPr/>
        </p:nvSpPr>
        <p:spPr bwMode="auto">
          <a:xfrm>
            <a:off x="3613118" y="2679815"/>
            <a:ext cx="734035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0457" y="40220"/>
                  <a:pt x="37714" y="37241"/>
                  <a:pt x="32914" y="35751"/>
                </a:cubicBezTo>
                <a:cubicBezTo>
                  <a:pt x="30171" y="32772"/>
                  <a:pt x="27428" y="31282"/>
                  <a:pt x="23314" y="22344"/>
                </a:cubicBezTo>
                <a:cubicBezTo>
                  <a:pt x="17828" y="13406"/>
                  <a:pt x="15085" y="10427"/>
                  <a:pt x="12342" y="8937"/>
                </a:cubicBezTo>
                <a:cubicBezTo>
                  <a:pt x="8228" y="4468"/>
                  <a:pt x="5485" y="1489"/>
                  <a:pt x="2742" y="0"/>
                </a:cubicBezTo>
                <a:lnTo>
                  <a:pt x="0" y="148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9505189" name=""/>
          <p:cNvSpPr/>
          <p:nvPr/>
        </p:nvSpPr>
        <p:spPr bwMode="auto">
          <a:xfrm>
            <a:off x="3368439" y="2097246"/>
            <a:ext cx="384494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18" y="0"/>
                </a:moveTo>
                <a:cubicBezTo>
                  <a:pt x="0" y="4800"/>
                  <a:pt x="5236" y="10400"/>
                  <a:pt x="11781" y="20000"/>
                </a:cubicBezTo>
                <a:cubicBezTo>
                  <a:pt x="18327" y="28800"/>
                  <a:pt x="23563" y="33600"/>
                  <a:pt x="32727" y="39200"/>
                </a:cubicBezTo>
                <a:quadBezTo>
                  <a:pt x="37963" y="416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0517054" name=""/>
          <p:cNvSpPr/>
          <p:nvPr/>
        </p:nvSpPr>
        <p:spPr bwMode="auto">
          <a:xfrm>
            <a:off x="3380090" y="2388531"/>
            <a:ext cx="605870" cy="6408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9046" y="1570"/>
                  <a:pt x="35723" y="4712"/>
                  <a:pt x="33230" y="8639"/>
                </a:cubicBezTo>
                <a:cubicBezTo>
                  <a:pt x="30738" y="11781"/>
                  <a:pt x="27415" y="15709"/>
                  <a:pt x="20769" y="24349"/>
                </a:cubicBezTo>
                <a:cubicBezTo>
                  <a:pt x="16615" y="30632"/>
                  <a:pt x="13292" y="36130"/>
                  <a:pt x="9969" y="39272"/>
                </a:cubicBezTo>
                <a:cubicBezTo>
                  <a:pt x="7476" y="41629"/>
                  <a:pt x="4153" y="43200"/>
                  <a:pt x="0" y="4241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783121" name=""/>
          <p:cNvSpPr/>
          <p:nvPr/>
        </p:nvSpPr>
        <p:spPr bwMode="auto">
          <a:xfrm>
            <a:off x="5617154" y="4788714"/>
            <a:ext cx="2924494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173"/>
                </a:moveTo>
                <a:cubicBezTo>
                  <a:pt x="1032" y="24417"/>
                  <a:pt x="1893" y="18782"/>
                  <a:pt x="3958" y="11269"/>
                </a:cubicBezTo>
                <a:cubicBezTo>
                  <a:pt x="7228" y="5634"/>
                  <a:pt x="11187" y="3756"/>
                  <a:pt x="15317" y="0"/>
                </a:cubicBezTo>
                <a:cubicBezTo>
                  <a:pt x="20653" y="3756"/>
                  <a:pt x="23407" y="5634"/>
                  <a:pt x="25644" y="7513"/>
                </a:cubicBezTo>
                <a:cubicBezTo>
                  <a:pt x="28054" y="13147"/>
                  <a:pt x="32356" y="22539"/>
                  <a:pt x="36143" y="24417"/>
                </a:cubicBezTo>
                <a:cubicBezTo>
                  <a:pt x="39757" y="30052"/>
                  <a:pt x="40618" y="31930"/>
                  <a:pt x="41306" y="33808"/>
                </a:cubicBezTo>
                <a:cubicBezTo>
                  <a:pt x="41995" y="35686"/>
                  <a:pt x="42683" y="37565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1092457" name=""/>
          <p:cNvSpPr/>
          <p:nvPr/>
        </p:nvSpPr>
        <p:spPr bwMode="auto">
          <a:xfrm>
            <a:off x="9403851" y="1654494"/>
            <a:ext cx="337889" cy="10952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220" y="0"/>
                </a:moveTo>
                <a:cubicBezTo>
                  <a:pt x="34262" y="1378"/>
                  <a:pt x="28303" y="3217"/>
                  <a:pt x="22344" y="5055"/>
                </a:cubicBezTo>
                <a:cubicBezTo>
                  <a:pt x="13406" y="13327"/>
                  <a:pt x="4468" y="21600"/>
                  <a:pt x="0" y="27574"/>
                </a:cubicBezTo>
                <a:cubicBezTo>
                  <a:pt x="0" y="34468"/>
                  <a:pt x="5958" y="39523"/>
                  <a:pt x="13406" y="42280"/>
                </a:cubicBezTo>
                <a:cubicBezTo>
                  <a:pt x="23834" y="43200"/>
                  <a:pt x="28303" y="41361"/>
                  <a:pt x="31282" y="39523"/>
                </a:cubicBezTo>
                <a:cubicBezTo>
                  <a:pt x="32772" y="37685"/>
                  <a:pt x="37241" y="33089"/>
                  <a:pt x="41710" y="27574"/>
                </a:cubicBezTo>
                <a:cubicBezTo>
                  <a:pt x="43200" y="18842"/>
                  <a:pt x="43200" y="12868"/>
                  <a:pt x="41710" y="10110"/>
                </a:cubicBezTo>
                <a:cubicBezTo>
                  <a:pt x="38731" y="7812"/>
                  <a:pt x="37241" y="5974"/>
                  <a:pt x="34262" y="367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5267600" name=""/>
          <p:cNvSpPr/>
          <p:nvPr/>
        </p:nvSpPr>
        <p:spPr bwMode="auto">
          <a:xfrm>
            <a:off x="9928163" y="1526329"/>
            <a:ext cx="372843" cy="11185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50" y="6749"/>
                </a:moveTo>
                <a:cubicBezTo>
                  <a:pt x="1349" y="9000"/>
                  <a:pt x="0" y="13050"/>
                  <a:pt x="0" y="18450"/>
                </a:cubicBezTo>
                <a:cubicBezTo>
                  <a:pt x="5399" y="28799"/>
                  <a:pt x="10799" y="34650"/>
                  <a:pt x="16200" y="38700"/>
                </a:cubicBezTo>
                <a:cubicBezTo>
                  <a:pt x="18900" y="41400"/>
                  <a:pt x="25649" y="43200"/>
                  <a:pt x="32400" y="41850"/>
                </a:cubicBezTo>
                <a:cubicBezTo>
                  <a:pt x="37800" y="40050"/>
                  <a:pt x="41850" y="36450"/>
                  <a:pt x="43200" y="31500"/>
                </a:cubicBezTo>
                <a:cubicBezTo>
                  <a:pt x="41850" y="23400"/>
                  <a:pt x="37800" y="16200"/>
                  <a:pt x="32400" y="8550"/>
                </a:cubicBezTo>
                <a:cubicBezTo>
                  <a:pt x="25649" y="4050"/>
                  <a:pt x="21600" y="1800"/>
                  <a:pt x="17550" y="0"/>
                </a:cubicBezTo>
                <a:lnTo>
                  <a:pt x="14849" y="1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295303" name=""/>
          <p:cNvSpPr/>
          <p:nvPr/>
        </p:nvSpPr>
        <p:spPr bwMode="auto">
          <a:xfrm>
            <a:off x="10464127" y="1503026"/>
            <a:ext cx="454402" cy="11534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153" y="0"/>
                </a:moveTo>
                <a:cubicBezTo>
                  <a:pt x="16615" y="1309"/>
                  <a:pt x="12184" y="2618"/>
                  <a:pt x="4430" y="8290"/>
                </a:cubicBezTo>
                <a:cubicBezTo>
                  <a:pt x="0" y="15709"/>
                  <a:pt x="0" y="23127"/>
                  <a:pt x="1107" y="28800"/>
                </a:cubicBezTo>
                <a:cubicBezTo>
                  <a:pt x="7753" y="35781"/>
                  <a:pt x="13292" y="40145"/>
                  <a:pt x="17723" y="41890"/>
                </a:cubicBezTo>
                <a:cubicBezTo>
                  <a:pt x="23261" y="43200"/>
                  <a:pt x="31015" y="41454"/>
                  <a:pt x="35446" y="39272"/>
                </a:cubicBezTo>
                <a:cubicBezTo>
                  <a:pt x="40984" y="35781"/>
                  <a:pt x="43200" y="32290"/>
                  <a:pt x="43200" y="27927"/>
                </a:cubicBezTo>
                <a:cubicBezTo>
                  <a:pt x="39876" y="22254"/>
                  <a:pt x="34338" y="15272"/>
                  <a:pt x="31015" y="12218"/>
                </a:cubicBezTo>
                <a:quadBezTo>
                  <a:pt x="26584" y="10472"/>
                  <a:pt x="22153" y="916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7369234" name=""/>
          <p:cNvSpPr/>
          <p:nvPr/>
        </p:nvSpPr>
        <p:spPr bwMode="auto">
          <a:xfrm>
            <a:off x="11163210" y="1083577"/>
            <a:ext cx="955411" cy="8388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800"/>
                </a:moveTo>
                <a:cubicBezTo>
                  <a:pt x="526" y="32399"/>
                  <a:pt x="1580" y="34800"/>
                  <a:pt x="2634" y="37199"/>
                </a:cubicBezTo>
                <a:cubicBezTo>
                  <a:pt x="3687" y="39600"/>
                  <a:pt x="4214" y="41999"/>
                  <a:pt x="6321" y="43200"/>
                </a:cubicBezTo>
                <a:cubicBezTo>
                  <a:pt x="8429" y="41999"/>
                  <a:pt x="11063" y="38400"/>
                  <a:pt x="17385" y="31799"/>
                </a:cubicBezTo>
                <a:cubicBezTo>
                  <a:pt x="25287" y="21000"/>
                  <a:pt x="36351" y="84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3239642" name=""/>
          <p:cNvSpPr/>
          <p:nvPr/>
        </p:nvSpPr>
        <p:spPr bwMode="auto">
          <a:xfrm>
            <a:off x="3554861" y="2819631"/>
            <a:ext cx="990366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032" y="38806"/>
                  <a:pt x="4574" y="35145"/>
                  <a:pt x="6607" y="32949"/>
                </a:cubicBezTo>
                <a:cubicBezTo>
                  <a:pt x="8639" y="33681"/>
                  <a:pt x="8131" y="36610"/>
                  <a:pt x="7115" y="39538"/>
                </a:cubicBezTo>
                <a:cubicBezTo>
                  <a:pt x="9148" y="42467"/>
                  <a:pt x="12197" y="41003"/>
                  <a:pt x="20329" y="35145"/>
                </a:cubicBezTo>
                <a:cubicBezTo>
                  <a:pt x="30494" y="21966"/>
                  <a:pt x="38625" y="8786"/>
                  <a:pt x="41675" y="2928"/>
                </a:cubicBezTo>
                <a:quadBezTo>
                  <a:pt x="43199" y="0"/>
                  <a:pt x="41167" y="439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0045144" name=""/>
          <p:cNvSpPr/>
          <p:nvPr/>
        </p:nvSpPr>
        <p:spPr bwMode="auto">
          <a:xfrm>
            <a:off x="4452017" y="2365229"/>
            <a:ext cx="466054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600"/>
                </a:moveTo>
                <a:cubicBezTo>
                  <a:pt x="2159" y="39600"/>
                  <a:pt x="6479" y="43200"/>
                  <a:pt x="15120" y="39600"/>
                </a:cubicBezTo>
                <a:cubicBezTo>
                  <a:pt x="21600" y="30600"/>
                  <a:pt x="30240" y="21600"/>
                  <a:pt x="37800" y="7200"/>
                </a:cubicBezTo>
                <a:quadBezTo>
                  <a:pt x="43200" y="0"/>
                  <a:pt x="36720" y="7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711975" name=""/>
          <p:cNvSpPr/>
          <p:nvPr/>
        </p:nvSpPr>
        <p:spPr bwMode="auto">
          <a:xfrm>
            <a:off x="8355229" y="2225411"/>
            <a:ext cx="4392567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374"/>
                </a:moveTo>
                <a:cubicBezTo>
                  <a:pt x="343" y="43200"/>
                  <a:pt x="802" y="41983"/>
                  <a:pt x="1375" y="41983"/>
                </a:cubicBezTo>
                <a:cubicBezTo>
                  <a:pt x="3323" y="39549"/>
                  <a:pt x="8021" y="35898"/>
                  <a:pt x="15354" y="27380"/>
                </a:cubicBezTo>
                <a:cubicBezTo>
                  <a:pt x="28876" y="13994"/>
                  <a:pt x="37126" y="7909"/>
                  <a:pt x="42168" y="3042"/>
                </a:cubicBezTo>
                <a:quadBezTo>
                  <a:pt x="43200" y="0"/>
                  <a:pt x="42627" y="243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286565" name=""/>
          <p:cNvSpPr/>
          <p:nvPr/>
        </p:nvSpPr>
        <p:spPr bwMode="auto">
          <a:xfrm>
            <a:off x="4044219" y="2679815"/>
            <a:ext cx="1048622" cy="21788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3999" y="0"/>
                </a:moveTo>
                <a:cubicBezTo>
                  <a:pt x="22079" y="462"/>
                  <a:pt x="20160" y="924"/>
                  <a:pt x="17279" y="1617"/>
                </a:cubicBezTo>
                <a:cubicBezTo>
                  <a:pt x="14880" y="2310"/>
                  <a:pt x="11520" y="3465"/>
                  <a:pt x="10080" y="4158"/>
                </a:cubicBezTo>
                <a:cubicBezTo>
                  <a:pt x="8160" y="5082"/>
                  <a:pt x="6240" y="7161"/>
                  <a:pt x="4319" y="9471"/>
                </a:cubicBezTo>
                <a:cubicBezTo>
                  <a:pt x="2880" y="12474"/>
                  <a:pt x="1440" y="15016"/>
                  <a:pt x="0" y="18943"/>
                </a:cubicBezTo>
                <a:cubicBezTo>
                  <a:pt x="0" y="21946"/>
                  <a:pt x="0" y="24487"/>
                  <a:pt x="1440" y="27028"/>
                </a:cubicBezTo>
                <a:cubicBezTo>
                  <a:pt x="3840" y="29570"/>
                  <a:pt x="6240" y="32804"/>
                  <a:pt x="10080" y="36500"/>
                </a:cubicBezTo>
                <a:cubicBezTo>
                  <a:pt x="11999" y="38348"/>
                  <a:pt x="13920" y="39272"/>
                  <a:pt x="16319" y="40889"/>
                </a:cubicBezTo>
                <a:cubicBezTo>
                  <a:pt x="19200" y="42275"/>
                  <a:pt x="21600" y="42968"/>
                  <a:pt x="23520" y="43200"/>
                </a:cubicBezTo>
                <a:cubicBezTo>
                  <a:pt x="26399" y="42968"/>
                  <a:pt x="28319" y="42506"/>
                  <a:pt x="29759" y="41813"/>
                </a:cubicBezTo>
                <a:cubicBezTo>
                  <a:pt x="32160" y="40427"/>
                  <a:pt x="33600" y="39734"/>
                  <a:pt x="35039" y="38810"/>
                </a:cubicBezTo>
                <a:cubicBezTo>
                  <a:pt x="36479" y="37886"/>
                  <a:pt x="37439" y="36962"/>
                  <a:pt x="38880" y="36038"/>
                </a:cubicBezTo>
                <a:cubicBezTo>
                  <a:pt x="40319" y="35114"/>
                  <a:pt x="41280" y="34190"/>
                  <a:pt x="41759" y="32573"/>
                </a:cubicBezTo>
                <a:cubicBezTo>
                  <a:pt x="42719" y="30263"/>
                  <a:pt x="43200" y="28183"/>
                  <a:pt x="43200" y="26797"/>
                </a:cubicBezTo>
                <a:cubicBezTo>
                  <a:pt x="42719" y="24949"/>
                  <a:pt x="41759" y="24025"/>
                  <a:pt x="39840" y="21022"/>
                </a:cubicBezTo>
                <a:cubicBezTo>
                  <a:pt x="37920" y="18481"/>
                  <a:pt x="35520" y="16171"/>
                  <a:pt x="34079" y="14322"/>
                </a:cubicBezTo>
                <a:cubicBezTo>
                  <a:pt x="31679" y="12474"/>
                  <a:pt x="29280" y="10626"/>
                  <a:pt x="27840" y="9702"/>
                </a:cubicBezTo>
                <a:cubicBezTo>
                  <a:pt x="25920" y="8778"/>
                  <a:pt x="24480" y="8085"/>
                  <a:pt x="23039" y="7161"/>
                </a:cubicBezTo>
                <a:cubicBezTo>
                  <a:pt x="21600" y="6237"/>
                  <a:pt x="20639" y="5313"/>
                  <a:pt x="18240" y="4389"/>
                </a:cubicBezTo>
                <a:cubicBezTo>
                  <a:pt x="16319" y="3927"/>
                  <a:pt x="13920" y="4389"/>
                  <a:pt x="10080" y="438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202090" name=""/>
          <p:cNvSpPr/>
          <p:nvPr/>
        </p:nvSpPr>
        <p:spPr bwMode="auto">
          <a:xfrm>
            <a:off x="1014861" y="454402"/>
            <a:ext cx="198073" cy="11418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2870" y="11461"/>
                  <a:pt x="38117" y="19836"/>
                  <a:pt x="43200" y="26889"/>
                </a:cubicBezTo>
                <a:cubicBezTo>
                  <a:pt x="43200" y="35265"/>
                  <a:pt x="43200" y="40995"/>
                  <a:pt x="43200" y="43200"/>
                </a:cubicBezTo>
                <a:cubicBezTo>
                  <a:pt x="38117" y="41436"/>
                  <a:pt x="30494" y="38791"/>
                  <a:pt x="17788" y="339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666060" name=""/>
          <p:cNvSpPr/>
          <p:nvPr/>
        </p:nvSpPr>
        <p:spPr bwMode="auto">
          <a:xfrm>
            <a:off x="933302" y="745687"/>
            <a:ext cx="803943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513" y="5023"/>
                  <a:pt x="15026" y="12055"/>
                  <a:pt x="23165" y="21097"/>
                </a:cubicBezTo>
                <a:cubicBezTo>
                  <a:pt x="29426" y="26120"/>
                  <a:pt x="33808" y="31144"/>
                  <a:pt x="36313" y="35162"/>
                </a:cubicBezTo>
                <a:cubicBezTo>
                  <a:pt x="39443" y="40186"/>
                  <a:pt x="41947" y="43200"/>
                  <a:pt x="43200" y="3516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2735264" name=""/>
          <p:cNvSpPr/>
          <p:nvPr/>
        </p:nvSpPr>
        <p:spPr bwMode="auto">
          <a:xfrm>
            <a:off x="1585778" y="466054"/>
            <a:ext cx="128163" cy="9088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7490" y="4430"/>
                  <a:pt x="27490" y="13292"/>
                  <a:pt x="23563" y="22707"/>
                </a:cubicBezTo>
                <a:cubicBezTo>
                  <a:pt x="15709" y="30461"/>
                  <a:pt x="7854" y="35999"/>
                  <a:pt x="3927" y="40984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4245815" name=""/>
          <p:cNvSpPr/>
          <p:nvPr/>
        </p:nvSpPr>
        <p:spPr bwMode="auto">
          <a:xfrm>
            <a:off x="1515870" y="687430"/>
            <a:ext cx="792293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082" y="1216"/>
                  <a:pt x="9529" y="4867"/>
                  <a:pt x="20329" y="15211"/>
                </a:cubicBezTo>
                <a:cubicBezTo>
                  <a:pt x="29858" y="26163"/>
                  <a:pt x="36211" y="35290"/>
                  <a:pt x="38752" y="38940"/>
                </a:cubicBezTo>
                <a:quadBezTo>
                  <a:pt x="41294" y="4137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571395" name=""/>
          <p:cNvSpPr/>
          <p:nvPr/>
        </p:nvSpPr>
        <p:spPr bwMode="auto">
          <a:xfrm>
            <a:off x="2343118" y="1002017"/>
            <a:ext cx="477705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268" y="15211"/>
                </a:moveTo>
                <a:cubicBezTo>
                  <a:pt x="9482" y="17036"/>
                  <a:pt x="15804" y="17036"/>
                  <a:pt x="18965" y="15211"/>
                </a:cubicBezTo>
                <a:cubicBezTo>
                  <a:pt x="22126" y="13385"/>
                  <a:pt x="23180" y="10952"/>
                  <a:pt x="24234" y="5476"/>
                </a:cubicBezTo>
                <a:cubicBezTo>
                  <a:pt x="23180" y="3042"/>
                  <a:pt x="17912" y="608"/>
                  <a:pt x="11590" y="0"/>
                </a:cubicBezTo>
                <a:cubicBezTo>
                  <a:pt x="6321" y="2433"/>
                  <a:pt x="3160" y="5476"/>
                  <a:pt x="2107" y="11560"/>
                </a:cubicBezTo>
                <a:cubicBezTo>
                  <a:pt x="0" y="20687"/>
                  <a:pt x="6321" y="31639"/>
                  <a:pt x="13697" y="38332"/>
                </a:cubicBezTo>
                <a:cubicBezTo>
                  <a:pt x="18965" y="41983"/>
                  <a:pt x="26341" y="43200"/>
                  <a:pt x="30556" y="41983"/>
                </a:cubicBezTo>
                <a:cubicBezTo>
                  <a:pt x="34770" y="39549"/>
                  <a:pt x="38985" y="36507"/>
                  <a:pt x="42146" y="31639"/>
                </a:cubicBezTo>
                <a:lnTo>
                  <a:pt x="43200" y="2798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4621504" name=""/>
          <p:cNvSpPr/>
          <p:nvPr/>
        </p:nvSpPr>
        <p:spPr bwMode="auto">
          <a:xfrm>
            <a:off x="2785870" y="920458"/>
            <a:ext cx="349539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280"/>
                </a:moveTo>
                <a:cubicBezTo>
                  <a:pt x="1439" y="23327"/>
                  <a:pt x="2879" y="28512"/>
                  <a:pt x="10080" y="37152"/>
                </a:cubicBezTo>
                <a:cubicBezTo>
                  <a:pt x="10080" y="43200"/>
                  <a:pt x="10080" y="38016"/>
                  <a:pt x="10080" y="27648"/>
                </a:cubicBezTo>
                <a:cubicBezTo>
                  <a:pt x="10080" y="19872"/>
                  <a:pt x="10080" y="14688"/>
                  <a:pt x="10080" y="10368"/>
                </a:cubicBezTo>
                <a:cubicBezTo>
                  <a:pt x="14400" y="7775"/>
                  <a:pt x="21600" y="12960"/>
                  <a:pt x="25920" y="19007"/>
                </a:cubicBezTo>
                <a:cubicBezTo>
                  <a:pt x="27360" y="22464"/>
                  <a:pt x="27360" y="16415"/>
                  <a:pt x="28800" y="12095"/>
                </a:cubicBezTo>
                <a:cubicBezTo>
                  <a:pt x="28800" y="7775"/>
                  <a:pt x="30240" y="3456"/>
                  <a:pt x="33120" y="0"/>
                </a:cubicBezTo>
                <a:cubicBezTo>
                  <a:pt x="34560" y="4319"/>
                  <a:pt x="40320" y="11232"/>
                  <a:pt x="41760" y="14688"/>
                </a:cubicBezTo>
                <a:quadBezTo>
                  <a:pt x="43200" y="19007"/>
                  <a:pt x="41760" y="2246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2414613" name=""/>
          <p:cNvSpPr/>
          <p:nvPr/>
        </p:nvSpPr>
        <p:spPr bwMode="auto">
          <a:xfrm>
            <a:off x="3310182" y="885503"/>
            <a:ext cx="163118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771" y="0"/>
                </a:moveTo>
                <a:cubicBezTo>
                  <a:pt x="18514" y="4320"/>
                  <a:pt x="9257" y="14400"/>
                  <a:pt x="3085" y="20159"/>
                </a:cubicBezTo>
                <a:cubicBezTo>
                  <a:pt x="0" y="28800"/>
                  <a:pt x="6171" y="38880"/>
                  <a:pt x="18514" y="43200"/>
                </a:cubicBezTo>
                <a:cubicBezTo>
                  <a:pt x="30857" y="38880"/>
                  <a:pt x="40114" y="33120"/>
                  <a:pt x="43200" y="24480"/>
                </a:cubicBezTo>
                <a:quadBezTo>
                  <a:pt x="40114" y="18720"/>
                  <a:pt x="33942" y="1295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1884258" name=""/>
          <p:cNvSpPr/>
          <p:nvPr/>
        </p:nvSpPr>
        <p:spPr bwMode="auto">
          <a:xfrm>
            <a:off x="3519907" y="862201"/>
            <a:ext cx="244678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080"/>
                </a:moveTo>
                <a:cubicBezTo>
                  <a:pt x="4114" y="43200"/>
                  <a:pt x="4114" y="32399"/>
                  <a:pt x="12342" y="12960"/>
                </a:cubicBezTo>
                <a:cubicBezTo>
                  <a:pt x="16457" y="4320"/>
                  <a:pt x="24685" y="0"/>
                  <a:pt x="32914" y="4320"/>
                </a:cubicBezTo>
                <a:lnTo>
                  <a:pt x="43200" y="10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94733" name=""/>
          <p:cNvSpPr/>
          <p:nvPr/>
        </p:nvSpPr>
        <p:spPr bwMode="auto">
          <a:xfrm>
            <a:off x="3834494" y="803943"/>
            <a:ext cx="477705" cy="97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85"/>
                </a:moveTo>
                <a:cubicBezTo>
                  <a:pt x="1053" y="6685"/>
                  <a:pt x="6321" y="8742"/>
                  <a:pt x="13697" y="8228"/>
                </a:cubicBezTo>
                <a:cubicBezTo>
                  <a:pt x="17912" y="6171"/>
                  <a:pt x="22126" y="4114"/>
                  <a:pt x="25287" y="2057"/>
                </a:cubicBezTo>
                <a:cubicBezTo>
                  <a:pt x="27395" y="0"/>
                  <a:pt x="28448" y="2571"/>
                  <a:pt x="32663" y="7200"/>
                </a:cubicBezTo>
                <a:cubicBezTo>
                  <a:pt x="36878" y="12857"/>
                  <a:pt x="41092" y="22114"/>
                  <a:pt x="43200" y="30857"/>
                </a:cubicBezTo>
                <a:cubicBezTo>
                  <a:pt x="43200" y="38057"/>
                  <a:pt x="43200" y="43199"/>
                  <a:pt x="34770" y="40114"/>
                </a:cubicBezTo>
                <a:cubicBezTo>
                  <a:pt x="30556" y="33942"/>
                  <a:pt x="26341" y="26228"/>
                  <a:pt x="25287" y="19542"/>
                </a:cubicBezTo>
                <a:cubicBezTo>
                  <a:pt x="24234" y="16457"/>
                  <a:pt x="24234" y="13371"/>
                  <a:pt x="26341" y="102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343389" name=""/>
          <p:cNvSpPr/>
          <p:nvPr/>
        </p:nvSpPr>
        <p:spPr bwMode="auto">
          <a:xfrm>
            <a:off x="4836513" y="547614"/>
            <a:ext cx="815595" cy="122339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" y="3291"/>
                  <a:pt x="3085" y="8228"/>
                  <a:pt x="6788" y="15634"/>
                </a:cubicBezTo>
                <a:cubicBezTo>
                  <a:pt x="9257" y="22628"/>
                  <a:pt x="12960" y="30445"/>
                  <a:pt x="18514" y="41142"/>
                </a:cubicBezTo>
                <a:cubicBezTo>
                  <a:pt x="19748" y="43200"/>
                  <a:pt x="17897" y="41965"/>
                  <a:pt x="14811" y="39497"/>
                </a:cubicBezTo>
                <a:cubicBezTo>
                  <a:pt x="12342" y="38262"/>
                  <a:pt x="10491" y="36617"/>
                  <a:pt x="7405" y="34971"/>
                </a:cubicBezTo>
                <a:cubicBezTo>
                  <a:pt x="4937" y="32914"/>
                  <a:pt x="3702" y="31268"/>
                  <a:pt x="8022" y="34560"/>
                </a:cubicBezTo>
                <a:cubicBezTo>
                  <a:pt x="11725" y="37439"/>
                  <a:pt x="14194" y="39085"/>
                  <a:pt x="17897" y="39085"/>
                </a:cubicBezTo>
                <a:cubicBezTo>
                  <a:pt x="19748" y="36617"/>
                  <a:pt x="24068" y="28799"/>
                  <a:pt x="31474" y="21394"/>
                </a:cubicBezTo>
                <a:cubicBezTo>
                  <a:pt x="38880" y="12342"/>
                  <a:pt x="41348" y="7817"/>
                  <a:pt x="43200" y="6171"/>
                </a:cubicBezTo>
                <a:cubicBezTo>
                  <a:pt x="42582" y="9051"/>
                  <a:pt x="42582" y="11108"/>
                  <a:pt x="41965" y="1316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952580" name="Google Shape;1357;p21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integer overflow</a:t>
            </a:r>
            <a:endParaRPr/>
          </a:p>
        </p:txBody>
      </p:sp>
      <p:sp>
        <p:nvSpPr>
          <p:cNvPr id="508639126" name=""/>
          <p:cNvSpPr/>
          <p:nvPr/>
        </p:nvSpPr>
        <p:spPr bwMode="auto">
          <a:xfrm>
            <a:off x="1795503" y="1934127"/>
            <a:ext cx="1211742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230"/>
                </a:moveTo>
                <a:cubicBezTo>
                  <a:pt x="415" y="42092"/>
                  <a:pt x="6230" y="43200"/>
                  <a:pt x="19938" y="32123"/>
                </a:cubicBezTo>
                <a:cubicBezTo>
                  <a:pt x="39046" y="6646"/>
                  <a:pt x="41538" y="1107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1693325" name="Google Shape;1362;p218"/>
          <p:cNvSpPr txBox="1"/>
          <p:nvPr>
            <p:ph type="title"/>
          </p:nvPr>
        </p:nvSpPr>
        <p:spPr bwMode="auto">
          <a:xfrm>
            <a:off x="0" y="2867799"/>
            <a:ext cx="121919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00000000</a:t>
            </a:r>
            <a:r>
              <a:rPr lang="en">
                <a:latin typeface="Consolas"/>
                <a:ea typeface="Consolas"/>
                <a:cs typeface="Consolas"/>
              </a:rPr>
              <a:t>000000000000000000000000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438854857" name=""/>
          <p:cNvSpPr/>
          <p:nvPr/>
        </p:nvSpPr>
        <p:spPr bwMode="auto">
          <a:xfrm>
            <a:off x="3345137" y="1374861"/>
            <a:ext cx="419449" cy="6757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000" y="1489"/>
                  <a:pt x="13200" y="3724"/>
                  <a:pt x="18000" y="5213"/>
                </a:cubicBezTo>
                <a:cubicBezTo>
                  <a:pt x="22799" y="5958"/>
                  <a:pt x="27599" y="6703"/>
                  <a:pt x="34800" y="6703"/>
                </a:cubicBezTo>
                <a:cubicBezTo>
                  <a:pt x="41999" y="6703"/>
                  <a:pt x="37199" y="9682"/>
                  <a:pt x="32400" y="11917"/>
                </a:cubicBezTo>
                <a:cubicBezTo>
                  <a:pt x="26400" y="15641"/>
                  <a:pt x="22799" y="18620"/>
                  <a:pt x="19199" y="21599"/>
                </a:cubicBezTo>
                <a:cubicBezTo>
                  <a:pt x="15600" y="25324"/>
                  <a:pt x="19199" y="27558"/>
                  <a:pt x="26400" y="27558"/>
                </a:cubicBezTo>
                <a:cubicBezTo>
                  <a:pt x="34800" y="29793"/>
                  <a:pt x="40800" y="34262"/>
                  <a:pt x="43200" y="37241"/>
                </a:cubicBezTo>
                <a:cubicBezTo>
                  <a:pt x="39599" y="40965"/>
                  <a:pt x="35999" y="43200"/>
                  <a:pt x="30000" y="43200"/>
                </a:cubicBezTo>
                <a:lnTo>
                  <a:pt x="24000" y="402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628759" name=""/>
          <p:cNvSpPr/>
          <p:nvPr/>
        </p:nvSpPr>
        <p:spPr bwMode="auto">
          <a:xfrm>
            <a:off x="3904402" y="1398163"/>
            <a:ext cx="442751" cy="7573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944"/>
                </a:moveTo>
                <a:cubicBezTo>
                  <a:pt x="0" y="14621"/>
                  <a:pt x="0" y="11298"/>
                  <a:pt x="3410" y="7975"/>
                </a:cubicBezTo>
                <a:cubicBezTo>
                  <a:pt x="7957" y="3987"/>
                  <a:pt x="15915" y="664"/>
                  <a:pt x="20463" y="0"/>
                </a:cubicBezTo>
                <a:cubicBezTo>
                  <a:pt x="26147" y="0"/>
                  <a:pt x="27284" y="3323"/>
                  <a:pt x="27284" y="9304"/>
                </a:cubicBezTo>
                <a:cubicBezTo>
                  <a:pt x="25010" y="14621"/>
                  <a:pt x="17052" y="25255"/>
                  <a:pt x="13642" y="29243"/>
                </a:cubicBezTo>
                <a:cubicBezTo>
                  <a:pt x="10231" y="31901"/>
                  <a:pt x="5684" y="33895"/>
                  <a:pt x="2273" y="35889"/>
                </a:cubicBezTo>
                <a:cubicBezTo>
                  <a:pt x="11368" y="38547"/>
                  <a:pt x="23873" y="39876"/>
                  <a:pt x="32968" y="41870"/>
                </a:cubicBezTo>
                <a:quadBezTo>
                  <a:pt x="38652" y="42535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1704368" name=""/>
          <p:cNvSpPr/>
          <p:nvPr/>
        </p:nvSpPr>
        <p:spPr bwMode="auto">
          <a:xfrm>
            <a:off x="4568531" y="1607889"/>
            <a:ext cx="291283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095" y="32400"/>
                  <a:pt x="19007" y="21600"/>
                  <a:pt x="27648" y="10800"/>
                </a:cubicBezTo>
                <a:quadBezTo>
                  <a:pt x="36287" y="53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5416733" name=""/>
          <p:cNvSpPr/>
          <p:nvPr/>
        </p:nvSpPr>
        <p:spPr bwMode="auto">
          <a:xfrm>
            <a:off x="5127797" y="1223393"/>
            <a:ext cx="605870" cy="8505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984" y="7693"/>
                  <a:pt x="9969" y="17161"/>
                  <a:pt x="14123" y="26630"/>
                </a:cubicBezTo>
                <a:cubicBezTo>
                  <a:pt x="18276" y="31956"/>
                  <a:pt x="19938" y="37873"/>
                  <a:pt x="21599" y="40241"/>
                </a:cubicBezTo>
                <a:cubicBezTo>
                  <a:pt x="22430" y="36690"/>
                  <a:pt x="23261" y="34323"/>
                  <a:pt x="24923" y="31956"/>
                </a:cubicBezTo>
                <a:cubicBezTo>
                  <a:pt x="28246" y="28997"/>
                  <a:pt x="30738" y="27221"/>
                  <a:pt x="36553" y="27221"/>
                </a:cubicBezTo>
                <a:cubicBezTo>
                  <a:pt x="40707" y="30772"/>
                  <a:pt x="41538" y="33139"/>
                  <a:pt x="43200" y="35506"/>
                </a:cubicBezTo>
                <a:cubicBezTo>
                  <a:pt x="43200" y="40832"/>
                  <a:pt x="41538" y="43200"/>
                  <a:pt x="38215" y="42608"/>
                </a:cubicBezTo>
                <a:quadBezTo>
                  <a:pt x="34061" y="39057"/>
                  <a:pt x="31569" y="3432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424919" name=""/>
          <p:cNvSpPr/>
          <p:nvPr/>
        </p:nvSpPr>
        <p:spPr bwMode="auto">
          <a:xfrm>
            <a:off x="5861834" y="1677797"/>
            <a:ext cx="93210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200" y="13147"/>
                  <a:pt x="27000" y="20660"/>
                  <a:pt x="32400" y="28173"/>
                </a:cubicBezTo>
                <a:quadBezTo>
                  <a:pt x="37800" y="35686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366774" name=""/>
          <p:cNvSpPr/>
          <p:nvPr/>
        </p:nvSpPr>
        <p:spPr bwMode="auto">
          <a:xfrm>
            <a:off x="5698714" y="1433118"/>
            <a:ext cx="11650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4695059" name=""/>
          <p:cNvSpPr/>
          <p:nvPr/>
        </p:nvSpPr>
        <p:spPr bwMode="auto">
          <a:xfrm>
            <a:off x="5955045" y="1060274"/>
            <a:ext cx="431100" cy="7806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005" y="3223"/>
                  <a:pt x="10508" y="5802"/>
                  <a:pt x="16345" y="10961"/>
                </a:cubicBezTo>
                <a:cubicBezTo>
                  <a:pt x="22183" y="17408"/>
                  <a:pt x="26854" y="22567"/>
                  <a:pt x="31524" y="27725"/>
                </a:cubicBezTo>
                <a:cubicBezTo>
                  <a:pt x="37362" y="33528"/>
                  <a:pt x="39697" y="38041"/>
                  <a:pt x="42032" y="4062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122647" name=""/>
          <p:cNvSpPr/>
          <p:nvPr/>
        </p:nvSpPr>
        <p:spPr bwMode="auto">
          <a:xfrm>
            <a:off x="6059907" y="1433118"/>
            <a:ext cx="326237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714" y="39876"/>
                  <a:pt x="15428" y="33230"/>
                  <a:pt x="26228" y="23261"/>
                </a:cubicBezTo>
                <a:cubicBezTo>
                  <a:pt x="35485" y="9969"/>
                  <a:pt x="43200" y="0"/>
                  <a:pt x="38571" y="996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588975" name=""/>
          <p:cNvSpPr/>
          <p:nvPr/>
        </p:nvSpPr>
        <p:spPr bwMode="auto">
          <a:xfrm>
            <a:off x="152659" y="3204127"/>
            <a:ext cx="302934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969" y="13697"/>
                </a:moveTo>
                <a:cubicBezTo>
                  <a:pt x="16615" y="6321"/>
                  <a:pt x="23261" y="0"/>
                  <a:pt x="21600" y="5268"/>
                </a:cubicBezTo>
                <a:cubicBezTo>
                  <a:pt x="19938" y="11590"/>
                  <a:pt x="19938" y="16858"/>
                  <a:pt x="19938" y="23180"/>
                </a:cubicBezTo>
                <a:cubicBezTo>
                  <a:pt x="19938" y="29502"/>
                  <a:pt x="19938" y="34770"/>
                  <a:pt x="18276" y="38985"/>
                </a:cubicBezTo>
                <a:cubicBezTo>
                  <a:pt x="13292" y="42146"/>
                  <a:pt x="6646" y="43200"/>
                  <a:pt x="0" y="41092"/>
                </a:cubicBezTo>
                <a:cubicBezTo>
                  <a:pt x="8307" y="40039"/>
                  <a:pt x="21600" y="37931"/>
                  <a:pt x="28246" y="36878"/>
                </a:cubicBezTo>
                <a:cubicBezTo>
                  <a:pt x="36553" y="35824"/>
                  <a:pt x="43200" y="34770"/>
                  <a:pt x="41538" y="4003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990887" name=""/>
          <p:cNvSpPr/>
          <p:nvPr/>
        </p:nvSpPr>
        <p:spPr bwMode="auto">
          <a:xfrm>
            <a:off x="537154" y="2947797"/>
            <a:ext cx="93210" cy="10719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400" y="0"/>
                </a:moveTo>
                <a:cubicBezTo>
                  <a:pt x="0" y="4226"/>
                  <a:pt x="5400" y="9860"/>
                  <a:pt x="10800" y="13147"/>
                </a:cubicBezTo>
                <a:cubicBezTo>
                  <a:pt x="21600" y="15965"/>
                  <a:pt x="27000" y="19721"/>
                  <a:pt x="32399" y="22069"/>
                </a:cubicBezTo>
                <a:cubicBezTo>
                  <a:pt x="37800" y="24886"/>
                  <a:pt x="37800" y="28643"/>
                  <a:pt x="43200" y="31460"/>
                </a:cubicBezTo>
                <a:cubicBezTo>
                  <a:pt x="43200" y="33808"/>
                  <a:pt x="43200" y="36156"/>
                  <a:pt x="37800" y="39913"/>
                </a:cubicBezTo>
                <a:cubicBezTo>
                  <a:pt x="37800" y="43200"/>
                  <a:pt x="32399" y="39443"/>
                  <a:pt x="21600" y="3099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135292" name=""/>
          <p:cNvSpPr/>
          <p:nvPr/>
        </p:nvSpPr>
        <p:spPr bwMode="auto">
          <a:xfrm>
            <a:off x="478898" y="2621558"/>
            <a:ext cx="11371742" cy="209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159"/>
                </a:moveTo>
                <a:cubicBezTo>
                  <a:pt x="265" y="8159"/>
                  <a:pt x="575" y="7919"/>
                  <a:pt x="929" y="7919"/>
                </a:cubicBezTo>
                <a:cubicBezTo>
                  <a:pt x="1859" y="7919"/>
                  <a:pt x="2567" y="8399"/>
                  <a:pt x="3186" y="8399"/>
                </a:cubicBezTo>
                <a:cubicBezTo>
                  <a:pt x="4116" y="8640"/>
                  <a:pt x="4736" y="8640"/>
                  <a:pt x="5798" y="8640"/>
                </a:cubicBezTo>
                <a:cubicBezTo>
                  <a:pt x="6550" y="8640"/>
                  <a:pt x="7701" y="8399"/>
                  <a:pt x="8985" y="8640"/>
                </a:cubicBezTo>
                <a:cubicBezTo>
                  <a:pt x="9959" y="9120"/>
                  <a:pt x="11331" y="9120"/>
                  <a:pt x="12216" y="9120"/>
                </a:cubicBezTo>
                <a:cubicBezTo>
                  <a:pt x="13411" y="9359"/>
                  <a:pt x="14208" y="9359"/>
                  <a:pt x="15314" y="9120"/>
                </a:cubicBezTo>
                <a:cubicBezTo>
                  <a:pt x="16067" y="8640"/>
                  <a:pt x="17129" y="8399"/>
                  <a:pt x="17572" y="8159"/>
                </a:cubicBezTo>
                <a:cubicBezTo>
                  <a:pt x="18147" y="7919"/>
                  <a:pt x="18722" y="7679"/>
                  <a:pt x="18988" y="7679"/>
                </a:cubicBezTo>
                <a:cubicBezTo>
                  <a:pt x="19298" y="7440"/>
                  <a:pt x="19563" y="6720"/>
                  <a:pt x="20006" y="6480"/>
                </a:cubicBezTo>
                <a:cubicBezTo>
                  <a:pt x="20980" y="5999"/>
                  <a:pt x="21732" y="4800"/>
                  <a:pt x="22750" y="4559"/>
                </a:cubicBezTo>
                <a:cubicBezTo>
                  <a:pt x="23193" y="4319"/>
                  <a:pt x="23813" y="4319"/>
                  <a:pt x="24255" y="4319"/>
                </a:cubicBezTo>
                <a:cubicBezTo>
                  <a:pt x="24698" y="4559"/>
                  <a:pt x="25008" y="4559"/>
                  <a:pt x="25804" y="4800"/>
                </a:cubicBezTo>
                <a:cubicBezTo>
                  <a:pt x="26557" y="4800"/>
                  <a:pt x="27531" y="5760"/>
                  <a:pt x="27973" y="6480"/>
                </a:cubicBezTo>
                <a:cubicBezTo>
                  <a:pt x="28327" y="6480"/>
                  <a:pt x="28593" y="6480"/>
                  <a:pt x="28991" y="6480"/>
                </a:cubicBezTo>
                <a:cubicBezTo>
                  <a:pt x="29655" y="6480"/>
                  <a:pt x="30496" y="6480"/>
                  <a:pt x="31249" y="6480"/>
                </a:cubicBezTo>
                <a:cubicBezTo>
                  <a:pt x="32090" y="5999"/>
                  <a:pt x="32444" y="5760"/>
                  <a:pt x="32709" y="5280"/>
                </a:cubicBezTo>
                <a:cubicBezTo>
                  <a:pt x="33506" y="3839"/>
                  <a:pt x="33949" y="2880"/>
                  <a:pt x="34214" y="2640"/>
                </a:cubicBezTo>
                <a:cubicBezTo>
                  <a:pt x="34480" y="2159"/>
                  <a:pt x="34657" y="1680"/>
                  <a:pt x="34967" y="1200"/>
                </a:cubicBezTo>
                <a:cubicBezTo>
                  <a:pt x="35896" y="479"/>
                  <a:pt x="36604" y="239"/>
                  <a:pt x="37357" y="239"/>
                </a:cubicBezTo>
                <a:cubicBezTo>
                  <a:pt x="37800" y="0"/>
                  <a:pt x="38198" y="239"/>
                  <a:pt x="38596" y="479"/>
                </a:cubicBezTo>
                <a:cubicBezTo>
                  <a:pt x="38950" y="719"/>
                  <a:pt x="39127" y="960"/>
                  <a:pt x="39437" y="960"/>
                </a:cubicBezTo>
                <a:cubicBezTo>
                  <a:pt x="39924" y="479"/>
                  <a:pt x="40145" y="239"/>
                  <a:pt x="40411" y="239"/>
                </a:cubicBezTo>
                <a:cubicBezTo>
                  <a:pt x="40986" y="239"/>
                  <a:pt x="41385" y="479"/>
                  <a:pt x="41606" y="719"/>
                </a:cubicBezTo>
                <a:cubicBezTo>
                  <a:pt x="41650" y="1680"/>
                  <a:pt x="41695" y="3360"/>
                  <a:pt x="41872" y="5040"/>
                </a:cubicBezTo>
                <a:cubicBezTo>
                  <a:pt x="41960" y="6480"/>
                  <a:pt x="42093" y="8880"/>
                  <a:pt x="42181" y="9840"/>
                </a:cubicBezTo>
                <a:cubicBezTo>
                  <a:pt x="42270" y="10800"/>
                  <a:pt x="42359" y="12239"/>
                  <a:pt x="42403" y="13200"/>
                </a:cubicBezTo>
                <a:cubicBezTo>
                  <a:pt x="42536" y="15120"/>
                  <a:pt x="42668" y="16079"/>
                  <a:pt x="42801" y="17520"/>
                </a:cubicBezTo>
                <a:cubicBezTo>
                  <a:pt x="42890" y="18719"/>
                  <a:pt x="43022" y="20160"/>
                  <a:pt x="43067" y="21120"/>
                </a:cubicBezTo>
                <a:cubicBezTo>
                  <a:pt x="43155" y="22320"/>
                  <a:pt x="43200" y="24000"/>
                  <a:pt x="43200" y="25439"/>
                </a:cubicBezTo>
                <a:cubicBezTo>
                  <a:pt x="43200" y="26880"/>
                  <a:pt x="43200" y="28320"/>
                  <a:pt x="43022" y="28560"/>
                </a:cubicBezTo>
                <a:cubicBezTo>
                  <a:pt x="42580" y="28079"/>
                  <a:pt x="42226" y="28079"/>
                  <a:pt x="41340" y="29040"/>
                </a:cubicBezTo>
                <a:cubicBezTo>
                  <a:pt x="40588" y="30000"/>
                  <a:pt x="38508" y="32639"/>
                  <a:pt x="35498" y="34560"/>
                </a:cubicBezTo>
                <a:cubicBezTo>
                  <a:pt x="33772" y="36240"/>
                  <a:pt x="31957" y="37919"/>
                  <a:pt x="30718" y="39840"/>
                </a:cubicBezTo>
                <a:cubicBezTo>
                  <a:pt x="29345" y="41520"/>
                  <a:pt x="28018" y="42959"/>
                  <a:pt x="26690" y="43200"/>
                </a:cubicBezTo>
                <a:cubicBezTo>
                  <a:pt x="24919" y="42959"/>
                  <a:pt x="23591" y="42959"/>
                  <a:pt x="22750" y="42480"/>
                </a:cubicBezTo>
                <a:cubicBezTo>
                  <a:pt x="21422" y="42480"/>
                  <a:pt x="20316" y="42480"/>
                  <a:pt x="18545" y="41759"/>
                </a:cubicBezTo>
                <a:cubicBezTo>
                  <a:pt x="16863" y="41040"/>
                  <a:pt x="15934" y="40560"/>
                  <a:pt x="14872" y="40320"/>
                </a:cubicBezTo>
                <a:cubicBezTo>
                  <a:pt x="14296" y="39840"/>
                  <a:pt x="13278" y="39599"/>
                  <a:pt x="12659" y="39360"/>
                </a:cubicBezTo>
                <a:cubicBezTo>
                  <a:pt x="11773" y="38880"/>
                  <a:pt x="10977" y="38160"/>
                  <a:pt x="9914" y="37680"/>
                </a:cubicBezTo>
                <a:cubicBezTo>
                  <a:pt x="9073" y="36959"/>
                  <a:pt x="8365" y="36720"/>
                  <a:pt x="7967" y="36000"/>
                </a:cubicBezTo>
                <a:cubicBezTo>
                  <a:pt x="7568" y="35520"/>
                  <a:pt x="7037" y="34800"/>
                  <a:pt x="6639" y="34320"/>
                </a:cubicBezTo>
                <a:cubicBezTo>
                  <a:pt x="6019" y="33119"/>
                  <a:pt x="5577" y="32639"/>
                  <a:pt x="5355" y="32160"/>
                </a:cubicBezTo>
                <a:cubicBezTo>
                  <a:pt x="5090" y="31680"/>
                  <a:pt x="4647" y="30720"/>
                  <a:pt x="4072" y="29759"/>
                </a:cubicBezTo>
                <a:cubicBezTo>
                  <a:pt x="3585" y="29279"/>
                  <a:pt x="3231" y="28560"/>
                  <a:pt x="3054" y="28320"/>
                </a:cubicBezTo>
                <a:cubicBezTo>
                  <a:pt x="2877" y="28079"/>
                  <a:pt x="2611" y="27840"/>
                  <a:pt x="2345" y="27840"/>
                </a:cubicBezTo>
                <a:cubicBezTo>
                  <a:pt x="2168" y="27599"/>
                  <a:pt x="1681" y="26880"/>
                  <a:pt x="1372" y="26640"/>
                </a:cubicBezTo>
                <a:quadBezTo>
                  <a:pt x="1062" y="26640"/>
                  <a:pt x="885" y="263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13040" name=""/>
          <p:cNvSpPr/>
          <p:nvPr/>
        </p:nvSpPr>
        <p:spPr bwMode="auto">
          <a:xfrm>
            <a:off x="7900825" y="699081"/>
            <a:ext cx="722383" cy="1269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141" y="0"/>
                </a:moveTo>
                <a:cubicBezTo>
                  <a:pt x="29961" y="0"/>
                  <a:pt x="27174" y="792"/>
                  <a:pt x="22993" y="3170"/>
                </a:cubicBezTo>
                <a:cubicBezTo>
                  <a:pt x="18812" y="5548"/>
                  <a:pt x="9754" y="14267"/>
                  <a:pt x="2787" y="22194"/>
                </a:cubicBezTo>
                <a:cubicBezTo>
                  <a:pt x="0" y="27346"/>
                  <a:pt x="0" y="30913"/>
                  <a:pt x="2090" y="34084"/>
                </a:cubicBezTo>
                <a:cubicBezTo>
                  <a:pt x="5574" y="36462"/>
                  <a:pt x="8361" y="38047"/>
                  <a:pt x="13238" y="40425"/>
                </a:cubicBezTo>
                <a:cubicBezTo>
                  <a:pt x="18116" y="42407"/>
                  <a:pt x="22296" y="43200"/>
                  <a:pt x="26477" y="43200"/>
                </a:cubicBezTo>
                <a:cubicBezTo>
                  <a:pt x="30658" y="42011"/>
                  <a:pt x="32748" y="40822"/>
                  <a:pt x="36232" y="38444"/>
                </a:cubicBezTo>
                <a:cubicBezTo>
                  <a:pt x="39019" y="36462"/>
                  <a:pt x="43200" y="33291"/>
                  <a:pt x="43200" y="31310"/>
                </a:cubicBezTo>
                <a:cubicBezTo>
                  <a:pt x="43200" y="28139"/>
                  <a:pt x="43200" y="21005"/>
                  <a:pt x="43200" y="15853"/>
                </a:cubicBezTo>
                <a:cubicBezTo>
                  <a:pt x="43200" y="11097"/>
                  <a:pt x="41109" y="8322"/>
                  <a:pt x="38322" y="5944"/>
                </a:cubicBezTo>
                <a:cubicBezTo>
                  <a:pt x="34838" y="3963"/>
                  <a:pt x="28567" y="3170"/>
                  <a:pt x="25780" y="237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1182549" name=""/>
          <p:cNvSpPr/>
          <p:nvPr/>
        </p:nvSpPr>
        <p:spPr bwMode="auto">
          <a:xfrm>
            <a:off x="1038163" y="943761"/>
            <a:ext cx="116513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" y="7753"/>
                  <a:pt x="17279" y="14400"/>
                  <a:pt x="38880" y="23261"/>
                </a:cubicBezTo>
                <a:cubicBezTo>
                  <a:pt x="43200" y="29907"/>
                  <a:pt x="43200" y="38769"/>
                  <a:pt x="34559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514694" name=""/>
          <p:cNvSpPr/>
          <p:nvPr/>
        </p:nvSpPr>
        <p:spPr bwMode="auto">
          <a:xfrm>
            <a:off x="1201284" y="955411"/>
            <a:ext cx="302934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584" y="0"/>
                </a:moveTo>
                <a:cubicBezTo>
                  <a:pt x="14953" y="2400"/>
                  <a:pt x="6646" y="6000"/>
                  <a:pt x="0" y="15600"/>
                </a:cubicBezTo>
                <a:cubicBezTo>
                  <a:pt x="0" y="21600"/>
                  <a:pt x="4984" y="28799"/>
                  <a:pt x="14953" y="25200"/>
                </a:cubicBezTo>
                <a:cubicBezTo>
                  <a:pt x="23261" y="17999"/>
                  <a:pt x="28246" y="9599"/>
                  <a:pt x="26584" y="22799"/>
                </a:cubicBezTo>
                <a:cubicBezTo>
                  <a:pt x="36553" y="35999"/>
                  <a:pt x="38215" y="43200"/>
                  <a:pt x="43200" y="348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3078931" name=""/>
          <p:cNvSpPr/>
          <p:nvPr/>
        </p:nvSpPr>
        <p:spPr bwMode="auto">
          <a:xfrm>
            <a:off x="1620733" y="1002017"/>
            <a:ext cx="302934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646" y="1136"/>
                  <a:pt x="16615" y="0"/>
                  <a:pt x="23261" y="5684"/>
                </a:cubicBezTo>
                <a:cubicBezTo>
                  <a:pt x="26584" y="20463"/>
                  <a:pt x="29907" y="37515"/>
                  <a:pt x="34892" y="43200"/>
                </a:cubicBezTo>
                <a:lnTo>
                  <a:pt x="43200" y="3865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0938088" name=""/>
          <p:cNvSpPr/>
          <p:nvPr/>
        </p:nvSpPr>
        <p:spPr bwMode="auto">
          <a:xfrm>
            <a:off x="2156695" y="1025319"/>
            <a:ext cx="163118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257" y="0"/>
                </a:moveTo>
                <a:cubicBezTo>
                  <a:pt x="0" y="14400"/>
                  <a:pt x="6171" y="30599"/>
                  <a:pt x="21600" y="43200"/>
                </a:cubicBezTo>
                <a:cubicBezTo>
                  <a:pt x="43200" y="34200"/>
                  <a:pt x="43200" y="16199"/>
                  <a:pt x="40114" y="7200"/>
                </a:cubicBezTo>
                <a:lnTo>
                  <a:pt x="18514" y="12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190632" name=""/>
          <p:cNvSpPr/>
          <p:nvPr/>
        </p:nvSpPr>
        <p:spPr bwMode="auto">
          <a:xfrm>
            <a:off x="2704310" y="1118531"/>
            <a:ext cx="104861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768799" name=""/>
          <p:cNvSpPr/>
          <p:nvPr/>
        </p:nvSpPr>
        <p:spPr bwMode="auto">
          <a:xfrm>
            <a:off x="3147063" y="955411"/>
            <a:ext cx="116513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39" y="7854"/>
                  <a:pt x="25919" y="21600"/>
                  <a:pt x="38879" y="35345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187265" name=""/>
          <p:cNvSpPr/>
          <p:nvPr/>
        </p:nvSpPr>
        <p:spPr bwMode="auto">
          <a:xfrm>
            <a:off x="3449999" y="570917"/>
            <a:ext cx="815595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320"/>
                </a:moveTo>
                <a:cubicBezTo>
                  <a:pt x="4937" y="43200"/>
                  <a:pt x="15428" y="37440"/>
                  <a:pt x="30857" y="17280"/>
                </a:cubicBezTo>
                <a:quadBezTo>
                  <a:pt x="43200" y="0"/>
                  <a:pt x="41348" y="1151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799742" name=""/>
          <p:cNvSpPr/>
          <p:nvPr/>
        </p:nvSpPr>
        <p:spPr bwMode="auto">
          <a:xfrm>
            <a:off x="257522" y="524310"/>
            <a:ext cx="535962" cy="8155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113" y="617"/>
                </a:moveTo>
                <a:cubicBezTo>
                  <a:pt x="37565" y="0"/>
                  <a:pt x="30052" y="3702"/>
                  <a:pt x="8452" y="9874"/>
                </a:cubicBezTo>
                <a:cubicBezTo>
                  <a:pt x="0" y="16662"/>
                  <a:pt x="5634" y="22217"/>
                  <a:pt x="10330" y="22217"/>
                </a:cubicBezTo>
                <a:cubicBezTo>
                  <a:pt x="14086" y="19131"/>
                  <a:pt x="15965" y="16045"/>
                  <a:pt x="18782" y="10491"/>
                </a:cubicBezTo>
                <a:cubicBezTo>
                  <a:pt x="17843" y="6171"/>
                  <a:pt x="29113" y="26537"/>
                  <a:pt x="34747" y="33942"/>
                </a:cubicBezTo>
                <a:cubicBezTo>
                  <a:pt x="41321" y="40731"/>
                  <a:pt x="43200" y="43200"/>
                  <a:pt x="42260" y="40731"/>
                </a:cubicBezTo>
                <a:lnTo>
                  <a:pt x="41321" y="339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777441" name=""/>
          <p:cNvSpPr/>
          <p:nvPr/>
        </p:nvSpPr>
        <p:spPr bwMode="auto">
          <a:xfrm>
            <a:off x="805137" y="664128"/>
            <a:ext cx="58255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371040" name=""/>
          <p:cNvSpPr/>
          <p:nvPr/>
        </p:nvSpPr>
        <p:spPr bwMode="auto">
          <a:xfrm>
            <a:off x="875045" y="489357"/>
            <a:ext cx="640825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904"/>
                </a:moveTo>
                <a:cubicBezTo>
                  <a:pt x="5498" y="11269"/>
                  <a:pt x="22778" y="1878"/>
                  <a:pt x="40058" y="0"/>
                </a:cubicBezTo>
                <a:cubicBezTo>
                  <a:pt x="39272" y="11269"/>
                  <a:pt x="39272" y="31930"/>
                  <a:pt x="40843" y="43200"/>
                </a:cubicBezTo>
                <a:lnTo>
                  <a:pt x="43200" y="3380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033121" name=""/>
          <p:cNvSpPr/>
          <p:nvPr/>
        </p:nvSpPr>
        <p:spPr bwMode="auto">
          <a:xfrm>
            <a:off x="1574127" y="477705"/>
            <a:ext cx="337889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468" y="4214"/>
                  <a:pt x="20855" y="26341"/>
                  <a:pt x="31282" y="36878"/>
                </a:cubicBezTo>
                <a:quadBezTo>
                  <a:pt x="37241" y="43200"/>
                  <a:pt x="43200" y="4003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760177" name=""/>
          <p:cNvSpPr/>
          <p:nvPr/>
        </p:nvSpPr>
        <p:spPr bwMode="auto">
          <a:xfrm>
            <a:off x="1958622" y="722383"/>
            <a:ext cx="675778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896" y="0"/>
                  <a:pt x="35751" y="2591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05267" name=""/>
          <p:cNvSpPr/>
          <p:nvPr/>
        </p:nvSpPr>
        <p:spPr bwMode="auto">
          <a:xfrm>
            <a:off x="572109" y="1969081"/>
            <a:ext cx="361191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254"/>
                </a:moveTo>
                <a:cubicBezTo>
                  <a:pt x="5574" y="31418"/>
                  <a:pt x="9754" y="37963"/>
                  <a:pt x="13935" y="43200"/>
                </a:cubicBezTo>
                <a:cubicBezTo>
                  <a:pt x="20903" y="32727"/>
                  <a:pt x="25083" y="20945"/>
                  <a:pt x="32051" y="6545"/>
                </a:cubicBezTo>
                <a:cubicBezTo>
                  <a:pt x="39019" y="0"/>
                  <a:pt x="43200" y="13090"/>
                  <a:pt x="43200" y="20945"/>
                </a:cubicBezTo>
                <a:quadBezTo>
                  <a:pt x="41806" y="27490"/>
                  <a:pt x="41806" y="3534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827017" name=""/>
          <p:cNvSpPr/>
          <p:nvPr/>
        </p:nvSpPr>
        <p:spPr bwMode="auto">
          <a:xfrm>
            <a:off x="1026513" y="2085595"/>
            <a:ext cx="337889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427" y="43200"/>
                  <a:pt x="20855" y="32400"/>
                  <a:pt x="29793" y="10799"/>
                </a:cubicBezTo>
                <a:quadBezTo>
                  <a:pt x="35751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769658" name=""/>
          <p:cNvSpPr/>
          <p:nvPr/>
        </p:nvSpPr>
        <p:spPr bwMode="auto">
          <a:xfrm>
            <a:off x="1236237" y="2073943"/>
            <a:ext cx="384494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854" y="39600"/>
                  <a:pt x="17018" y="28800"/>
                  <a:pt x="26181" y="18000"/>
                </a:cubicBezTo>
                <a:quadBezTo>
                  <a:pt x="39272" y="54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972013" name=""/>
          <p:cNvSpPr/>
          <p:nvPr/>
        </p:nvSpPr>
        <p:spPr bwMode="auto">
          <a:xfrm>
            <a:off x="1725595" y="1817614"/>
            <a:ext cx="337889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685"/>
                </a:moveTo>
                <a:cubicBezTo>
                  <a:pt x="4468" y="32091"/>
                  <a:pt x="4468" y="43200"/>
                  <a:pt x="7448" y="38262"/>
                </a:cubicBezTo>
                <a:cubicBezTo>
                  <a:pt x="14896" y="24685"/>
                  <a:pt x="26813" y="6171"/>
                  <a:pt x="29793" y="0"/>
                </a:cubicBezTo>
                <a:quadBezTo>
                  <a:pt x="37241" y="12342"/>
                  <a:pt x="43200" y="1604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789449" name=""/>
          <p:cNvSpPr/>
          <p:nvPr/>
        </p:nvSpPr>
        <p:spPr bwMode="auto">
          <a:xfrm>
            <a:off x="2308163" y="1141834"/>
            <a:ext cx="1934127" cy="102531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309"/>
                </a:moveTo>
                <a:cubicBezTo>
                  <a:pt x="1040" y="38781"/>
                  <a:pt x="1821" y="41727"/>
                  <a:pt x="2602" y="43200"/>
                </a:cubicBezTo>
                <a:cubicBezTo>
                  <a:pt x="10669" y="36327"/>
                  <a:pt x="28886" y="18654"/>
                  <a:pt x="43200" y="0"/>
                </a:cubicBezTo>
                <a:lnTo>
                  <a:pt x="41898" y="147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186295" name="Google Shape;1367;p219"/>
          <p:cNvSpPr txBox="1"/>
          <p:nvPr>
            <p:ph type="title"/>
          </p:nvPr>
        </p:nvSpPr>
        <p:spPr bwMode="auto">
          <a:xfrm>
            <a:off x="0" y="2867799"/>
            <a:ext cx="121919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11111111</a:t>
            </a:r>
            <a:r>
              <a:rPr lang="en">
                <a:latin typeface="Consolas"/>
                <a:ea typeface="Consolas"/>
                <a:cs typeface="Consolas"/>
              </a:rPr>
              <a:t>111111111111111111111111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88340016" name=""/>
          <p:cNvSpPr/>
          <p:nvPr/>
        </p:nvSpPr>
        <p:spPr bwMode="auto">
          <a:xfrm>
            <a:off x="478898" y="2901191"/>
            <a:ext cx="139815" cy="11534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599" y="2618"/>
                  <a:pt x="14400" y="6109"/>
                  <a:pt x="32399" y="13963"/>
                </a:cubicBezTo>
                <a:cubicBezTo>
                  <a:pt x="39599" y="16145"/>
                  <a:pt x="43200" y="19636"/>
                  <a:pt x="43200" y="21818"/>
                </a:cubicBezTo>
                <a:cubicBezTo>
                  <a:pt x="43200" y="27927"/>
                  <a:pt x="32399" y="34909"/>
                  <a:pt x="216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0576636" name=""/>
          <p:cNvSpPr/>
          <p:nvPr/>
        </p:nvSpPr>
        <p:spPr bwMode="auto">
          <a:xfrm>
            <a:off x="280825" y="2714769"/>
            <a:ext cx="11872751" cy="165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23" y="5476"/>
                </a:moveTo>
                <a:cubicBezTo>
                  <a:pt x="593" y="5171"/>
                  <a:pt x="975" y="4563"/>
                  <a:pt x="1441" y="3346"/>
                </a:cubicBezTo>
                <a:cubicBezTo>
                  <a:pt x="2119" y="2433"/>
                  <a:pt x="3094" y="1216"/>
                  <a:pt x="4578" y="0"/>
                </a:cubicBezTo>
                <a:cubicBezTo>
                  <a:pt x="6020" y="608"/>
                  <a:pt x="7800" y="3042"/>
                  <a:pt x="9750" y="5476"/>
                </a:cubicBezTo>
                <a:cubicBezTo>
                  <a:pt x="11870" y="8518"/>
                  <a:pt x="13905" y="10343"/>
                  <a:pt x="16025" y="10952"/>
                </a:cubicBezTo>
                <a:cubicBezTo>
                  <a:pt x="17975" y="11560"/>
                  <a:pt x="19840" y="10952"/>
                  <a:pt x="22511" y="10952"/>
                </a:cubicBezTo>
                <a:cubicBezTo>
                  <a:pt x="24546" y="11560"/>
                  <a:pt x="27090" y="13994"/>
                  <a:pt x="30142" y="14602"/>
                </a:cubicBezTo>
                <a:cubicBezTo>
                  <a:pt x="34042" y="14602"/>
                  <a:pt x="38706" y="11560"/>
                  <a:pt x="40741" y="9735"/>
                </a:cubicBezTo>
                <a:cubicBezTo>
                  <a:pt x="42055" y="9735"/>
                  <a:pt x="42564" y="9735"/>
                  <a:pt x="42818" y="9126"/>
                </a:cubicBezTo>
                <a:cubicBezTo>
                  <a:pt x="42988" y="8214"/>
                  <a:pt x="43200" y="7301"/>
                  <a:pt x="43157" y="8518"/>
                </a:cubicBezTo>
                <a:cubicBezTo>
                  <a:pt x="43115" y="9735"/>
                  <a:pt x="43030" y="11864"/>
                  <a:pt x="42860" y="15515"/>
                </a:cubicBezTo>
                <a:cubicBezTo>
                  <a:pt x="42691" y="20078"/>
                  <a:pt x="42479" y="24946"/>
                  <a:pt x="42394" y="30118"/>
                </a:cubicBezTo>
                <a:cubicBezTo>
                  <a:pt x="42267" y="33464"/>
                  <a:pt x="42267" y="35898"/>
                  <a:pt x="42267" y="37723"/>
                </a:cubicBezTo>
                <a:cubicBezTo>
                  <a:pt x="42097" y="38940"/>
                  <a:pt x="41885" y="39853"/>
                  <a:pt x="41461" y="40461"/>
                </a:cubicBezTo>
                <a:cubicBezTo>
                  <a:pt x="40656" y="41374"/>
                  <a:pt x="39511" y="40157"/>
                  <a:pt x="37646" y="38332"/>
                </a:cubicBezTo>
                <a:cubicBezTo>
                  <a:pt x="35272" y="35898"/>
                  <a:pt x="32813" y="35290"/>
                  <a:pt x="30184" y="34681"/>
                </a:cubicBezTo>
                <a:cubicBezTo>
                  <a:pt x="27471" y="37115"/>
                  <a:pt x="24843" y="40766"/>
                  <a:pt x="22214" y="42591"/>
                </a:cubicBezTo>
                <a:cubicBezTo>
                  <a:pt x="18738" y="42591"/>
                  <a:pt x="16788" y="42591"/>
                  <a:pt x="15134" y="41983"/>
                </a:cubicBezTo>
                <a:cubicBezTo>
                  <a:pt x="13905" y="41983"/>
                  <a:pt x="13015" y="40461"/>
                  <a:pt x="12294" y="39853"/>
                </a:cubicBezTo>
                <a:cubicBezTo>
                  <a:pt x="11573" y="39853"/>
                  <a:pt x="10895" y="39853"/>
                  <a:pt x="9877" y="41070"/>
                </a:cubicBezTo>
                <a:cubicBezTo>
                  <a:pt x="8733" y="42287"/>
                  <a:pt x="7758" y="42895"/>
                  <a:pt x="6825" y="43200"/>
                </a:cubicBezTo>
                <a:cubicBezTo>
                  <a:pt x="6020" y="43200"/>
                  <a:pt x="5214" y="42287"/>
                  <a:pt x="3815" y="41983"/>
                </a:cubicBezTo>
                <a:cubicBezTo>
                  <a:pt x="3052" y="41374"/>
                  <a:pt x="2246" y="41374"/>
                  <a:pt x="1441" y="41374"/>
                </a:cubicBezTo>
                <a:cubicBezTo>
                  <a:pt x="763" y="41070"/>
                  <a:pt x="296" y="40766"/>
                  <a:pt x="84" y="40766"/>
                </a:cubicBezTo>
                <a:cubicBezTo>
                  <a:pt x="0" y="39245"/>
                  <a:pt x="127" y="37723"/>
                  <a:pt x="254" y="36202"/>
                </a:cubicBezTo>
                <a:cubicBezTo>
                  <a:pt x="339" y="34985"/>
                  <a:pt x="423" y="33769"/>
                  <a:pt x="508" y="32247"/>
                </a:cubicBezTo>
                <a:quadBezTo>
                  <a:pt x="551" y="31030"/>
                  <a:pt x="593" y="2981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6953139" name=""/>
          <p:cNvSpPr/>
          <p:nvPr/>
        </p:nvSpPr>
        <p:spPr bwMode="auto">
          <a:xfrm>
            <a:off x="2948990" y="967063"/>
            <a:ext cx="559265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100" y="13147"/>
                </a:moveTo>
                <a:cubicBezTo>
                  <a:pt x="16199" y="9391"/>
                  <a:pt x="26100" y="5634"/>
                  <a:pt x="35100" y="2817"/>
                </a:cubicBezTo>
                <a:cubicBezTo>
                  <a:pt x="39600" y="939"/>
                  <a:pt x="43200" y="0"/>
                  <a:pt x="40500" y="3756"/>
                </a:cubicBezTo>
                <a:cubicBezTo>
                  <a:pt x="38700" y="7513"/>
                  <a:pt x="35100" y="10330"/>
                  <a:pt x="27900" y="16904"/>
                </a:cubicBezTo>
                <a:cubicBezTo>
                  <a:pt x="24300" y="20660"/>
                  <a:pt x="20699" y="22539"/>
                  <a:pt x="24300" y="27234"/>
                </a:cubicBezTo>
                <a:cubicBezTo>
                  <a:pt x="27900" y="29113"/>
                  <a:pt x="31500" y="30991"/>
                  <a:pt x="34200" y="35686"/>
                </a:cubicBezTo>
                <a:cubicBezTo>
                  <a:pt x="35100" y="39443"/>
                  <a:pt x="33300" y="43200"/>
                  <a:pt x="28799" y="43200"/>
                </a:cubicBezTo>
                <a:cubicBezTo>
                  <a:pt x="22499" y="41321"/>
                  <a:pt x="18899" y="39443"/>
                  <a:pt x="15300" y="38504"/>
                </a:cubicBezTo>
                <a:cubicBezTo>
                  <a:pt x="11700" y="36626"/>
                  <a:pt x="5399" y="32869"/>
                  <a:pt x="0" y="2441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4019031" name=""/>
          <p:cNvSpPr/>
          <p:nvPr/>
        </p:nvSpPr>
        <p:spPr bwMode="auto">
          <a:xfrm>
            <a:off x="3683026" y="920458"/>
            <a:ext cx="396146" cy="8505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682" y="13019"/>
                </a:moveTo>
                <a:cubicBezTo>
                  <a:pt x="20329" y="11835"/>
                  <a:pt x="12705" y="10652"/>
                  <a:pt x="8894" y="8876"/>
                </a:cubicBezTo>
                <a:cubicBezTo>
                  <a:pt x="10164" y="5326"/>
                  <a:pt x="13976" y="2958"/>
                  <a:pt x="17788" y="1183"/>
                </a:cubicBezTo>
                <a:cubicBezTo>
                  <a:pt x="22870" y="0"/>
                  <a:pt x="26682" y="4142"/>
                  <a:pt x="26682" y="10060"/>
                </a:cubicBezTo>
                <a:cubicBezTo>
                  <a:pt x="24141" y="19528"/>
                  <a:pt x="19058" y="27813"/>
                  <a:pt x="11435" y="37282"/>
                </a:cubicBezTo>
                <a:cubicBezTo>
                  <a:pt x="5082" y="41424"/>
                  <a:pt x="0" y="42016"/>
                  <a:pt x="8894" y="40832"/>
                </a:cubicBezTo>
                <a:cubicBezTo>
                  <a:pt x="15247" y="41424"/>
                  <a:pt x="21599" y="42608"/>
                  <a:pt x="29223" y="43200"/>
                </a:cubicBezTo>
                <a:cubicBezTo>
                  <a:pt x="36847" y="42016"/>
                  <a:pt x="40658" y="40241"/>
                  <a:pt x="43200" y="36690"/>
                </a:cubicBezTo>
                <a:lnTo>
                  <a:pt x="39388" y="3313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1674781" name=""/>
          <p:cNvSpPr/>
          <p:nvPr/>
        </p:nvSpPr>
        <p:spPr bwMode="auto">
          <a:xfrm>
            <a:off x="11407889" y="4648898"/>
            <a:ext cx="151466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969" y="3600"/>
                  <a:pt x="26584" y="12000"/>
                  <a:pt x="36553" y="16799"/>
                </a:cubicBezTo>
                <a:cubicBezTo>
                  <a:pt x="43200" y="22799"/>
                  <a:pt x="43200" y="348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441504" name=""/>
          <p:cNvSpPr/>
          <p:nvPr/>
        </p:nvSpPr>
        <p:spPr bwMode="auto">
          <a:xfrm>
            <a:off x="82751" y="3262383"/>
            <a:ext cx="244678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1999"/>
                </a:moveTo>
                <a:cubicBezTo>
                  <a:pt x="8228" y="7199"/>
                  <a:pt x="14399" y="0"/>
                  <a:pt x="12342" y="9599"/>
                </a:cubicBezTo>
                <a:cubicBezTo>
                  <a:pt x="10285" y="21600"/>
                  <a:pt x="8228" y="28799"/>
                  <a:pt x="6171" y="35999"/>
                </a:cubicBezTo>
                <a:cubicBezTo>
                  <a:pt x="0" y="39599"/>
                  <a:pt x="14399" y="39599"/>
                  <a:pt x="28799" y="37199"/>
                </a:cubicBezTo>
                <a:quadBezTo>
                  <a:pt x="41142" y="35999"/>
                  <a:pt x="431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3979670" name=""/>
          <p:cNvSpPr/>
          <p:nvPr/>
        </p:nvSpPr>
        <p:spPr bwMode="auto">
          <a:xfrm>
            <a:off x="5349173" y="1444769"/>
            <a:ext cx="58255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5920" y="22628"/>
                  <a:pt x="34559" y="30857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758871" name=""/>
          <p:cNvSpPr/>
          <p:nvPr/>
        </p:nvSpPr>
        <p:spPr bwMode="auto">
          <a:xfrm>
            <a:off x="630366" y="5732475"/>
            <a:ext cx="256329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890" y="1309"/>
                </a:moveTo>
                <a:cubicBezTo>
                  <a:pt x="17672" y="0"/>
                  <a:pt x="31418" y="1309"/>
                  <a:pt x="41236" y="1309"/>
                </a:cubicBezTo>
                <a:cubicBezTo>
                  <a:pt x="31418" y="9163"/>
                  <a:pt x="21600" y="14400"/>
                  <a:pt x="9818" y="22254"/>
                </a:cubicBezTo>
                <a:cubicBezTo>
                  <a:pt x="0" y="31418"/>
                  <a:pt x="7854" y="39272"/>
                  <a:pt x="19636" y="43200"/>
                </a:cubicBezTo>
                <a:quadBezTo>
                  <a:pt x="35345" y="43200"/>
                  <a:pt x="43200" y="4189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559408" name=""/>
          <p:cNvSpPr/>
          <p:nvPr/>
        </p:nvSpPr>
        <p:spPr bwMode="auto">
          <a:xfrm>
            <a:off x="781834" y="5627614"/>
            <a:ext cx="34953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799" y="43200"/>
                </a:moveTo>
                <a:quadBezTo>
                  <a:pt x="43200" y="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158109" name=""/>
          <p:cNvSpPr/>
          <p:nvPr/>
        </p:nvSpPr>
        <p:spPr bwMode="auto">
          <a:xfrm>
            <a:off x="1073118" y="5895595"/>
            <a:ext cx="81558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2175232" name=""/>
          <p:cNvSpPr/>
          <p:nvPr/>
        </p:nvSpPr>
        <p:spPr bwMode="auto">
          <a:xfrm>
            <a:off x="1177981" y="6116971"/>
            <a:ext cx="46605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1405493" name=""/>
          <p:cNvSpPr/>
          <p:nvPr/>
        </p:nvSpPr>
        <p:spPr bwMode="auto">
          <a:xfrm>
            <a:off x="1958622" y="5674219"/>
            <a:ext cx="69907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599" y="7513"/>
                  <a:pt x="28800" y="13147"/>
                  <a:pt x="36000" y="19721"/>
                </a:cubicBezTo>
                <a:cubicBezTo>
                  <a:pt x="36000" y="25356"/>
                  <a:pt x="43200" y="31930"/>
                  <a:pt x="43200" y="38504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556839" name=""/>
          <p:cNvSpPr/>
          <p:nvPr/>
        </p:nvSpPr>
        <p:spPr bwMode="auto">
          <a:xfrm>
            <a:off x="2832475" y="5930549"/>
            <a:ext cx="1456421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82" y="6171"/>
                  <a:pt x="7948" y="24685"/>
                  <a:pt x="22463" y="43200"/>
                </a:cubicBezTo>
                <a:quadBezTo>
                  <a:pt x="36288" y="43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509025" name=""/>
          <p:cNvSpPr/>
          <p:nvPr/>
        </p:nvSpPr>
        <p:spPr bwMode="auto">
          <a:xfrm>
            <a:off x="5698714" y="5534402"/>
            <a:ext cx="1130182" cy="8505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915" y="5326"/>
                </a:moveTo>
                <a:cubicBezTo>
                  <a:pt x="10688" y="2958"/>
                  <a:pt x="8907" y="2367"/>
                  <a:pt x="6235" y="591"/>
                </a:cubicBezTo>
                <a:cubicBezTo>
                  <a:pt x="3117" y="0"/>
                  <a:pt x="1336" y="1775"/>
                  <a:pt x="445" y="4734"/>
                </a:cubicBezTo>
                <a:cubicBezTo>
                  <a:pt x="0" y="8284"/>
                  <a:pt x="2672" y="11835"/>
                  <a:pt x="17814" y="21304"/>
                </a:cubicBezTo>
                <a:cubicBezTo>
                  <a:pt x="36519" y="28405"/>
                  <a:pt x="42754" y="31956"/>
                  <a:pt x="43200" y="34323"/>
                </a:cubicBezTo>
                <a:cubicBezTo>
                  <a:pt x="40527" y="37282"/>
                  <a:pt x="37410" y="40832"/>
                  <a:pt x="30284" y="43200"/>
                </a:cubicBezTo>
                <a:cubicBezTo>
                  <a:pt x="27612" y="42016"/>
                  <a:pt x="26276" y="39649"/>
                  <a:pt x="26276" y="33731"/>
                </a:cubicBezTo>
                <a:cubicBezTo>
                  <a:pt x="27167" y="23079"/>
                  <a:pt x="28057" y="16569"/>
                  <a:pt x="28057" y="10652"/>
                </a:cubicBezTo>
                <a:lnTo>
                  <a:pt x="27167" y="828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7148968" name=""/>
          <p:cNvSpPr/>
          <p:nvPr/>
        </p:nvSpPr>
        <p:spPr bwMode="auto">
          <a:xfrm>
            <a:off x="5850182" y="5522751"/>
            <a:ext cx="535962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38504" y="34560"/>
                  <a:pt x="33808" y="25919"/>
                  <a:pt x="29113" y="17279"/>
                </a:cubicBezTo>
                <a:cubicBezTo>
                  <a:pt x="24417" y="12959"/>
                  <a:pt x="19721" y="8639"/>
                  <a:pt x="15026" y="6479"/>
                </a:cubicBezTo>
                <a:cubicBezTo>
                  <a:pt x="10330" y="2159"/>
                  <a:pt x="5634" y="0"/>
                  <a:pt x="2817" y="10799"/>
                </a:cubicBezTo>
                <a:lnTo>
                  <a:pt x="0" y="1944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489532" name="Google Shape;1372;p220"/>
          <p:cNvSpPr txBox="1"/>
          <p:nvPr>
            <p:ph type="title"/>
          </p:nvPr>
        </p:nvSpPr>
        <p:spPr bwMode="auto">
          <a:xfrm>
            <a:off x="0" y="2867799"/>
            <a:ext cx="121919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4294967295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1854543378" name=""/>
          <p:cNvSpPr/>
          <p:nvPr/>
        </p:nvSpPr>
        <p:spPr bwMode="auto">
          <a:xfrm>
            <a:off x="4941375" y="3879907"/>
            <a:ext cx="244678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228" y="21599"/>
                  <a:pt x="20571" y="10800"/>
                  <a:pt x="32914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176436" name=""/>
          <p:cNvSpPr/>
          <p:nvPr/>
        </p:nvSpPr>
        <p:spPr bwMode="auto">
          <a:xfrm>
            <a:off x="4521925" y="3914861"/>
            <a:ext cx="174769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28799"/>
                  <a:pt x="28800" y="432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5851232" name=""/>
          <p:cNvSpPr/>
          <p:nvPr/>
        </p:nvSpPr>
        <p:spPr bwMode="auto">
          <a:xfrm>
            <a:off x="4964678" y="3821650"/>
            <a:ext cx="862201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918" y="32399"/>
                  <a:pt x="7589" y="32399"/>
                  <a:pt x="11091" y="32399"/>
                </a:cubicBezTo>
                <a:cubicBezTo>
                  <a:pt x="15762" y="32399"/>
                  <a:pt x="19848" y="32399"/>
                  <a:pt x="23935" y="32399"/>
                </a:cubicBezTo>
                <a:cubicBezTo>
                  <a:pt x="28021" y="32399"/>
                  <a:pt x="32691" y="21600"/>
                  <a:pt x="35027" y="10800"/>
                </a:cubicBezTo>
                <a:cubicBezTo>
                  <a:pt x="37945" y="10800"/>
                  <a:pt x="40281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665564" name=""/>
          <p:cNvSpPr/>
          <p:nvPr/>
        </p:nvSpPr>
        <p:spPr bwMode="auto">
          <a:xfrm>
            <a:off x="5896787" y="3670182"/>
            <a:ext cx="722383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180" y="43200"/>
                  <a:pt x="9058" y="38400"/>
                  <a:pt x="11845" y="33600"/>
                </a:cubicBezTo>
                <a:cubicBezTo>
                  <a:pt x="16025" y="28800"/>
                  <a:pt x="22296" y="24000"/>
                  <a:pt x="25083" y="14400"/>
                </a:cubicBezTo>
                <a:cubicBezTo>
                  <a:pt x="27870" y="9599"/>
                  <a:pt x="32748" y="0"/>
                  <a:pt x="36232" y="0"/>
                </a:cubicBezTo>
                <a:quadBezTo>
                  <a:pt x="39716" y="9599"/>
                  <a:pt x="43200" y="95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1284219" name=""/>
          <p:cNvSpPr/>
          <p:nvPr/>
        </p:nvSpPr>
        <p:spPr bwMode="auto">
          <a:xfrm>
            <a:off x="6910458" y="3809999"/>
            <a:ext cx="792293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176" y="43200"/>
                  <a:pt x="8258" y="32400"/>
                  <a:pt x="12705" y="32400"/>
                </a:cubicBezTo>
                <a:cubicBezTo>
                  <a:pt x="19058" y="21600"/>
                  <a:pt x="27317" y="21600"/>
                  <a:pt x="33670" y="21600"/>
                </a:cubicBezTo>
                <a:cubicBezTo>
                  <a:pt x="36847" y="21600"/>
                  <a:pt x="40658" y="107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7240308" name=""/>
          <p:cNvSpPr/>
          <p:nvPr/>
        </p:nvSpPr>
        <p:spPr bwMode="auto">
          <a:xfrm>
            <a:off x="4533577" y="3844953"/>
            <a:ext cx="221375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1368" y="21599"/>
                  <a:pt x="25010" y="14400"/>
                  <a:pt x="34105" y="71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228138" name=""/>
          <p:cNvSpPr/>
          <p:nvPr/>
        </p:nvSpPr>
        <p:spPr bwMode="auto">
          <a:xfrm>
            <a:off x="3717981" y="2423485"/>
            <a:ext cx="5114953" cy="222541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79" y="4297"/>
                </a:moveTo>
                <a:cubicBezTo>
                  <a:pt x="1771" y="4523"/>
                  <a:pt x="2656" y="4523"/>
                  <a:pt x="4526" y="3618"/>
                </a:cubicBezTo>
                <a:cubicBezTo>
                  <a:pt x="6494" y="2940"/>
                  <a:pt x="11218" y="2940"/>
                  <a:pt x="18106" y="5202"/>
                </a:cubicBezTo>
                <a:cubicBezTo>
                  <a:pt x="24699" y="3845"/>
                  <a:pt x="29816" y="3392"/>
                  <a:pt x="36705" y="2035"/>
                </a:cubicBezTo>
                <a:cubicBezTo>
                  <a:pt x="39854" y="904"/>
                  <a:pt x="41428" y="0"/>
                  <a:pt x="41822" y="452"/>
                </a:cubicBezTo>
                <a:cubicBezTo>
                  <a:pt x="42019" y="1583"/>
                  <a:pt x="42511" y="3618"/>
                  <a:pt x="43003" y="8820"/>
                </a:cubicBezTo>
                <a:cubicBezTo>
                  <a:pt x="43200" y="15380"/>
                  <a:pt x="42904" y="20356"/>
                  <a:pt x="42609" y="22843"/>
                </a:cubicBezTo>
                <a:cubicBezTo>
                  <a:pt x="42412" y="23974"/>
                  <a:pt x="42117" y="25331"/>
                  <a:pt x="41920" y="27141"/>
                </a:cubicBezTo>
                <a:cubicBezTo>
                  <a:pt x="41920" y="28272"/>
                  <a:pt x="41723" y="30534"/>
                  <a:pt x="41428" y="32117"/>
                </a:cubicBezTo>
                <a:cubicBezTo>
                  <a:pt x="40641" y="33700"/>
                  <a:pt x="40247" y="34379"/>
                  <a:pt x="39362" y="35736"/>
                </a:cubicBezTo>
                <a:cubicBezTo>
                  <a:pt x="37689" y="36640"/>
                  <a:pt x="36213" y="36414"/>
                  <a:pt x="33359" y="35283"/>
                </a:cubicBezTo>
                <a:cubicBezTo>
                  <a:pt x="31292" y="35283"/>
                  <a:pt x="27651" y="36867"/>
                  <a:pt x="24994" y="38450"/>
                </a:cubicBezTo>
                <a:cubicBezTo>
                  <a:pt x="21353" y="40712"/>
                  <a:pt x="19582" y="41616"/>
                  <a:pt x="19090" y="41842"/>
                </a:cubicBezTo>
                <a:cubicBezTo>
                  <a:pt x="18205" y="41390"/>
                  <a:pt x="17614" y="41616"/>
                  <a:pt x="16335" y="42069"/>
                </a:cubicBezTo>
                <a:cubicBezTo>
                  <a:pt x="14957" y="42521"/>
                  <a:pt x="12497" y="42747"/>
                  <a:pt x="11513" y="42973"/>
                </a:cubicBezTo>
                <a:cubicBezTo>
                  <a:pt x="10923" y="43200"/>
                  <a:pt x="9938" y="42973"/>
                  <a:pt x="9446" y="42521"/>
                </a:cubicBezTo>
                <a:cubicBezTo>
                  <a:pt x="7577" y="41164"/>
                  <a:pt x="6396" y="40033"/>
                  <a:pt x="5313" y="38450"/>
                </a:cubicBezTo>
                <a:cubicBezTo>
                  <a:pt x="4329" y="36867"/>
                  <a:pt x="3739" y="35509"/>
                  <a:pt x="3148" y="34152"/>
                </a:cubicBezTo>
                <a:cubicBezTo>
                  <a:pt x="2460" y="30760"/>
                  <a:pt x="1968" y="27819"/>
                  <a:pt x="1180" y="22617"/>
                </a:cubicBezTo>
                <a:cubicBezTo>
                  <a:pt x="590" y="18772"/>
                  <a:pt x="98" y="15153"/>
                  <a:pt x="0" y="13344"/>
                </a:cubicBezTo>
                <a:cubicBezTo>
                  <a:pt x="0" y="10630"/>
                  <a:pt x="0" y="9499"/>
                  <a:pt x="0" y="7237"/>
                </a:cubicBezTo>
                <a:cubicBezTo>
                  <a:pt x="98" y="5202"/>
                  <a:pt x="196" y="3845"/>
                  <a:pt x="196" y="2487"/>
                </a:cubicBezTo>
                <a:quadBezTo>
                  <a:pt x="196" y="3845"/>
                  <a:pt x="295" y="474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798836" name=""/>
          <p:cNvSpPr/>
          <p:nvPr/>
        </p:nvSpPr>
        <p:spPr bwMode="auto">
          <a:xfrm>
            <a:off x="1678990" y="1165137"/>
            <a:ext cx="198073" cy="10835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0658" y="6503"/>
                  <a:pt x="40658" y="13935"/>
                  <a:pt x="33035" y="25083"/>
                </a:cubicBezTo>
                <a:cubicBezTo>
                  <a:pt x="17788" y="33909"/>
                  <a:pt x="5082" y="39948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558576" name=""/>
          <p:cNvSpPr/>
          <p:nvPr/>
        </p:nvSpPr>
        <p:spPr bwMode="auto">
          <a:xfrm>
            <a:off x="3275229" y="477705"/>
            <a:ext cx="710733" cy="10020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24" y="13562"/>
                </a:moveTo>
                <a:cubicBezTo>
                  <a:pt x="1416" y="16576"/>
                  <a:pt x="708" y="20595"/>
                  <a:pt x="708" y="23609"/>
                </a:cubicBezTo>
                <a:cubicBezTo>
                  <a:pt x="0" y="30139"/>
                  <a:pt x="708" y="37674"/>
                  <a:pt x="2832" y="40688"/>
                </a:cubicBezTo>
                <a:cubicBezTo>
                  <a:pt x="6373" y="43200"/>
                  <a:pt x="11331" y="43200"/>
                  <a:pt x="15580" y="40688"/>
                </a:cubicBezTo>
                <a:cubicBezTo>
                  <a:pt x="18413" y="38176"/>
                  <a:pt x="20537" y="34158"/>
                  <a:pt x="20537" y="31144"/>
                </a:cubicBezTo>
                <a:cubicBezTo>
                  <a:pt x="19121" y="27627"/>
                  <a:pt x="21954" y="34158"/>
                  <a:pt x="25495" y="39181"/>
                </a:cubicBezTo>
                <a:cubicBezTo>
                  <a:pt x="29744" y="42697"/>
                  <a:pt x="32577" y="40688"/>
                  <a:pt x="36118" y="37172"/>
                </a:cubicBezTo>
                <a:cubicBezTo>
                  <a:pt x="38242" y="32148"/>
                  <a:pt x="43200" y="23106"/>
                  <a:pt x="43200" y="13562"/>
                </a:cubicBezTo>
                <a:cubicBezTo>
                  <a:pt x="42491" y="8539"/>
                  <a:pt x="40367" y="6530"/>
                  <a:pt x="36826" y="3516"/>
                </a:cubicBezTo>
                <a:quadBezTo>
                  <a:pt x="35409" y="1004"/>
                  <a:pt x="32577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0140641" name=""/>
          <p:cNvSpPr/>
          <p:nvPr/>
        </p:nvSpPr>
        <p:spPr bwMode="auto">
          <a:xfrm>
            <a:off x="3974310" y="326237"/>
            <a:ext cx="710733" cy="1211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24" y="3738"/>
                  <a:pt x="6373" y="11215"/>
                  <a:pt x="10622" y="19523"/>
                </a:cubicBezTo>
                <a:cubicBezTo>
                  <a:pt x="14872" y="27830"/>
                  <a:pt x="19121" y="35723"/>
                  <a:pt x="20537" y="38630"/>
                </a:cubicBezTo>
                <a:cubicBezTo>
                  <a:pt x="20537" y="41123"/>
                  <a:pt x="20537" y="43200"/>
                  <a:pt x="20537" y="39876"/>
                </a:cubicBezTo>
                <a:cubicBezTo>
                  <a:pt x="20537" y="35307"/>
                  <a:pt x="20537" y="31569"/>
                  <a:pt x="21245" y="28246"/>
                </a:cubicBezTo>
                <a:cubicBezTo>
                  <a:pt x="24078" y="25753"/>
                  <a:pt x="26911" y="24507"/>
                  <a:pt x="30452" y="27000"/>
                </a:cubicBezTo>
                <a:cubicBezTo>
                  <a:pt x="33285" y="28661"/>
                  <a:pt x="37534" y="32400"/>
                  <a:pt x="41075" y="34892"/>
                </a:cubicBezTo>
                <a:cubicBezTo>
                  <a:pt x="41783" y="36553"/>
                  <a:pt x="43200" y="38630"/>
                  <a:pt x="38242" y="36553"/>
                </a:cubicBezTo>
                <a:lnTo>
                  <a:pt x="36118" y="3447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639784" name=""/>
          <p:cNvSpPr/>
          <p:nvPr/>
        </p:nvSpPr>
        <p:spPr bwMode="auto">
          <a:xfrm>
            <a:off x="4626787" y="1269999"/>
            <a:ext cx="163118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342" y="17999"/>
                  <a:pt x="21600" y="32400"/>
                  <a:pt x="30857" y="43200"/>
                </a:cubicBezTo>
                <a:lnTo>
                  <a:pt x="43200" y="324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670078" name=""/>
          <p:cNvSpPr/>
          <p:nvPr/>
        </p:nvSpPr>
        <p:spPr bwMode="auto">
          <a:xfrm>
            <a:off x="4778255" y="1106879"/>
            <a:ext cx="174769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759" y="7448"/>
                  <a:pt x="28799" y="29793"/>
                  <a:pt x="37440" y="37241"/>
                </a:cubicBezTo>
                <a:cubicBezTo>
                  <a:pt x="43200" y="43200"/>
                  <a:pt x="31680" y="38731"/>
                  <a:pt x="20160" y="3277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0598649" name=""/>
          <p:cNvSpPr/>
          <p:nvPr/>
        </p:nvSpPr>
        <p:spPr bwMode="auto">
          <a:xfrm>
            <a:off x="4475319" y="722383"/>
            <a:ext cx="58255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9873746" name=""/>
          <p:cNvSpPr/>
          <p:nvPr/>
        </p:nvSpPr>
        <p:spPr bwMode="auto">
          <a:xfrm>
            <a:off x="4673393" y="559265"/>
            <a:ext cx="582567" cy="11767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19" y="5132"/>
                  <a:pt x="14687" y="15825"/>
                  <a:pt x="26783" y="28229"/>
                </a:cubicBezTo>
                <a:cubicBezTo>
                  <a:pt x="35424" y="37211"/>
                  <a:pt x="39743" y="41061"/>
                  <a:pt x="42335" y="43200"/>
                </a:cubicBezTo>
                <a:lnTo>
                  <a:pt x="43200" y="4106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2434594" name=""/>
          <p:cNvSpPr/>
          <p:nvPr/>
        </p:nvSpPr>
        <p:spPr bwMode="auto">
          <a:xfrm>
            <a:off x="5232659" y="1002017"/>
            <a:ext cx="454402" cy="80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046" y="20034"/>
                </a:moveTo>
                <a:cubicBezTo>
                  <a:pt x="26584" y="18782"/>
                  <a:pt x="33230" y="18156"/>
                  <a:pt x="36553" y="16278"/>
                </a:cubicBezTo>
                <a:cubicBezTo>
                  <a:pt x="36553" y="11269"/>
                  <a:pt x="32123" y="7513"/>
                  <a:pt x="25476" y="4382"/>
                </a:cubicBezTo>
                <a:cubicBezTo>
                  <a:pt x="18830" y="2504"/>
                  <a:pt x="14399" y="1252"/>
                  <a:pt x="7753" y="0"/>
                </a:cubicBezTo>
                <a:cubicBezTo>
                  <a:pt x="3323" y="626"/>
                  <a:pt x="2215" y="3130"/>
                  <a:pt x="0" y="10017"/>
                </a:cubicBezTo>
                <a:cubicBezTo>
                  <a:pt x="8861" y="25043"/>
                  <a:pt x="17723" y="36939"/>
                  <a:pt x="23261" y="41321"/>
                </a:cubicBezTo>
                <a:cubicBezTo>
                  <a:pt x="27692" y="43200"/>
                  <a:pt x="34338" y="41321"/>
                  <a:pt x="37661" y="37565"/>
                </a:cubicBezTo>
                <a:quadBezTo>
                  <a:pt x="40984" y="33808"/>
                  <a:pt x="43200" y="3130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662891" name=""/>
          <p:cNvSpPr/>
          <p:nvPr/>
        </p:nvSpPr>
        <p:spPr bwMode="auto">
          <a:xfrm>
            <a:off x="7248348" y="862201"/>
            <a:ext cx="34953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3651023" name=""/>
          <p:cNvSpPr/>
          <p:nvPr/>
        </p:nvSpPr>
        <p:spPr bwMode="auto">
          <a:xfrm>
            <a:off x="7737705" y="664128"/>
            <a:ext cx="209723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368"/>
                </a:moveTo>
                <a:cubicBezTo>
                  <a:pt x="12000" y="22464"/>
                  <a:pt x="31200" y="41472"/>
                  <a:pt x="40800" y="43200"/>
                </a:cubicBezTo>
                <a:cubicBezTo>
                  <a:pt x="43200" y="34560"/>
                  <a:pt x="43200" y="25920"/>
                  <a:pt x="43200" y="34560"/>
                </a:cubicBezTo>
                <a:cubicBezTo>
                  <a:pt x="43200" y="25920"/>
                  <a:pt x="38400" y="15551"/>
                  <a:pt x="31200" y="5184"/>
                </a:cubicBezTo>
                <a:lnTo>
                  <a:pt x="240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9269859" name=""/>
          <p:cNvSpPr/>
          <p:nvPr/>
        </p:nvSpPr>
        <p:spPr bwMode="auto">
          <a:xfrm>
            <a:off x="7924127" y="477705"/>
            <a:ext cx="256329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399"/>
                </a:moveTo>
                <a:cubicBezTo>
                  <a:pt x="5890" y="36450"/>
                  <a:pt x="11781" y="40500"/>
                  <a:pt x="19636" y="43200"/>
                </a:cubicBezTo>
                <a:cubicBezTo>
                  <a:pt x="31418" y="41850"/>
                  <a:pt x="39272" y="37800"/>
                  <a:pt x="43200" y="28350"/>
                </a:cubicBezTo>
                <a:cubicBezTo>
                  <a:pt x="43200" y="21600"/>
                  <a:pt x="39272" y="6750"/>
                  <a:pt x="35345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7822197" name=""/>
          <p:cNvSpPr/>
          <p:nvPr/>
        </p:nvSpPr>
        <p:spPr bwMode="auto">
          <a:xfrm>
            <a:off x="8180458" y="279631"/>
            <a:ext cx="198073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082" y="5400"/>
                  <a:pt x="12705" y="10800"/>
                  <a:pt x="22870" y="18900"/>
                </a:cubicBezTo>
                <a:cubicBezTo>
                  <a:pt x="33035" y="26999"/>
                  <a:pt x="38117" y="35100"/>
                  <a:pt x="43200" y="43200"/>
                </a:cubicBezTo>
                <a:lnTo>
                  <a:pt x="33035" y="3914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880374" name=""/>
          <p:cNvSpPr/>
          <p:nvPr/>
        </p:nvSpPr>
        <p:spPr bwMode="auto">
          <a:xfrm>
            <a:off x="4265595" y="2458439"/>
            <a:ext cx="1701099" cy="652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942"/>
                </a:moveTo>
                <a:cubicBezTo>
                  <a:pt x="1479" y="40114"/>
                  <a:pt x="2663" y="43200"/>
                  <a:pt x="7101" y="42428"/>
                </a:cubicBezTo>
                <a:cubicBezTo>
                  <a:pt x="13906" y="37028"/>
                  <a:pt x="20120" y="32400"/>
                  <a:pt x="31068" y="15428"/>
                </a:cubicBezTo>
                <a:cubicBezTo>
                  <a:pt x="40832" y="3857"/>
                  <a:pt x="43200" y="0"/>
                  <a:pt x="43200" y="4628"/>
                </a:cubicBezTo>
                <a:lnTo>
                  <a:pt x="42608" y="848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96025" name=""/>
          <p:cNvSpPr/>
          <p:nvPr/>
        </p:nvSpPr>
        <p:spPr bwMode="auto">
          <a:xfrm>
            <a:off x="9427154" y="2703118"/>
            <a:ext cx="139815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10799"/>
                  <a:pt x="25200" y="14727"/>
                  <a:pt x="36000" y="19636"/>
                </a:cubicBezTo>
                <a:cubicBezTo>
                  <a:pt x="43200" y="25527"/>
                  <a:pt x="43200" y="34363"/>
                  <a:pt x="43200" y="39272"/>
                </a:cubicBezTo>
                <a:lnTo>
                  <a:pt x="396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325189" name=""/>
          <p:cNvSpPr/>
          <p:nvPr/>
        </p:nvSpPr>
        <p:spPr bwMode="auto">
          <a:xfrm>
            <a:off x="9333943" y="2516695"/>
            <a:ext cx="23302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2317134" name=""/>
          <p:cNvSpPr/>
          <p:nvPr/>
        </p:nvSpPr>
        <p:spPr bwMode="auto">
          <a:xfrm>
            <a:off x="9194127" y="2912843"/>
            <a:ext cx="46605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639"/>
                </a:moveTo>
                <a:quadBezTo>
                  <a:pt x="43200" y="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5317828" name=""/>
          <p:cNvSpPr/>
          <p:nvPr/>
        </p:nvSpPr>
        <p:spPr bwMode="auto">
          <a:xfrm>
            <a:off x="8914494" y="3180825"/>
            <a:ext cx="302934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4892" y="4319"/>
                  <a:pt x="28246" y="12959"/>
                  <a:pt x="21599" y="19440"/>
                </a:cubicBezTo>
                <a:cubicBezTo>
                  <a:pt x="16615" y="25919"/>
                  <a:pt x="9969" y="32399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1996856" name=""/>
          <p:cNvSpPr/>
          <p:nvPr/>
        </p:nvSpPr>
        <p:spPr bwMode="auto">
          <a:xfrm>
            <a:off x="9007705" y="3483761"/>
            <a:ext cx="279631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4199" y="1878"/>
                  <a:pt x="28799" y="11269"/>
                  <a:pt x="19799" y="22539"/>
                </a:cubicBezTo>
                <a:cubicBezTo>
                  <a:pt x="12599" y="30052"/>
                  <a:pt x="7199" y="35686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81165" name=""/>
          <p:cNvSpPr/>
          <p:nvPr/>
        </p:nvSpPr>
        <p:spPr bwMode="auto">
          <a:xfrm>
            <a:off x="9858255" y="3879907"/>
            <a:ext cx="174769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520" y="8937"/>
                  <a:pt x="17280" y="14896"/>
                  <a:pt x="31680" y="26813"/>
                </a:cubicBezTo>
                <a:cubicBezTo>
                  <a:pt x="40319" y="37241"/>
                  <a:pt x="43200" y="43200"/>
                  <a:pt x="40319" y="3426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473968" name=""/>
          <p:cNvSpPr/>
          <p:nvPr/>
        </p:nvSpPr>
        <p:spPr bwMode="auto">
          <a:xfrm>
            <a:off x="9683485" y="3553669"/>
            <a:ext cx="81558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3292"/>
                </a:moveTo>
                <a:cubicBezTo>
                  <a:pt x="0" y="29907"/>
                  <a:pt x="12342" y="43200"/>
                  <a:pt x="43200" y="36553"/>
                </a:cubicBezTo>
                <a:quadBezTo>
                  <a:pt x="43200" y="9969"/>
                  <a:pt x="18514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30931" name=""/>
          <p:cNvSpPr/>
          <p:nvPr/>
        </p:nvSpPr>
        <p:spPr bwMode="auto">
          <a:xfrm>
            <a:off x="10161191" y="3483761"/>
            <a:ext cx="267981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634" y="7680"/>
                  <a:pt x="11269" y="12480"/>
                  <a:pt x="20660" y="24960"/>
                </a:cubicBezTo>
                <a:cubicBezTo>
                  <a:pt x="31930" y="31679"/>
                  <a:pt x="39443" y="3839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4235537" name=""/>
          <p:cNvSpPr/>
          <p:nvPr/>
        </p:nvSpPr>
        <p:spPr bwMode="auto">
          <a:xfrm>
            <a:off x="10242751" y="3600274"/>
            <a:ext cx="279631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999" y="38015"/>
                  <a:pt x="16199" y="25919"/>
                  <a:pt x="21600" y="19007"/>
                </a:cubicBezTo>
                <a:quadBezTo>
                  <a:pt x="32400" y="1036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0444174" name=""/>
          <p:cNvSpPr/>
          <p:nvPr/>
        </p:nvSpPr>
        <p:spPr bwMode="auto">
          <a:xfrm>
            <a:off x="10650549" y="3250733"/>
            <a:ext cx="139815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599" y="9450"/>
                  <a:pt x="17999" y="22949"/>
                  <a:pt x="32399" y="32399"/>
                </a:cubicBezTo>
                <a:quadBezTo>
                  <a:pt x="39600" y="378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4010510" name=""/>
          <p:cNvSpPr/>
          <p:nvPr/>
        </p:nvSpPr>
        <p:spPr bwMode="auto">
          <a:xfrm>
            <a:off x="10650549" y="3332293"/>
            <a:ext cx="209723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399" y="29699"/>
                  <a:pt x="33600" y="8100"/>
                  <a:pt x="43200" y="0"/>
                </a:cubicBezTo>
                <a:quadBezTo>
                  <a:pt x="33600" y="2699"/>
                  <a:pt x="7199" y="324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9950975" name=""/>
          <p:cNvSpPr/>
          <p:nvPr/>
        </p:nvSpPr>
        <p:spPr bwMode="auto">
          <a:xfrm>
            <a:off x="979907" y="4252752"/>
            <a:ext cx="920458" cy="140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311" y="0"/>
                </a:moveTo>
                <a:cubicBezTo>
                  <a:pt x="13124" y="714"/>
                  <a:pt x="11483" y="2142"/>
                  <a:pt x="8202" y="4284"/>
                </a:cubicBezTo>
                <a:cubicBezTo>
                  <a:pt x="4921" y="8568"/>
                  <a:pt x="0" y="18208"/>
                  <a:pt x="0" y="26776"/>
                </a:cubicBezTo>
                <a:cubicBezTo>
                  <a:pt x="1640" y="33203"/>
                  <a:pt x="6015" y="38915"/>
                  <a:pt x="8749" y="41057"/>
                </a:cubicBezTo>
                <a:cubicBezTo>
                  <a:pt x="12030" y="42842"/>
                  <a:pt x="15858" y="43200"/>
                  <a:pt x="20779" y="43200"/>
                </a:cubicBezTo>
                <a:cubicBezTo>
                  <a:pt x="30622" y="40700"/>
                  <a:pt x="36637" y="37844"/>
                  <a:pt x="39372" y="35345"/>
                </a:cubicBezTo>
                <a:cubicBezTo>
                  <a:pt x="41012" y="29990"/>
                  <a:pt x="42653" y="24634"/>
                  <a:pt x="43200" y="18565"/>
                </a:cubicBezTo>
                <a:cubicBezTo>
                  <a:pt x="41012" y="12852"/>
                  <a:pt x="38825" y="8925"/>
                  <a:pt x="35544" y="5355"/>
                </a:cubicBezTo>
                <a:cubicBezTo>
                  <a:pt x="32263" y="2856"/>
                  <a:pt x="29529" y="1071"/>
                  <a:pt x="27341" y="357"/>
                </a:cubicBezTo>
                <a:cubicBezTo>
                  <a:pt x="24607" y="0"/>
                  <a:pt x="20232" y="357"/>
                  <a:pt x="16951" y="1071"/>
                </a:cubicBezTo>
                <a:cubicBezTo>
                  <a:pt x="14764" y="1785"/>
                  <a:pt x="13124" y="2856"/>
                  <a:pt x="11483" y="4284"/>
                </a:cubicBezTo>
                <a:quadBezTo>
                  <a:pt x="9843" y="6069"/>
                  <a:pt x="8202" y="714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001765" name=""/>
          <p:cNvSpPr/>
          <p:nvPr/>
        </p:nvSpPr>
        <p:spPr bwMode="auto">
          <a:xfrm>
            <a:off x="2156695" y="4217797"/>
            <a:ext cx="477705" cy="122339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287" y="7817"/>
                </a:moveTo>
                <a:cubicBezTo>
                  <a:pt x="20019" y="8228"/>
                  <a:pt x="14751" y="9462"/>
                  <a:pt x="8429" y="11931"/>
                </a:cubicBezTo>
                <a:cubicBezTo>
                  <a:pt x="4214" y="14811"/>
                  <a:pt x="3160" y="18102"/>
                  <a:pt x="2107" y="27565"/>
                </a:cubicBezTo>
                <a:cubicBezTo>
                  <a:pt x="0" y="35382"/>
                  <a:pt x="0" y="37439"/>
                  <a:pt x="3160" y="39497"/>
                </a:cubicBezTo>
                <a:cubicBezTo>
                  <a:pt x="8429" y="41554"/>
                  <a:pt x="11590" y="42788"/>
                  <a:pt x="20019" y="43200"/>
                </a:cubicBezTo>
                <a:cubicBezTo>
                  <a:pt x="26341" y="41965"/>
                  <a:pt x="30556" y="40320"/>
                  <a:pt x="36878" y="37851"/>
                </a:cubicBezTo>
                <a:cubicBezTo>
                  <a:pt x="41092" y="34148"/>
                  <a:pt x="41092" y="28799"/>
                  <a:pt x="43200" y="18514"/>
                </a:cubicBezTo>
                <a:cubicBezTo>
                  <a:pt x="38985" y="11519"/>
                  <a:pt x="36878" y="7405"/>
                  <a:pt x="27395" y="2468"/>
                </a:cubicBezTo>
                <a:cubicBezTo>
                  <a:pt x="24234" y="0"/>
                  <a:pt x="22126" y="2057"/>
                  <a:pt x="21073" y="370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134582" name=""/>
          <p:cNvSpPr/>
          <p:nvPr/>
        </p:nvSpPr>
        <p:spPr bwMode="auto">
          <a:xfrm>
            <a:off x="2750917" y="4474127"/>
            <a:ext cx="827246" cy="10835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819" y="0"/>
                </a:moveTo>
                <a:cubicBezTo>
                  <a:pt x="11560" y="3716"/>
                  <a:pt x="9126" y="6038"/>
                  <a:pt x="4259" y="14399"/>
                </a:cubicBezTo>
                <a:cubicBezTo>
                  <a:pt x="0" y="25083"/>
                  <a:pt x="1216" y="35303"/>
                  <a:pt x="3650" y="39019"/>
                </a:cubicBezTo>
                <a:cubicBezTo>
                  <a:pt x="6084" y="40877"/>
                  <a:pt x="12169" y="43200"/>
                  <a:pt x="16428" y="42735"/>
                </a:cubicBezTo>
                <a:cubicBezTo>
                  <a:pt x="31639" y="39483"/>
                  <a:pt x="41374" y="35303"/>
                  <a:pt x="43200" y="29729"/>
                </a:cubicBezTo>
                <a:cubicBezTo>
                  <a:pt x="40766" y="23225"/>
                  <a:pt x="35898" y="12541"/>
                  <a:pt x="31030" y="6038"/>
                </a:cubicBezTo>
                <a:cubicBezTo>
                  <a:pt x="27380" y="2787"/>
                  <a:pt x="23729" y="4180"/>
                  <a:pt x="20687" y="6503"/>
                </a:cubicBezTo>
                <a:lnTo>
                  <a:pt x="19470" y="836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1531387" name=""/>
          <p:cNvSpPr/>
          <p:nvPr/>
        </p:nvSpPr>
        <p:spPr bwMode="auto">
          <a:xfrm>
            <a:off x="3857797" y="4532383"/>
            <a:ext cx="617522" cy="10835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007" y="0"/>
                </a:moveTo>
                <a:cubicBezTo>
                  <a:pt x="17116" y="464"/>
                  <a:pt x="13041" y="1858"/>
                  <a:pt x="8150" y="3716"/>
                </a:cubicBezTo>
                <a:cubicBezTo>
                  <a:pt x="4075" y="7896"/>
                  <a:pt x="815" y="11148"/>
                  <a:pt x="0" y="20903"/>
                </a:cubicBezTo>
                <a:cubicBezTo>
                  <a:pt x="4890" y="32051"/>
                  <a:pt x="8966" y="38090"/>
                  <a:pt x="16301" y="42735"/>
                </a:cubicBezTo>
                <a:cubicBezTo>
                  <a:pt x="21192" y="43200"/>
                  <a:pt x="26083" y="41341"/>
                  <a:pt x="29343" y="39483"/>
                </a:cubicBezTo>
                <a:cubicBezTo>
                  <a:pt x="35049" y="36232"/>
                  <a:pt x="40754" y="30193"/>
                  <a:pt x="42384" y="26012"/>
                </a:cubicBezTo>
                <a:cubicBezTo>
                  <a:pt x="43200" y="19509"/>
                  <a:pt x="39939" y="15329"/>
                  <a:pt x="35049" y="11612"/>
                </a:cubicBezTo>
                <a:quadBezTo>
                  <a:pt x="32603" y="9290"/>
                  <a:pt x="26898" y="929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6127278" name=""/>
          <p:cNvSpPr/>
          <p:nvPr/>
        </p:nvSpPr>
        <p:spPr bwMode="auto">
          <a:xfrm>
            <a:off x="4486971" y="4753761"/>
            <a:ext cx="594219" cy="9903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482" y="0"/>
                </a:moveTo>
                <a:cubicBezTo>
                  <a:pt x="11858" y="1524"/>
                  <a:pt x="6776" y="4574"/>
                  <a:pt x="2541" y="8131"/>
                </a:cubicBezTo>
                <a:cubicBezTo>
                  <a:pt x="847" y="11689"/>
                  <a:pt x="0" y="22362"/>
                  <a:pt x="4235" y="32018"/>
                </a:cubicBezTo>
                <a:cubicBezTo>
                  <a:pt x="11858" y="38117"/>
                  <a:pt x="17788" y="41675"/>
                  <a:pt x="24564" y="43199"/>
                </a:cubicBezTo>
                <a:cubicBezTo>
                  <a:pt x="29647" y="41675"/>
                  <a:pt x="34729" y="39134"/>
                  <a:pt x="39811" y="34560"/>
                </a:cubicBezTo>
                <a:cubicBezTo>
                  <a:pt x="43200" y="26936"/>
                  <a:pt x="43200" y="21854"/>
                  <a:pt x="38117" y="15755"/>
                </a:cubicBezTo>
                <a:cubicBezTo>
                  <a:pt x="34729" y="10672"/>
                  <a:pt x="31341" y="8131"/>
                  <a:pt x="27952" y="7115"/>
                </a:cubicBezTo>
                <a:lnTo>
                  <a:pt x="22023" y="457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717880" name=""/>
          <p:cNvSpPr/>
          <p:nvPr/>
        </p:nvSpPr>
        <p:spPr bwMode="auto">
          <a:xfrm>
            <a:off x="2611099" y="2796329"/>
            <a:ext cx="582567" cy="10136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648" y="17379"/>
                </a:moveTo>
                <a:cubicBezTo>
                  <a:pt x="24192" y="17875"/>
                  <a:pt x="26784" y="21351"/>
                  <a:pt x="31968" y="23834"/>
                </a:cubicBezTo>
                <a:cubicBezTo>
                  <a:pt x="38016" y="26813"/>
                  <a:pt x="41472" y="28800"/>
                  <a:pt x="43200" y="33268"/>
                </a:cubicBezTo>
                <a:cubicBezTo>
                  <a:pt x="40607" y="37737"/>
                  <a:pt x="35424" y="43200"/>
                  <a:pt x="31104" y="40717"/>
                </a:cubicBezTo>
                <a:cubicBezTo>
                  <a:pt x="25920" y="37241"/>
                  <a:pt x="21600" y="31282"/>
                  <a:pt x="19008" y="23834"/>
                </a:cubicBezTo>
                <a:cubicBezTo>
                  <a:pt x="19872" y="17379"/>
                  <a:pt x="23327" y="13903"/>
                  <a:pt x="27648" y="11420"/>
                </a:cubicBezTo>
                <a:cubicBezTo>
                  <a:pt x="30239" y="8937"/>
                  <a:pt x="28512" y="11420"/>
                  <a:pt x="27648" y="13406"/>
                </a:cubicBezTo>
                <a:cubicBezTo>
                  <a:pt x="23327" y="12910"/>
                  <a:pt x="19008" y="11917"/>
                  <a:pt x="13824" y="10924"/>
                </a:cubicBezTo>
                <a:cubicBezTo>
                  <a:pt x="10368" y="10427"/>
                  <a:pt x="6048" y="9434"/>
                  <a:pt x="2591" y="7448"/>
                </a:cubicBezTo>
                <a:cubicBezTo>
                  <a:pt x="863" y="5462"/>
                  <a:pt x="0" y="2979"/>
                  <a:pt x="4320" y="0"/>
                </a:cubicBezTo>
                <a:cubicBezTo>
                  <a:pt x="8639" y="0"/>
                  <a:pt x="12096" y="993"/>
                  <a:pt x="17280" y="2979"/>
                </a:cubicBezTo>
                <a:cubicBezTo>
                  <a:pt x="20736" y="3972"/>
                  <a:pt x="23327" y="5462"/>
                  <a:pt x="26784" y="7448"/>
                </a:cubicBezTo>
                <a:cubicBezTo>
                  <a:pt x="31968" y="10924"/>
                  <a:pt x="33696" y="14399"/>
                  <a:pt x="34560" y="1638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280330" name=""/>
          <p:cNvSpPr/>
          <p:nvPr/>
        </p:nvSpPr>
        <p:spPr bwMode="auto">
          <a:xfrm>
            <a:off x="8611558" y="3553669"/>
            <a:ext cx="174769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342"/>
                </a:moveTo>
                <a:cubicBezTo>
                  <a:pt x="17280" y="30857"/>
                  <a:pt x="23040" y="43200"/>
                  <a:pt x="37439" y="33942"/>
                </a:cubicBezTo>
                <a:cubicBezTo>
                  <a:pt x="43200" y="9257"/>
                  <a:pt x="31679" y="6171"/>
                  <a:pt x="20159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16092" name=""/>
          <p:cNvSpPr/>
          <p:nvPr/>
        </p:nvSpPr>
        <p:spPr bwMode="auto">
          <a:xfrm>
            <a:off x="8366879" y="4812017"/>
            <a:ext cx="46605" cy="7223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43200" y="4877"/>
                  <a:pt x="43200" y="10451"/>
                  <a:pt x="10800" y="18116"/>
                </a:cubicBezTo>
                <a:cubicBezTo>
                  <a:pt x="0" y="27870"/>
                  <a:pt x="0" y="34838"/>
                  <a:pt x="10800" y="40412"/>
                </a:cubicBezTo>
                <a:lnTo>
                  <a:pt x="216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763163" name=""/>
          <p:cNvSpPr/>
          <p:nvPr/>
        </p:nvSpPr>
        <p:spPr bwMode="auto">
          <a:xfrm>
            <a:off x="8203761" y="5161558"/>
            <a:ext cx="326237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400"/>
                </a:moveTo>
                <a:cubicBezTo>
                  <a:pt x="10799" y="43200"/>
                  <a:pt x="16971" y="38400"/>
                  <a:pt x="32399" y="240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0300693" name=""/>
          <p:cNvSpPr/>
          <p:nvPr/>
        </p:nvSpPr>
        <p:spPr bwMode="auto">
          <a:xfrm>
            <a:off x="8763026" y="4520733"/>
            <a:ext cx="512659" cy="7340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885"/>
                </a:moveTo>
                <a:cubicBezTo>
                  <a:pt x="3927" y="23314"/>
                  <a:pt x="9818" y="28800"/>
                  <a:pt x="13745" y="36342"/>
                </a:cubicBezTo>
                <a:cubicBezTo>
                  <a:pt x="17672" y="40457"/>
                  <a:pt x="19636" y="43200"/>
                  <a:pt x="26509" y="36342"/>
                </a:cubicBezTo>
                <a:cubicBezTo>
                  <a:pt x="31418" y="29485"/>
                  <a:pt x="38290" y="11657"/>
                  <a:pt x="42218" y="0"/>
                </a:cubicBezTo>
                <a:lnTo>
                  <a:pt x="43200" y="342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7446584" name=""/>
          <p:cNvSpPr/>
          <p:nvPr/>
        </p:nvSpPr>
        <p:spPr bwMode="auto">
          <a:xfrm>
            <a:off x="9333943" y="4707154"/>
            <a:ext cx="349539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15804"/>
                </a:moveTo>
                <a:cubicBezTo>
                  <a:pt x="15840" y="16858"/>
                  <a:pt x="21600" y="15804"/>
                  <a:pt x="30240" y="13697"/>
                </a:cubicBezTo>
                <a:cubicBezTo>
                  <a:pt x="37440" y="11590"/>
                  <a:pt x="41760" y="8429"/>
                  <a:pt x="43200" y="2107"/>
                </a:cubicBezTo>
                <a:cubicBezTo>
                  <a:pt x="37440" y="0"/>
                  <a:pt x="24480" y="1053"/>
                  <a:pt x="17279" y="4214"/>
                </a:cubicBezTo>
                <a:cubicBezTo>
                  <a:pt x="8639" y="10536"/>
                  <a:pt x="2879" y="20019"/>
                  <a:pt x="0" y="31609"/>
                </a:cubicBezTo>
                <a:cubicBezTo>
                  <a:pt x="2879" y="40039"/>
                  <a:pt x="11519" y="43200"/>
                  <a:pt x="21600" y="42146"/>
                </a:cubicBezTo>
                <a:cubicBezTo>
                  <a:pt x="31680" y="35824"/>
                  <a:pt x="40320" y="26341"/>
                  <a:pt x="43200" y="21073"/>
                </a:cubicBezTo>
                <a:lnTo>
                  <a:pt x="38879" y="1791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6826497" name=""/>
          <p:cNvSpPr/>
          <p:nvPr/>
        </p:nvSpPr>
        <p:spPr bwMode="auto">
          <a:xfrm>
            <a:off x="5395778" y="5907246"/>
            <a:ext cx="396146" cy="86220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141" y="0"/>
                </a:moveTo>
                <a:cubicBezTo>
                  <a:pt x="17788" y="1167"/>
                  <a:pt x="13976" y="4670"/>
                  <a:pt x="8894" y="9340"/>
                </a:cubicBezTo>
                <a:cubicBezTo>
                  <a:pt x="0" y="22183"/>
                  <a:pt x="1270" y="33275"/>
                  <a:pt x="11435" y="41448"/>
                </a:cubicBezTo>
                <a:cubicBezTo>
                  <a:pt x="16517" y="43200"/>
                  <a:pt x="27952" y="42616"/>
                  <a:pt x="39388" y="36778"/>
                </a:cubicBezTo>
                <a:cubicBezTo>
                  <a:pt x="43200" y="26854"/>
                  <a:pt x="43200" y="22767"/>
                  <a:pt x="36847" y="18097"/>
                </a:cubicBezTo>
                <a:cubicBezTo>
                  <a:pt x="29223" y="14010"/>
                  <a:pt x="22870" y="10508"/>
                  <a:pt x="16517" y="7005"/>
                </a:cubicBezTo>
                <a:lnTo>
                  <a:pt x="10164" y="350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389721" name=""/>
          <p:cNvSpPr/>
          <p:nvPr/>
        </p:nvSpPr>
        <p:spPr bwMode="auto">
          <a:xfrm>
            <a:off x="5861834" y="5114953"/>
            <a:ext cx="372843" cy="10952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149" y="43200"/>
                </a:moveTo>
                <a:cubicBezTo>
                  <a:pt x="22950" y="43200"/>
                  <a:pt x="31050" y="43200"/>
                  <a:pt x="39149" y="41821"/>
                </a:cubicBezTo>
                <a:cubicBezTo>
                  <a:pt x="43200" y="39063"/>
                  <a:pt x="43200" y="34008"/>
                  <a:pt x="33749" y="23897"/>
                </a:cubicBezTo>
                <a:cubicBezTo>
                  <a:pt x="24299" y="12408"/>
                  <a:pt x="17549" y="8272"/>
                  <a:pt x="9450" y="5514"/>
                </a:cubicBezTo>
                <a:quadBezTo>
                  <a:pt x="5399" y="2757"/>
                  <a:pt x="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5698911" name=""/>
          <p:cNvSpPr/>
          <p:nvPr/>
        </p:nvSpPr>
        <p:spPr bwMode="auto">
          <a:xfrm>
            <a:off x="5652109" y="4951834"/>
            <a:ext cx="838898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600" y="17018"/>
                </a:moveTo>
                <a:cubicBezTo>
                  <a:pt x="6599" y="22254"/>
                  <a:pt x="4799" y="28799"/>
                  <a:pt x="2399" y="35345"/>
                </a:cubicBezTo>
                <a:cubicBezTo>
                  <a:pt x="0" y="43200"/>
                  <a:pt x="3599" y="34036"/>
                  <a:pt x="6599" y="26181"/>
                </a:cubicBezTo>
                <a:cubicBezTo>
                  <a:pt x="9600" y="18327"/>
                  <a:pt x="11400" y="13090"/>
                  <a:pt x="16200" y="18327"/>
                </a:cubicBezTo>
                <a:cubicBezTo>
                  <a:pt x="19799" y="23563"/>
                  <a:pt x="22799" y="24872"/>
                  <a:pt x="25800" y="23563"/>
                </a:cubicBezTo>
                <a:cubicBezTo>
                  <a:pt x="34200" y="15709"/>
                  <a:pt x="41399" y="5236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7399814" name=""/>
          <p:cNvSpPr/>
          <p:nvPr/>
        </p:nvSpPr>
        <p:spPr bwMode="auto">
          <a:xfrm>
            <a:off x="7143485" y="1922475"/>
            <a:ext cx="279631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21600"/>
                  <a:pt x="19799" y="43200"/>
                  <a:pt x="36000" y="43200"/>
                </a:cubicBezTo>
                <a:lnTo>
                  <a:pt x="43200" y="28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9009045" name=""/>
          <p:cNvSpPr/>
          <p:nvPr/>
        </p:nvSpPr>
        <p:spPr bwMode="auto">
          <a:xfrm>
            <a:off x="7714402" y="1607889"/>
            <a:ext cx="58255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79" y="15840"/>
                  <a:pt x="25920" y="3312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030654" name=""/>
          <p:cNvSpPr/>
          <p:nvPr/>
        </p:nvSpPr>
        <p:spPr bwMode="auto">
          <a:xfrm>
            <a:off x="8028990" y="1771007"/>
            <a:ext cx="69907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9181171" name=""/>
          <p:cNvSpPr/>
          <p:nvPr/>
        </p:nvSpPr>
        <p:spPr bwMode="auto">
          <a:xfrm>
            <a:off x="8075595" y="1794310"/>
            <a:ext cx="34953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8800" y="17788"/>
                  <a:pt x="14400" y="27952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732779" name=""/>
          <p:cNvSpPr/>
          <p:nvPr/>
        </p:nvSpPr>
        <p:spPr bwMode="auto">
          <a:xfrm>
            <a:off x="4405411" y="3833302"/>
            <a:ext cx="2831283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599" y="40000"/>
                  <a:pt x="2666" y="36800"/>
                  <a:pt x="4266" y="33600"/>
                </a:cubicBezTo>
                <a:cubicBezTo>
                  <a:pt x="7644" y="28800"/>
                  <a:pt x="13511" y="19200"/>
                  <a:pt x="21333" y="4800"/>
                </a:cubicBezTo>
                <a:cubicBezTo>
                  <a:pt x="29866" y="0"/>
                  <a:pt x="38222" y="3199"/>
                  <a:pt x="41955" y="6399"/>
                </a:cubicBezTo>
                <a:cubicBezTo>
                  <a:pt x="42666" y="8000"/>
                  <a:pt x="43200" y="14400"/>
                  <a:pt x="42488" y="175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005094" name=""/>
          <p:cNvSpPr/>
          <p:nvPr/>
        </p:nvSpPr>
        <p:spPr bwMode="auto">
          <a:xfrm>
            <a:off x="1014861" y="4066329"/>
            <a:ext cx="291283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184" y="9391"/>
                  <a:pt x="13824" y="18782"/>
                  <a:pt x="20736" y="26295"/>
                </a:cubicBezTo>
                <a:cubicBezTo>
                  <a:pt x="29376" y="35686"/>
                  <a:pt x="36288" y="41321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4140593" name=""/>
          <p:cNvSpPr/>
          <p:nvPr/>
        </p:nvSpPr>
        <p:spPr bwMode="auto">
          <a:xfrm>
            <a:off x="956605" y="3961466"/>
            <a:ext cx="489357" cy="6757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942" y="0"/>
                </a:moveTo>
                <a:cubicBezTo>
                  <a:pt x="35999" y="5958"/>
                  <a:pt x="40114" y="11917"/>
                  <a:pt x="43200" y="17131"/>
                </a:cubicBezTo>
                <a:cubicBezTo>
                  <a:pt x="41142" y="20855"/>
                  <a:pt x="35999" y="23834"/>
                  <a:pt x="28800" y="27558"/>
                </a:cubicBezTo>
                <a:cubicBezTo>
                  <a:pt x="16457" y="32772"/>
                  <a:pt x="8228" y="37241"/>
                  <a:pt x="4114" y="40965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941566" name=""/>
          <p:cNvSpPr/>
          <p:nvPr/>
        </p:nvSpPr>
        <p:spPr bwMode="auto">
          <a:xfrm>
            <a:off x="5815229" y="978714"/>
            <a:ext cx="267981" cy="5709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782" y="0"/>
                </a:moveTo>
                <a:cubicBezTo>
                  <a:pt x="11269" y="3526"/>
                  <a:pt x="3756" y="8816"/>
                  <a:pt x="0" y="14106"/>
                </a:cubicBezTo>
                <a:cubicBezTo>
                  <a:pt x="0" y="21159"/>
                  <a:pt x="9391" y="29093"/>
                  <a:pt x="20660" y="37028"/>
                </a:cubicBezTo>
                <a:quadBezTo>
                  <a:pt x="28173" y="41436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800083" name=""/>
          <p:cNvSpPr/>
          <p:nvPr/>
        </p:nvSpPr>
        <p:spPr bwMode="auto">
          <a:xfrm>
            <a:off x="6304586" y="827246"/>
            <a:ext cx="174769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11411"/>
                  <a:pt x="23039" y="28528"/>
                  <a:pt x="37439" y="39124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486726" name=""/>
          <p:cNvSpPr/>
          <p:nvPr/>
        </p:nvSpPr>
        <p:spPr bwMode="auto">
          <a:xfrm>
            <a:off x="6292934" y="1083577"/>
            <a:ext cx="291283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5552" y="32400"/>
                  <a:pt x="25920" y="21600"/>
                  <a:pt x="36288" y="72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9516949" name=""/>
          <p:cNvSpPr/>
          <p:nvPr/>
        </p:nvSpPr>
        <p:spPr bwMode="auto">
          <a:xfrm>
            <a:off x="6689081" y="838898"/>
            <a:ext cx="198073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319"/>
                </a:moveTo>
                <a:cubicBezTo>
                  <a:pt x="5082" y="35639"/>
                  <a:pt x="12705" y="43200"/>
                  <a:pt x="10164" y="28079"/>
                </a:cubicBezTo>
                <a:cubicBezTo>
                  <a:pt x="10164" y="6480"/>
                  <a:pt x="12705" y="2159"/>
                  <a:pt x="25411" y="107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6804408" name=""/>
          <p:cNvSpPr/>
          <p:nvPr/>
        </p:nvSpPr>
        <p:spPr bwMode="auto">
          <a:xfrm>
            <a:off x="1539173" y="2411834"/>
            <a:ext cx="454402" cy="7806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969" y="0"/>
                </a:moveTo>
                <a:cubicBezTo>
                  <a:pt x="1107" y="5158"/>
                  <a:pt x="0" y="10316"/>
                  <a:pt x="12184" y="27080"/>
                </a:cubicBezTo>
                <a:cubicBezTo>
                  <a:pt x="22153" y="38041"/>
                  <a:pt x="31015" y="43200"/>
                  <a:pt x="36553" y="41265"/>
                </a:cubicBezTo>
                <a:cubicBezTo>
                  <a:pt x="43200" y="36752"/>
                  <a:pt x="43200" y="31594"/>
                  <a:pt x="36553" y="25791"/>
                </a:cubicBezTo>
                <a:cubicBezTo>
                  <a:pt x="32123" y="21922"/>
                  <a:pt x="25476" y="18053"/>
                  <a:pt x="17723" y="18053"/>
                </a:cubicBezTo>
                <a:cubicBezTo>
                  <a:pt x="9969" y="17408"/>
                  <a:pt x="4430" y="17408"/>
                  <a:pt x="1107" y="1934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463115" name=""/>
          <p:cNvSpPr/>
          <p:nvPr/>
        </p:nvSpPr>
        <p:spPr bwMode="auto">
          <a:xfrm>
            <a:off x="1935319" y="2609907"/>
            <a:ext cx="279631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199" y="4180"/>
                </a:moveTo>
                <a:cubicBezTo>
                  <a:pt x="0" y="16722"/>
                  <a:pt x="7199" y="30658"/>
                  <a:pt x="16199" y="39019"/>
                </a:cubicBezTo>
                <a:cubicBezTo>
                  <a:pt x="23399" y="43200"/>
                  <a:pt x="37799" y="33445"/>
                  <a:pt x="43200" y="19509"/>
                </a:cubicBezTo>
                <a:cubicBezTo>
                  <a:pt x="39600" y="13935"/>
                  <a:pt x="34199" y="6967"/>
                  <a:pt x="27000" y="5574"/>
                </a:cubicBezTo>
                <a:cubicBezTo>
                  <a:pt x="17999" y="4180"/>
                  <a:pt x="10800" y="2787"/>
                  <a:pt x="1799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91661" name=""/>
          <p:cNvSpPr/>
          <p:nvPr/>
        </p:nvSpPr>
        <p:spPr bwMode="auto">
          <a:xfrm>
            <a:off x="2203302" y="2458439"/>
            <a:ext cx="279631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99" y="0"/>
                </a:moveTo>
                <a:cubicBezTo>
                  <a:pt x="0" y="13292"/>
                  <a:pt x="5399" y="26584"/>
                  <a:pt x="12600" y="36553"/>
                </a:cubicBezTo>
                <a:cubicBezTo>
                  <a:pt x="19799" y="43200"/>
                  <a:pt x="34199" y="31569"/>
                  <a:pt x="43200" y="18276"/>
                </a:cubicBezTo>
                <a:cubicBezTo>
                  <a:pt x="41400" y="9969"/>
                  <a:pt x="35999" y="3323"/>
                  <a:pt x="27000" y="830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300011" name=""/>
          <p:cNvSpPr/>
          <p:nvPr/>
        </p:nvSpPr>
        <p:spPr bwMode="auto">
          <a:xfrm>
            <a:off x="2704310" y="2050641"/>
            <a:ext cx="186421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99" y="29223"/>
                </a:moveTo>
                <a:cubicBezTo>
                  <a:pt x="0" y="38117"/>
                  <a:pt x="10800" y="43200"/>
                  <a:pt x="35100" y="31764"/>
                </a:cubicBezTo>
                <a:cubicBezTo>
                  <a:pt x="43200" y="13976"/>
                  <a:pt x="37800" y="6352"/>
                  <a:pt x="24299" y="0"/>
                </a:cubicBezTo>
                <a:lnTo>
                  <a:pt x="10800" y="127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7732618" name=""/>
          <p:cNvSpPr/>
          <p:nvPr/>
        </p:nvSpPr>
        <p:spPr bwMode="auto">
          <a:xfrm>
            <a:off x="3018898" y="1899173"/>
            <a:ext cx="17476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160" y="3085"/>
                </a:moveTo>
                <a:cubicBezTo>
                  <a:pt x="8640" y="10800"/>
                  <a:pt x="0" y="26228"/>
                  <a:pt x="0" y="37028"/>
                </a:cubicBezTo>
                <a:cubicBezTo>
                  <a:pt x="8640" y="43200"/>
                  <a:pt x="31680" y="32399"/>
                  <a:pt x="43200" y="20057"/>
                </a:cubicBezTo>
                <a:cubicBezTo>
                  <a:pt x="37440" y="9257"/>
                  <a:pt x="20160" y="0"/>
                  <a:pt x="8640" y="30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1713176" name=""/>
          <p:cNvSpPr/>
          <p:nvPr/>
        </p:nvSpPr>
        <p:spPr bwMode="auto">
          <a:xfrm>
            <a:off x="3333485" y="1875870"/>
            <a:ext cx="104861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799" y="2273"/>
                </a:moveTo>
                <a:cubicBezTo>
                  <a:pt x="0" y="20463"/>
                  <a:pt x="9599" y="40926"/>
                  <a:pt x="33600" y="43200"/>
                </a:cubicBezTo>
                <a:cubicBezTo>
                  <a:pt x="43200" y="29557"/>
                  <a:pt x="38399" y="13642"/>
                  <a:pt x="19199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547352" name="Google Shape;1377;p221"/>
          <p:cNvSpPr txBox="1"/>
          <p:nvPr>
            <p:ph type="title"/>
          </p:nvPr>
        </p:nvSpPr>
        <p:spPr bwMode="auto">
          <a:xfrm>
            <a:off x="0" y="2867799"/>
            <a:ext cx="121919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2147483647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457764143" name=""/>
          <p:cNvSpPr/>
          <p:nvPr/>
        </p:nvSpPr>
        <p:spPr bwMode="auto">
          <a:xfrm>
            <a:off x="921650" y="1805962"/>
            <a:ext cx="559265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700" y="18514"/>
                  <a:pt x="10800" y="37028"/>
                  <a:pt x="22499" y="43200"/>
                </a:cubicBezTo>
                <a:quadBezTo>
                  <a:pt x="38700" y="43200"/>
                  <a:pt x="43200" y="3085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37208" name=""/>
          <p:cNvSpPr/>
          <p:nvPr/>
        </p:nvSpPr>
        <p:spPr bwMode="auto">
          <a:xfrm>
            <a:off x="1702293" y="1654494"/>
            <a:ext cx="396146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559"/>
                </a:moveTo>
                <a:cubicBezTo>
                  <a:pt x="0" y="4799"/>
                  <a:pt x="8894" y="0"/>
                  <a:pt x="21599" y="4799"/>
                </a:cubicBezTo>
                <a:cubicBezTo>
                  <a:pt x="26682" y="11519"/>
                  <a:pt x="29223" y="20159"/>
                  <a:pt x="27952" y="29760"/>
                </a:cubicBezTo>
                <a:cubicBezTo>
                  <a:pt x="20329" y="39360"/>
                  <a:pt x="16517" y="43200"/>
                  <a:pt x="27952" y="39360"/>
                </a:cubicBezTo>
                <a:quadBezTo>
                  <a:pt x="38117" y="36479"/>
                  <a:pt x="43200" y="3552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670709" name=""/>
          <p:cNvSpPr/>
          <p:nvPr/>
        </p:nvSpPr>
        <p:spPr bwMode="auto">
          <a:xfrm>
            <a:off x="2214953" y="1572934"/>
            <a:ext cx="163118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342" y="5400"/>
                  <a:pt x="27771" y="12959"/>
                  <a:pt x="37028" y="17280"/>
                </a:cubicBezTo>
                <a:cubicBezTo>
                  <a:pt x="43200" y="22680"/>
                  <a:pt x="43200" y="28079"/>
                  <a:pt x="33942" y="34560"/>
                </a:cubicBezTo>
                <a:quadBezTo>
                  <a:pt x="24685" y="38879"/>
                  <a:pt x="15428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159447" name=""/>
          <p:cNvSpPr/>
          <p:nvPr/>
        </p:nvSpPr>
        <p:spPr bwMode="auto">
          <a:xfrm>
            <a:off x="2494586" y="1398163"/>
            <a:ext cx="267981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391" y="0"/>
                </a:moveTo>
                <a:cubicBezTo>
                  <a:pt x="9391" y="10427"/>
                  <a:pt x="5634" y="17875"/>
                  <a:pt x="1878" y="23834"/>
                </a:cubicBezTo>
                <a:cubicBezTo>
                  <a:pt x="0" y="32772"/>
                  <a:pt x="0" y="43200"/>
                  <a:pt x="20660" y="37241"/>
                </a:cubicBezTo>
                <a:quadBezTo>
                  <a:pt x="28173" y="31282"/>
                  <a:pt x="43200" y="2085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3768384" name=""/>
          <p:cNvSpPr/>
          <p:nvPr/>
        </p:nvSpPr>
        <p:spPr bwMode="auto">
          <a:xfrm>
            <a:off x="2715962" y="1549631"/>
            <a:ext cx="198073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082" y="5759"/>
                  <a:pt x="27952" y="3456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587165" name=""/>
          <p:cNvSpPr/>
          <p:nvPr/>
        </p:nvSpPr>
        <p:spPr bwMode="auto">
          <a:xfrm>
            <a:off x="2948990" y="1398163"/>
            <a:ext cx="314586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1781"/>
                </a:moveTo>
                <a:cubicBezTo>
                  <a:pt x="12799" y="10472"/>
                  <a:pt x="22399" y="6545"/>
                  <a:pt x="32000" y="2618"/>
                </a:cubicBezTo>
                <a:cubicBezTo>
                  <a:pt x="38399" y="0"/>
                  <a:pt x="38399" y="6545"/>
                  <a:pt x="38399" y="13090"/>
                </a:cubicBezTo>
                <a:cubicBezTo>
                  <a:pt x="38399" y="20945"/>
                  <a:pt x="39999" y="32727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8533257" name=""/>
          <p:cNvSpPr/>
          <p:nvPr/>
        </p:nvSpPr>
        <p:spPr bwMode="auto">
          <a:xfrm>
            <a:off x="3391742" y="1339907"/>
            <a:ext cx="267981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417" y="0"/>
                </a:moveTo>
                <a:cubicBezTo>
                  <a:pt x="20660" y="13823"/>
                  <a:pt x="11269" y="24191"/>
                  <a:pt x="3756" y="34559"/>
                </a:cubicBezTo>
                <a:cubicBezTo>
                  <a:pt x="0" y="43200"/>
                  <a:pt x="15026" y="34559"/>
                  <a:pt x="26295" y="27647"/>
                </a:cubicBezTo>
                <a:quadBezTo>
                  <a:pt x="35686" y="24191"/>
                  <a:pt x="43200" y="2073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2826179" name=""/>
          <p:cNvSpPr/>
          <p:nvPr/>
        </p:nvSpPr>
        <p:spPr bwMode="auto">
          <a:xfrm>
            <a:off x="3566513" y="1398163"/>
            <a:ext cx="267981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634" y="5837"/>
                  <a:pt x="13147" y="15178"/>
                  <a:pt x="26295" y="26854"/>
                </a:cubicBezTo>
                <a:cubicBezTo>
                  <a:pt x="37565" y="36194"/>
                  <a:pt x="41321" y="43199"/>
                  <a:pt x="43200" y="3852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24438" name=""/>
          <p:cNvSpPr/>
          <p:nvPr/>
        </p:nvSpPr>
        <p:spPr bwMode="auto">
          <a:xfrm>
            <a:off x="3951007" y="1328256"/>
            <a:ext cx="594219" cy="768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399" y="1963"/>
                </a:moveTo>
                <a:cubicBezTo>
                  <a:pt x="10164" y="0"/>
                  <a:pt x="3388" y="1309"/>
                  <a:pt x="0" y="3272"/>
                </a:cubicBezTo>
                <a:cubicBezTo>
                  <a:pt x="847" y="7200"/>
                  <a:pt x="4235" y="9818"/>
                  <a:pt x="11011" y="13745"/>
                </a:cubicBezTo>
                <a:cubicBezTo>
                  <a:pt x="38117" y="27490"/>
                  <a:pt x="43200" y="30763"/>
                  <a:pt x="42352" y="34036"/>
                </a:cubicBezTo>
                <a:cubicBezTo>
                  <a:pt x="37270" y="37309"/>
                  <a:pt x="29647" y="42545"/>
                  <a:pt x="22023" y="43200"/>
                </a:cubicBezTo>
                <a:cubicBezTo>
                  <a:pt x="16941" y="41890"/>
                  <a:pt x="13552" y="39272"/>
                  <a:pt x="12705" y="34690"/>
                </a:cubicBezTo>
                <a:cubicBezTo>
                  <a:pt x="12705" y="29454"/>
                  <a:pt x="14399" y="24218"/>
                  <a:pt x="14399" y="20290"/>
                </a:cubicBezTo>
                <a:lnTo>
                  <a:pt x="12705" y="1701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8092544" name=""/>
          <p:cNvSpPr/>
          <p:nvPr/>
        </p:nvSpPr>
        <p:spPr bwMode="auto">
          <a:xfrm>
            <a:off x="4347154" y="1339907"/>
            <a:ext cx="454402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164"/>
                </a:moveTo>
                <a:cubicBezTo>
                  <a:pt x="5538" y="8894"/>
                  <a:pt x="14399" y="3811"/>
                  <a:pt x="19938" y="0"/>
                </a:cubicBezTo>
                <a:cubicBezTo>
                  <a:pt x="17723" y="7623"/>
                  <a:pt x="15507" y="16517"/>
                  <a:pt x="14399" y="22870"/>
                </a:cubicBezTo>
                <a:cubicBezTo>
                  <a:pt x="21046" y="22870"/>
                  <a:pt x="29907" y="16517"/>
                  <a:pt x="38769" y="15247"/>
                </a:cubicBezTo>
                <a:cubicBezTo>
                  <a:pt x="43200" y="22870"/>
                  <a:pt x="43200" y="30494"/>
                  <a:pt x="39876" y="36847"/>
                </a:cubicBezTo>
                <a:cubicBezTo>
                  <a:pt x="34338" y="43200"/>
                  <a:pt x="27692" y="40658"/>
                  <a:pt x="25476" y="3557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939908" name=""/>
          <p:cNvSpPr/>
          <p:nvPr/>
        </p:nvSpPr>
        <p:spPr bwMode="auto">
          <a:xfrm>
            <a:off x="5046237" y="1071925"/>
            <a:ext cx="302934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292" y="0"/>
                </a:moveTo>
                <a:cubicBezTo>
                  <a:pt x="4984" y="2492"/>
                  <a:pt x="1661" y="7476"/>
                  <a:pt x="0" y="14953"/>
                </a:cubicBezTo>
                <a:cubicBezTo>
                  <a:pt x="9969" y="29076"/>
                  <a:pt x="21600" y="39046"/>
                  <a:pt x="31569" y="43200"/>
                </a:cubicBezTo>
                <a:cubicBezTo>
                  <a:pt x="39876" y="41538"/>
                  <a:pt x="43200" y="36553"/>
                  <a:pt x="36553" y="31569"/>
                </a:cubicBezTo>
                <a:cubicBezTo>
                  <a:pt x="29907" y="29907"/>
                  <a:pt x="19938" y="29907"/>
                  <a:pt x="9969" y="34061"/>
                </a:cubicBezTo>
                <a:lnTo>
                  <a:pt x="1661" y="3821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8859209" name=""/>
          <p:cNvSpPr/>
          <p:nvPr/>
        </p:nvSpPr>
        <p:spPr bwMode="auto">
          <a:xfrm>
            <a:off x="5244310" y="1048622"/>
            <a:ext cx="244678" cy="7456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342" y="6075"/>
                </a:moveTo>
                <a:cubicBezTo>
                  <a:pt x="20571" y="5400"/>
                  <a:pt x="28800" y="4050"/>
                  <a:pt x="37028" y="2025"/>
                </a:cubicBezTo>
                <a:cubicBezTo>
                  <a:pt x="43200" y="0"/>
                  <a:pt x="41142" y="4050"/>
                  <a:pt x="32914" y="6750"/>
                </a:cubicBezTo>
                <a:cubicBezTo>
                  <a:pt x="20571" y="10800"/>
                  <a:pt x="8228" y="15525"/>
                  <a:pt x="0" y="26325"/>
                </a:cubicBezTo>
                <a:cubicBezTo>
                  <a:pt x="0" y="35100"/>
                  <a:pt x="0" y="39825"/>
                  <a:pt x="6171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021336" name=""/>
          <p:cNvSpPr/>
          <p:nvPr/>
        </p:nvSpPr>
        <p:spPr bwMode="auto">
          <a:xfrm>
            <a:off x="5885137" y="1444769"/>
            <a:ext cx="466054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33"/>
                </a:moveTo>
                <a:cubicBezTo>
                  <a:pt x="8640" y="608"/>
                  <a:pt x="12960" y="0"/>
                  <a:pt x="20520" y="0"/>
                </a:cubicBezTo>
                <a:cubicBezTo>
                  <a:pt x="23759" y="1825"/>
                  <a:pt x="30239" y="4867"/>
                  <a:pt x="35640" y="8518"/>
                </a:cubicBezTo>
                <a:cubicBezTo>
                  <a:pt x="41039" y="13994"/>
                  <a:pt x="43200" y="18253"/>
                  <a:pt x="41039" y="22512"/>
                </a:cubicBezTo>
                <a:cubicBezTo>
                  <a:pt x="35640" y="27380"/>
                  <a:pt x="30239" y="32247"/>
                  <a:pt x="23759" y="37115"/>
                </a:cubicBezTo>
                <a:quadBezTo>
                  <a:pt x="18360" y="40766"/>
                  <a:pt x="1511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003712" name=""/>
          <p:cNvSpPr/>
          <p:nvPr/>
        </p:nvSpPr>
        <p:spPr bwMode="auto">
          <a:xfrm>
            <a:off x="5920090" y="1957430"/>
            <a:ext cx="419449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99" y="8640"/>
                  <a:pt x="1199" y="19007"/>
                  <a:pt x="2399" y="31103"/>
                </a:cubicBezTo>
                <a:cubicBezTo>
                  <a:pt x="3599" y="41472"/>
                  <a:pt x="8399" y="43200"/>
                  <a:pt x="28799" y="34560"/>
                </a:cubicBezTo>
                <a:cubicBezTo>
                  <a:pt x="35999" y="29376"/>
                  <a:pt x="40799" y="25920"/>
                  <a:pt x="43200" y="3628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880324" name=""/>
          <p:cNvSpPr/>
          <p:nvPr/>
        </p:nvSpPr>
        <p:spPr bwMode="auto">
          <a:xfrm>
            <a:off x="4428714" y="3740090"/>
            <a:ext cx="4765411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439"/>
                </a:moveTo>
                <a:cubicBezTo>
                  <a:pt x="528" y="37439"/>
                  <a:pt x="2112" y="37439"/>
                  <a:pt x="7499" y="43200"/>
                </a:cubicBezTo>
                <a:cubicBezTo>
                  <a:pt x="17639" y="39360"/>
                  <a:pt x="27567" y="27839"/>
                  <a:pt x="36440" y="16319"/>
                </a:cubicBezTo>
                <a:cubicBezTo>
                  <a:pt x="41826" y="4799"/>
                  <a:pt x="43200" y="0"/>
                  <a:pt x="42988" y="3839"/>
                </a:cubicBezTo>
                <a:lnTo>
                  <a:pt x="42566" y="864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6529224" name=""/>
          <p:cNvSpPr/>
          <p:nvPr/>
        </p:nvSpPr>
        <p:spPr bwMode="auto">
          <a:xfrm>
            <a:off x="700274" y="1141834"/>
            <a:ext cx="326237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885" y="9818"/>
                  <a:pt x="29314" y="25527"/>
                  <a:pt x="43200" y="43200"/>
                </a:cubicBezTo>
                <a:lnTo>
                  <a:pt x="37028" y="3829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720593" name=""/>
          <p:cNvSpPr/>
          <p:nvPr/>
        </p:nvSpPr>
        <p:spPr bwMode="auto">
          <a:xfrm>
            <a:off x="630366" y="4846971"/>
            <a:ext cx="664128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799"/>
                </a:moveTo>
                <a:cubicBezTo>
                  <a:pt x="3031" y="4000"/>
                  <a:pt x="7578" y="4799"/>
                  <a:pt x="14399" y="4799"/>
                </a:cubicBezTo>
                <a:cubicBezTo>
                  <a:pt x="30315" y="2400"/>
                  <a:pt x="38652" y="0"/>
                  <a:pt x="36378" y="5600"/>
                </a:cubicBezTo>
                <a:cubicBezTo>
                  <a:pt x="32589" y="9600"/>
                  <a:pt x="28800" y="13600"/>
                  <a:pt x="27284" y="17599"/>
                </a:cubicBezTo>
                <a:cubicBezTo>
                  <a:pt x="33347" y="18400"/>
                  <a:pt x="38652" y="18400"/>
                  <a:pt x="42442" y="22400"/>
                </a:cubicBezTo>
                <a:cubicBezTo>
                  <a:pt x="43200" y="28800"/>
                  <a:pt x="40168" y="33600"/>
                  <a:pt x="36378" y="38400"/>
                </a:cubicBezTo>
                <a:cubicBezTo>
                  <a:pt x="31831" y="41600"/>
                  <a:pt x="28042" y="43200"/>
                  <a:pt x="21221" y="38400"/>
                </a:cubicBezTo>
                <a:quadBezTo>
                  <a:pt x="18189" y="34400"/>
                  <a:pt x="9852" y="208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68729" name=""/>
          <p:cNvSpPr/>
          <p:nvPr/>
        </p:nvSpPr>
        <p:spPr bwMode="auto">
          <a:xfrm>
            <a:off x="1632384" y="4916879"/>
            <a:ext cx="337889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79" y="12960"/>
                </a:moveTo>
                <a:cubicBezTo>
                  <a:pt x="0" y="9504"/>
                  <a:pt x="0" y="4320"/>
                  <a:pt x="7448" y="864"/>
                </a:cubicBezTo>
                <a:cubicBezTo>
                  <a:pt x="13406" y="0"/>
                  <a:pt x="17875" y="2592"/>
                  <a:pt x="22344" y="8640"/>
                </a:cubicBezTo>
                <a:cubicBezTo>
                  <a:pt x="22344" y="19008"/>
                  <a:pt x="8937" y="37152"/>
                  <a:pt x="0" y="43200"/>
                </a:cubicBezTo>
                <a:cubicBezTo>
                  <a:pt x="5958" y="40607"/>
                  <a:pt x="16386" y="39743"/>
                  <a:pt x="26813" y="37152"/>
                </a:cubicBezTo>
                <a:quadBezTo>
                  <a:pt x="34262" y="33695"/>
                  <a:pt x="43200" y="3369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9394202" name=""/>
          <p:cNvSpPr/>
          <p:nvPr/>
        </p:nvSpPr>
        <p:spPr bwMode="auto">
          <a:xfrm>
            <a:off x="2156695" y="4590641"/>
            <a:ext cx="466054" cy="5476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400" y="5514"/>
                  <a:pt x="9719" y="11948"/>
                  <a:pt x="16200" y="19302"/>
                </a:cubicBezTo>
                <a:cubicBezTo>
                  <a:pt x="20520" y="26655"/>
                  <a:pt x="22680" y="33089"/>
                  <a:pt x="23760" y="36765"/>
                </a:cubicBezTo>
                <a:cubicBezTo>
                  <a:pt x="24840" y="31251"/>
                  <a:pt x="26999" y="26655"/>
                  <a:pt x="30240" y="22978"/>
                </a:cubicBezTo>
                <a:cubicBezTo>
                  <a:pt x="33480" y="20221"/>
                  <a:pt x="37800" y="21140"/>
                  <a:pt x="41040" y="26655"/>
                </a:cubicBezTo>
                <a:cubicBezTo>
                  <a:pt x="43200" y="33089"/>
                  <a:pt x="37800" y="40442"/>
                  <a:pt x="34560" y="43200"/>
                </a:cubicBezTo>
                <a:cubicBezTo>
                  <a:pt x="30240" y="39523"/>
                  <a:pt x="28079" y="35846"/>
                  <a:pt x="26999" y="31251"/>
                </a:cubicBezTo>
                <a:lnTo>
                  <a:pt x="31320" y="2941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0386946" name=""/>
          <p:cNvSpPr/>
          <p:nvPr/>
        </p:nvSpPr>
        <p:spPr bwMode="auto">
          <a:xfrm>
            <a:off x="2727614" y="4742109"/>
            <a:ext cx="104861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200" y="14953"/>
                  <a:pt x="28800" y="24923"/>
                  <a:pt x="38400" y="34892"/>
                </a:cubicBezTo>
                <a:cubicBezTo>
                  <a:pt x="43200" y="43200"/>
                  <a:pt x="33600" y="34892"/>
                  <a:pt x="24000" y="2658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513813" name=""/>
          <p:cNvSpPr/>
          <p:nvPr/>
        </p:nvSpPr>
        <p:spPr bwMode="auto">
          <a:xfrm>
            <a:off x="2459631" y="4415870"/>
            <a:ext cx="34953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513268" name=""/>
          <p:cNvSpPr/>
          <p:nvPr/>
        </p:nvSpPr>
        <p:spPr bwMode="auto">
          <a:xfrm>
            <a:off x="2727614" y="4124586"/>
            <a:ext cx="34953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7199"/>
                  <a:pt x="21599" y="16799"/>
                  <a:pt x="30239" y="24800"/>
                </a:cubicBezTo>
                <a:cubicBezTo>
                  <a:pt x="35999" y="32000"/>
                  <a:pt x="41759" y="3999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935997" name=""/>
          <p:cNvSpPr/>
          <p:nvPr/>
        </p:nvSpPr>
        <p:spPr bwMode="auto">
          <a:xfrm>
            <a:off x="2914035" y="4392567"/>
            <a:ext cx="221375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1368" y="40114"/>
                  <a:pt x="20463" y="37028"/>
                  <a:pt x="36378" y="1542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1193605" name=""/>
          <p:cNvSpPr/>
          <p:nvPr/>
        </p:nvSpPr>
        <p:spPr bwMode="auto">
          <a:xfrm>
            <a:off x="5931742" y="1036971"/>
            <a:ext cx="314586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9600" y="0"/>
                  <a:pt x="27200" y="12342"/>
                  <a:pt x="36800" y="30857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8250032" name=""/>
          <p:cNvSpPr/>
          <p:nvPr/>
        </p:nvSpPr>
        <p:spPr bwMode="auto">
          <a:xfrm>
            <a:off x="8052293" y="3262383"/>
            <a:ext cx="11650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0255437" name="Google Shape;1382;p222"/>
          <p:cNvSpPr txBox="1"/>
          <p:nvPr>
            <p:ph type="title"/>
          </p:nvPr>
        </p:nvSpPr>
        <p:spPr bwMode="auto">
          <a:xfrm>
            <a:off x="0" y="2867799"/>
            <a:ext cx="121919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-</a:t>
            </a:r>
            <a:r>
              <a:rPr lang="en">
                <a:latin typeface="Consolas"/>
                <a:ea typeface="Consolas"/>
                <a:cs typeface="Consolas"/>
              </a:rPr>
              <a:t>2147483648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990020" name="Google Shape;1387;p22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80804698" name=""/>
          <p:cNvSpPr/>
          <p:nvPr/>
        </p:nvSpPr>
        <p:spPr bwMode="auto">
          <a:xfrm>
            <a:off x="1807154" y="4777063"/>
            <a:ext cx="267981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21600"/>
                  <a:pt x="0" y="39600"/>
                  <a:pt x="13147" y="43200"/>
                </a:cubicBezTo>
                <a:quadBezTo>
                  <a:pt x="35686" y="144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272807" name=""/>
          <p:cNvSpPr/>
          <p:nvPr/>
        </p:nvSpPr>
        <p:spPr bwMode="auto">
          <a:xfrm>
            <a:off x="1317797" y="3984769"/>
            <a:ext cx="652475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914"/>
                </a:moveTo>
                <a:cubicBezTo>
                  <a:pt x="771" y="43200"/>
                  <a:pt x="10800" y="41142"/>
                  <a:pt x="20828" y="30857"/>
                </a:cubicBezTo>
                <a:quadBezTo>
                  <a:pt x="39342" y="10285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103213" name=""/>
          <p:cNvSpPr/>
          <p:nvPr/>
        </p:nvSpPr>
        <p:spPr bwMode="auto">
          <a:xfrm>
            <a:off x="2284861" y="3856605"/>
            <a:ext cx="862201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035"/>
                </a:moveTo>
                <a:cubicBezTo>
                  <a:pt x="3502" y="43200"/>
                  <a:pt x="15762" y="43200"/>
                  <a:pt x="33275" y="22870"/>
                </a:cubicBezTo>
                <a:quadBezTo>
                  <a:pt x="43200" y="12705"/>
                  <a:pt x="42616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8465414" name=""/>
          <p:cNvSpPr/>
          <p:nvPr/>
        </p:nvSpPr>
        <p:spPr bwMode="auto">
          <a:xfrm>
            <a:off x="2948990" y="3635229"/>
            <a:ext cx="256329" cy="5476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818" y="5514"/>
                  <a:pt x="21600" y="11029"/>
                  <a:pt x="33381" y="16544"/>
                </a:cubicBezTo>
                <a:cubicBezTo>
                  <a:pt x="43200" y="19302"/>
                  <a:pt x="35345" y="22978"/>
                  <a:pt x="25527" y="27574"/>
                </a:cubicBezTo>
                <a:cubicBezTo>
                  <a:pt x="13745" y="33089"/>
                  <a:pt x="7854" y="38604"/>
                  <a:pt x="589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2578576" name=""/>
          <p:cNvSpPr/>
          <p:nvPr/>
        </p:nvSpPr>
        <p:spPr bwMode="auto">
          <a:xfrm>
            <a:off x="4230641" y="3565319"/>
            <a:ext cx="361191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083" y="0"/>
                </a:moveTo>
                <a:cubicBezTo>
                  <a:pt x="33445" y="1661"/>
                  <a:pt x="43200" y="1661"/>
                  <a:pt x="41806" y="5815"/>
                </a:cubicBezTo>
                <a:cubicBezTo>
                  <a:pt x="36232" y="9969"/>
                  <a:pt x="25083" y="16615"/>
                  <a:pt x="19509" y="20769"/>
                </a:cubicBezTo>
                <a:cubicBezTo>
                  <a:pt x="30658" y="25753"/>
                  <a:pt x="37625" y="29907"/>
                  <a:pt x="39019" y="34892"/>
                </a:cubicBezTo>
                <a:cubicBezTo>
                  <a:pt x="34838" y="39046"/>
                  <a:pt x="27870" y="42369"/>
                  <a:pt x="20903" y="43200"/>
                </a:cubicBezTo>
                <a:cubicBezTo>
                  <a:pt x="15329" y="42369"/>
                  <a:pt x="6967" y="37384"/>
                  <a:pt x="0" y="33230"/>
                </a:cubicBezTo>
                <a:lnTo>
                  <a:pt x="0" y="2907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5646737" name=""/>
          <p:cNvSpPr/>
          <p:nvPr/>
        </p:nvSpPr>
        <p:spPr bwMode="auto">
          <a:xfrm>
            <a:off x="4731650" y="3600274"/>
            <a:ext cx="396146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430"/>
                </a:moveTo>
                <a:cubicBezTo>
                  <a:pt x="8894" y="0"/>
                  <a:pt x="15247" y="2215"/>
                  <a:pt x="17788" y="6646"/>
                </a:cubicBezTo>
                <a:cubicBezTo>
                  <a:pt x="16517" y="12184"/>
                  <a:pt x="12705" y="18830"/>
                  <a:pt x="6352" y="26584"/>
                </a:cubicBezTo>
                <a:cubicBezTo>
                  <a:pt x="15247" y="32123"/>
                  <a:pt x="25411" y="38769"/>
                  <a:pt x="33035" y="42092"/>
                </a:cubicBezTo>
                <a:quadBezTo>
                  <a:pt x="40658" y="43200"/>
                  <a:pt x="43200" y="3876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482614" name=""/>
          <p:cNvSpPr/>
          <p:nvPr/>
        </p:nvSpPr>
        <p:spPr bwMode="auto">
          <a:xfrm>
            <a:off x="5407430" y="3437154"/>
            <a:ext cx="302934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7560"/>
                  <a:pt x="6646" y="19440"/>
                  <a:pt x="11630" y="25919"/>
                </a:cubicBezTo>
                <a:cubicBezTo>
                  <a:pt x="14953" y="31320"/>
                  <a:pt x="18276" y="25919"/>
                  <a:pt x="28246" y="24840"/>
                </a:cubicBezTo>
                <a:cubicBezTo>
                  <a:pt x="38215" y="31320"/>
                  <a:pt x="43200" y="38880"/>
                  <a:pt x="38215" y="43200"/>
                </a:cubicBezTo>
                <a:cubicBezTo>
                  <a:pt x="28246" y="41040"/>
                  <a:pt x="21599" y="34560"/>
                  <a:pt x="16615" y="28080"/>
                </a:cubicBezTo>
                <a:lnTo>
                  <a:pt x="14953" y="21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5464860" name=""/>
          <p:cNvSpPr/>
          <p:nvPr/>
        </p:nvSpPr>
        <p:spPr bwMode="auto">
          <a:xfrm>
            <a:off x="5861834" y="3507063"/>
            <a:ext cx="139815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7513"/>
                  <a:pt x="25199" y="20660"/>
                  <a:pt x="39599" y="31930"/>
                </a:cubicBezTo>
                <a:quadBezTo>
                  <a:pt x="43200" y="43200"/>
                  <a:pt x="25199" y="3005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5768906" name=""/>
          <p:cNvSpPr/>
          <p:nvPr/>
        </p:nvSpPr>
        <p:spPr bwMode="auto">
          <a:xfrm>
            <a:off x="5698714" y="3169173"/>
            <a:ext cx="209723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799" y="18000"/>
                  <a:pt x="12000" y="28800"/>
                  <a:pt x="28800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900821" name=""/>
          <p:cNvSpPr/>
          <p:nvPr/>
        </p:nvSpPr>
        <p:spPr bwMode="auto">
          <a:xfrm>
            <a:off x="6071558" y="3227430"/>
            <a:ext cx="244678" cy="5476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228" y="6434"/>
                  <a:pt x="18514" y="14706"/>
                  <a:pt x="34971" y="34008"/>
                </a:cubicBezTo>
                <a:cubicBezTo>
                  <a:pt x="41142" y="39523"/>
                  <a:pt x="43200" y="43200"/>
                  <a:pt x="37028" y="404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028900" name=""/>
          <p:cNvSpPr/>
          <p:nvPr/>
        </p:nvSpPr>
        <p:spPr bwMode="auto">
          <a:xfrm>
            <a:off x="6211375" y="3553669"/>
            <a:ext cx="198073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7952" y="143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5727722" name=""/>
          <p:cNvSpPr/>
          <p:nvPr/>
        </p:nvSpPr>
        <p:spPr bwMode="auto">
          <a:xfrm>
            <a:off x="2867430" y="699081"/>
            <a:ext cx="174769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519" y="20660"/>
                  <a:pt x="17280" y="33808"/>
                  <a:pt x="20160" y="43200"/>
                </a:cubicBezTo>
                <a:lnTo>
                  <a:pt x="43200" y="3944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597791" name=""/>
          <p:cNvSpPr/>
          <p:nvPr/>
        </p:nvSpPr>
        <p:spPr bwMode="auto">
          <a:xfrm>
            <a:off x="3275229" y="699081"/>
            <a:ext cx="198073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164" y="20329"/>
                  <a:pt x="15247" y="33035"/>
                  <a:pt x="27952" y="43200"/>
                </a:cubicBezTo>
                <a:lnTo>
                  <a:pt x="43200" y="3049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550890" name=""/>
          <p:cNvSpPr/>
          <p:nvPr/>
        </p:nvSpPr>
        <p:spPr bwMode="auto">
          <a:xfrm>
            <a:off x="3764586" y="570917"/>
            <a:ext cx="244678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285" y="14400"/>
                  <a:pt x="20571" y="26742"/>
                  <a:pt x="26742" y="37028"/>
                </a:cubicBezTo>
                <a:quadBezTo>
                  <a:pt x="32914" y="43200"/>
                  <a:pt x="43200" y="3497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8749648" name=""/>
          <p:cNvSpPr/>
          <p:nvPr/>
        </p:nvSpPr>
        <p:spPr bwMode="auto">
          <a:xfrm>
            <a:off x="4242293" y="640825"/>
            <a:ext cx="396146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811" y="8228"/>
                  <a:pt x="12705" y="24685"/>
                  <a:pt x="19058" y="37028"/>
                </a:cubicBezTo>
                <a:cubicBezTo>
                  <a:pt x="26682" y="43200"/>
                  <a:pt x="35576" y="34971"/>
                  <a:pt x="43200" y="2262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9927022" name=""/>
          <p:cNvSpPr/>
          <p:nvPr/>
        </p:nvSpPr>
        <p:spPr bwMode="auto">
          <a:xfrm>
            <a:off x="4685045" y="757338"/>
            <a:ext cx="163118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342" y="8937"/>
                  <a:pt x="30857" y="23834"/>
                  <a:pt x="37028" y="34262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4309502" name=""/>
          <p:cNvSpPr/>
          <p:nvPr/>
        </p:nvSpPr>
        <p:spPr bwMode="auto">
          <a:xfrm>
            <a:off x="2646054" y="4846971"/>
            <a:ext cx="372843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28799"/>
                  <a:pt x="22950" y="43200"/>
                  <a:pt x="36450" y="43200"/>
                </a:cubicBezTo>
                <a:lnTo>
                  <a:pt x="43200" y="287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5587852" name=""/>
          <p:cNvSpPr/>
          <p:nvPr/>
        </p:nvSpPr>
        <p:spPr bwMode="auto">
          <a:xfrm>
            <a:off x="2855778" y="4788714"/>
            <a:ext cx="314586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599" y="7032"/>
                  <a:pt x="27200" y="17079"/>
                  <a:pt x="38399" y="25116"/>
                </a:cubicBezTo>
                <a:cubicBezTo>
                  <a:pt x="43200" y="28130"/>
                  <a:pt x="38399" y="31144"/>
                  <a:pt x="30400" y="38176"/>
                </a:cubicBezTo>
                <a:lnTo>
                  <a:pt x="368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413893" name=""/>
          <p:cNvSpPr/>
          <p:nvPr/>
        </p:nvSpPr>
        <p:spPr bwMode="auto">
          <a:xfrm>
            <a:off x="4452017" y="4660549"/>
            <a:ext cx="582567" cy="9437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055" y="533"/>
                </a:moveTo>
                <a:cubicBezTo>
                  <a:pt x="20735" y="0"/>
                  <a:pt x="10368" y="3199"/>
                  <a:pt x="4320" y="7999"/>
                </a:cubicBezTo>
                <a:cubicBezTo>
                  <a:pt x="0" y="21866"/>
                  <a:pt x="8640" y="39466"/>
                  <a:pt x="24192" y="43200"/>
                </a:cubicBezTo>
                <a:cubicBezTo>
                  <a:pt x="41472" y="39999"/>
                  <a:pt x="43200" y="37866"/>
                  <a:pt x="39744" y="33599"/>
                </a:cubicBezTo>
                <a:cubicBezTo>
                  <a:pt x="34559" y="31999"/>
                  <a:pt x="29376" y="31999"/>
                  <a:pt x="25055" y="33066"/>
                </a:cubicBezTo>
                <a:quadBezTo>
                  <a:pt x="18144" y="37333"/>
                  <a:pt x="15551" y="3893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937122" name=""/>
          <p:cNvSpPr/>
          <p:nvPr/>
        </p:nvSpPr>
        <p:spPr bwMode="auto">
          <a:xfrm>
            <a:off x="4918073" y="4975137"/>
            <a:ext cx="267981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513" y="5634"/>
                </a:moveTo>
                <a:cubicBezTo>
                  <a:pt x="0" y="0"/>
                  <a:pt x="11269" y="0"/>
                  <a:pt x="24417" y="15026"/>
                </a:cubicBezTo>
                <a:cubicBezTo>
                  <a:pt x="24417" y="26295"/>
                  <a:pt x="18782" y="35686"/>
                  <a:pt x="13147" y="43200"/>
                </a:cubicBezTo>
                <a:cubicBezTo>
                  <a:pt x="20660" y="39443"/>
                  <a:pt x="31930" y="33808"/>
                  <a:pt x="43200" y="3005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461948" name=""/>
          <p:cNvSpPr/>
          <p:nvPr/>
        </p:nvSpPr>
        <p:spPr bwMode="auto">
          <a:xfrm>
            <a:off x="5395778" y="4648898"/>
            <a:ext cx="396146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1368"/>
                  <a:pt x="8894" y="28421"/>
                  <a:pt x="17788" y="38652"/>
                </a:cubicBezTo>
                <a:cubicBezTo>
                  <a:pt x="20329" y="43200"/>
                  <a:pt x="22870" y="35242"/>
                  <a:pt x="29223" y="23873"/>
                </a:cubicBezTo>
                <a:cubicBezTo>
                  <a:pt x="35576" y="18189"/>
                  <a:pt x="43200" y="23873"/>
                  <a:pt x="43200" y="29557"/>
                </a:cubicBezTo>
                <a:cubicBezTo>
                  <a:pt x="40658" y="35242"/>
                  <a:pt x="34305" y="39789"/>
                  <a:pt x="29223" y="40926"/>
                </a:cubicBezTo>
                <a:lnTo>
                  <a:pt x="26682" y="3637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205857" name=""/>
          <p:cNvSpPr/>
          <p:nvPr/>
        </p:nvSpPr>
        <p:spPr bwMode="auto">
          <a:xfrm>
            <a:off x="5931742" y="4637246"/>
            <a:ext cx="104861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200" y="11519"/>
                  <a:pt x="33600" y="2303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9867635" name=""/>
          <p:cNvSpPr/>
          <p:nvPr/>
        </p:nvSpPr>
        <p:spPr bwMode="auto">
          <a:xfrm>
            <a:off x="5791925" y="4357614"/>
            <a:ext cx="104861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9599" y="43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209058" name=""/>
          <p:cNvSpPr/>
          <p:nvPr/>
        </p:nvSpPr>
        <p:spPr bwMode="auto">
          <a:xfrm>
            <a:off x="6036605" y="4345962"/>
            <a:ext cx="209723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600" y="9874"/>
                  <a:pt x="26399" y="27154"/>
                  <a:pt x="40800" y="37028"/>
                </a:cubicBezTo>
                <a:quadBezTo>
                  <a:pt x="43200" y="43200"/>
                  <a:pt x="33600" y="3702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206802" name=""/>
          <p:cNvSpPr/>
          <p:nvPr/>
        </p:nvSpPr>
        <p:spPr bwMode="auto">
          <a:xfrm>
            <a:off x="6083210" y="4567338"/>
            <a:ext cx="221375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800"/>
                </a:moveTo>
                <a:cubicBezTo>
                  <a:pt x="11368" y="43200"/>
                  <a:pt x="29557" y="43200"/>
                  <a:pt x="43200" y="0"/>
                </a:cubicBezTo>
                <a:lnTo>
                  <a:pt x="34105" y="28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4610465" name=""/>
          <p:cNvSpPr/>
          <p:nvPr/>
        </p:nvSpPr>
        <p:spPr bwMode="auto">
          <a:xfrm>
            <a:off x="4929723" y="5045045"/>
            <a:ext cx="233026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17279" y="14399"/>
                  <a:pt x="8639" y="28800"/>
                  <a:pt x="0" y="43200"/>
                </a:cubicBezTo>
                <a:cubicBezTo>
                  <a:pt x="17279" y="39600"/>
                  <a:pt x="30240" y="28800"/>
                  <a:pt x="43200" y="21599"/>
                </a:cubicBezTo>
                <a:lnTo>
                  <a:pt x="43200" y="12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6651407" name=""/>
          <p:cNvSpPr/>
          <p:nvPr/>
        </p:nvSpPr>
        <p:spPr bwMode="auto">
          <a:xfrm>
            <a:off x="5162751" y="4940182"/>
            <a:ext cx="233026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39" y="8640"/>
                  <a:pt x="23759" y="22679"/>
                  <a:pt x="36720" y="3455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331495" name=""/>
          <p:cNvSpPr/>
          <p:nvPr/>
        </p:nvSpPr>
        <p:spPr bwMode="auto">
          <a:xfrm>
            <a:off x="5174402" y="5196513"/>
            <a:ext cx="128163" cy="233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7490" y="215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090841" name=""/>
          <p:cNvSpPr/>
          <p:nvPr/>
        </p:nvSpPr>
        <p:spPr bwMode="auto">
          <a:xfrm>
            <a:off x="7714402" y="4194494"/>
            <a:ext cx="629173" cy="59421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094"/>
                </a:moveTo>
                <a:cubicBezTo>
                  <a:pt x="0" y="10164"/>
                  <a:pt x="2400" y="5082"/>
                  <a:pt x="7199" y="0"/>
                </a:cubicBezTo>
                <a:cubicBezTo>
                  <a:pt x="11999" y="0"/>
                  <a:pt x="18399" y="6776"/>
                  <a:pt x="21599" y="12705"/>
                </a:cubicBezTo>
                <a:cubicBezTo>
                  <a:pt x="20000" y="23717"/>
                  <a:pt x="14400" y="32188"/>
                  <a:pt x="8000" y="38964"/>
                </a:cubicBezTo>
                <a:cubicBezTo>
                  <a:pt x="4799" y="40658"/>
                  <a:pt x="15199" y="43200"/>
                  <a:pt x="38399" y="39811"/>
                </a:cubicBezTo>
                <a:lnTo>
                  <a:pt x="43200" y="3727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4272968" name=""/>
          <p:cNvSpPr/>
          <p:nvPr/>
        </p:nvSpPr>
        <p:spPr bwMode="auto">
          <a:xfrm>
            <a:off x="7959081" y="3670182"/>
            <a:ext cx="244678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114" y="14065"/>
                </a:moveTo>
                <a:cubicBezTo>
                  <a:pt x="0" y="8037"/>
                  <a:pt x="4114" y="4018"/>
                  <a:pt x="18514" y="0"/>
                </a:cubicBezTo>
                <a:cubicBezTo>
                  <a:pt x="30857" y="5023"/>
                  <a:pt x="30857" y="11051"/>
                  <a:pt x="28800" y="17079"/>
                </a:cubicBezTo>
                <a:cubicBezTo>
                  <a:pt x="14400" y="25116"/>
                  <a:pt x="6171" y="31144"/>
                  <a:pt x="8228" y="35162"/>
                </a:cubicBezTo>
                <a:quadBezTo>
                  <a:pt x="22628" y="40186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1640314" name=""/>
          <p:cNvSpPr/>
          <p:nvPr/>
        </p:nvSpPr>
        <p:spPr bwMode="auto">
          <a:xfrm>
            <a:off x="7982383" y="4229449"/>
            <a:ext cx="233026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6719" y="9969"/>
                  <a:pt x="17279" y="33230"/>
                  <a:pt x="6480" y="43200"/>
                </a:cubicBezTo>
                <a:lnTo>
                  <a:pt x="0" y="1661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1373700" name=""/>
          <p:cNvSpPr/>
          <p:nvPr/>
        </p:nvSpPr>
        <p:spPr bwMode="auto">
          <a:xfrm>
            <a:off x="8262017" y="3553669"/>
            <a:ext cx="361191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574" y="0"/>
                </a:moveTo>
                <a:cubicBezTo>
                  <a:pt x="11148" y="4214"/>
                  <a:pt x="13935" y="15804"/>
                  <a:pt x="12541" y="30556"/>
                </a:cubicBezTo>
                <a:cubicBezTo>
                  <a:pt x="5574" y="38985"/>
                  <a:pt x="0" y="43200"/>
                  <a:pt x="12541" y="35824"/>
                </a:cubicBezTo>
                <a:cubicBezTo>
                  <a:pt x="26477" y="28448"/>
                  <a:pt x="34838" y="25287"/>
                  <a:pt x="43200" y="2423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362891" name=""/>
          <p:cNvSpPr/>
          <p:nvPr/>
        </p:nvSpPr>
        <p:spPr bwMode="auto">
          <a:xfrm>
            <a:off x="7166787" y="2400182"/>
            <a:ext cx="559265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00" y="31930"/>
                </a:moveTo>
                <a:cubicBezTo>
                  <a:pt x="0" y="35686"/>
                  <a:pt x="0" y="41321"/>
                  <a:pt x="3600" y="43200"/>
                </a:cubicBezTo>
                <a:cubicBezTo>
                  <a:pt x="8100" y="40382"/>
                  <a:pt x="18000" y="32869"/>
                  <a:pt x="35099" y="15965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1001680" name=""/>
          <p:cNvSpPr/>
          <p:nvPr/>
        </p:nvSpPr>
        <p:spPr bwMode="auto">
          <a:xfrm>
            <a:off x="7586237" y="2341925"/>
            <a:ext cx="25632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636" y="0"/>
                  <a:pt x="29454" y="7714"/>
                  <a:pt x="29454" y="16971"/>
                </a:cubicBezTo>
                <a:cubicBezTo>
                  <a:pt x="25527" y="29314"/>
                  <a:pt x="19636" y="43200"/>
                  <a:pt x="33381" y="2622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972983" name=""/>
          <p:cNvSpPr/>
          <p:nvPr/>
        </p:nvSpPr>
        <p:spPr bwMode="auto">
          <a:xfrm>
            <a:off x="8122201" y="1386513"/>
            <a:ext cx="407797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646"/>
                </a:moveTo>
                <a:cubicBezTo>
                  <a:pt x="1234" y="1107"/>
                  <a:pt x="8640" y="0"/>
                  <a:pt x="17279" y="6646"/>
                </a:cubicBezTo>
                <a:cubicBezTo>
                  <a:pt x="24685" y="13292"/>
                  <a:pt x="25919" y="22153"/>
                  <a:pt x="23451" y="28799"/>
                </a:cubicBezTo>
                <a:cubicBezTo>
                  <a:pt x="14811" y="37661"/>
                  <a:pt x="13577" y="43200"/>
                  <a:pt x="24685" y="43200"/>
                </a:cubicBezTo>
                <a:quadBezTo>
                  <a:pt x="34559" y="40984"/>
                  <a:pt x="43200" y="3876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788639" name=""/>
          <p:cNvSpPr/>
          <p:nvPr/>
        </p:nvSpPr>
        <p:spPr bwMode="auto">
          <a:xfrm>
            <a:off x="8331925" y="1002017"/>
            <a:ext cx="221375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73" y="15178"/>
                </a:moveTo>
                <a:cubicBezTo>
                  <a:pt x="0" y="10508"/>
                  <a:pt x="13642" y="1167"/>
                  <a:pt x="22736" y="0"/>
                </a:cubicBezTo>
                <a:cubicBezTo>
                  <a:pt x="25010" y="5837"/>
                  <a:pt x="22736" y="11675"/>
                  <a:pt x="18189" y="17513"/>
                </a:cubicBezTo>
                <a:cubicBezTo>
                  <a:pt x="13642" y="23351"/>
                  <a:pt x="31831" y="26854"/>
                  <a:pt x="40926" y="32691"/>
                </a:cubicBezTo>
                <a:cubicBezTo>
                  <a:pt x="43200" y="37362"/>
                  <a:pt x="36378" y="42032"/>
                  <a:pt x="27284" y="43200"/>
                </a:cubicBezTo>
                <a:quadBezTo>
                  <a:pt x="18189" y="42032"/>
                  <a:pt x="11368" y="3269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4519195" name=""/>
          <p:cNvSpPr/>
          <p:nvPr/>
        </p:nvSpPr>
        <p:spPr bwMode="auto">
          <a:xfrm>
            <a:off x="8529998" y="1002017"/>
            <a:ext cx="279631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3885"/>
                </a:moveTo>
                <a:cubicBezTo>
                  <a:pt x="1800" y="6171"/>
                  <a:pt x="7200" y="0"/>
                  <a:pt x="14400" y="6171"/>
                </a:cubicBezTo>
                <a:cubicBezTo>
                  <a:pt x="12599" y="24685"/>
                  <a:pt x="9000" y="37028"/>
                  <a:pt x="12599" y="43200"/>
                </a:cubicBezTo>
                <a:cubicBezTo>
                  <a:pt x="23400" y="41657"/>
                  <a:pt x="34200" y="38571"/>
                  <a:pt x="43200" y="339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7080007" name=""/>
          <p:cNvSpPr/>
          <p:nvPr/>
        </p:nvSpPr>
        <p:spPr bwMode="auto">
          <a:xfrm>
            <a:off x="9205778" y="1060274"/>
            <a:ext cx="419449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636"/>
                </a:moveTo>
                <a:cubicBezTo>
                  <a:pt x="0" y="35345"/>
                  <a:pt x="1199" y="43200"/>
                  <a:pt x="7199" y="37309"/>
                </a:cubicBezTo>
                <a:cubicBezTo>
                  <a:pt x="16800" y="23563"/>
                  <a:pt x="22799" y="15709"/>
                  <a:pt x="31199" y="9818"/>
                </a:cubicBezTo>
                <a:quadBezTo>
                  <a:pt x="38400" y="392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9737989" name=""/>
          <p:cNvSpPr/>
          <p:nvPr/>
        </p:nvSpPr>
        <p:spPr bwMode="auto">
          <a:xfrm>
            <a:off x="9904861" y="967063"/>
            <a:ext cx="267981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147" y="33942"/>
                  <a:pt x="31930" y="12342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487084" name=""/>
          <p:cNvSpPr/>
          <p:nvPr/>
        </p:nvSpPr>
        <p:spPr bwMode="auto">
          <a:xfrm>
            <a:off x="10452475" y="664128"/>
            <a:ext cx="69907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16457"/>
                  <a:pt x="36000" y="3291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0130576" name=""/>
          <p:cNvSpPr/>
          <p:nvPr/>
        </p:nvSpPr>
        <p:spPr bwMode="auto">
          <a:xfrm>
            <a:off x="10895229" y="594219"/>
            <a:ext cx="151466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quadBezTo>
                  <a:pt x="23261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602458" name=""/>
          <p:cNvSpPr/>
          <p:nvPr/>
        </p:nvSpPr>
        <p:spPr bwMode="auto">
          <a:xfrm>
            <a:off x="10860274" y="838898"/>
            <a:ext cx="151466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6584" y="107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310184" name=""/>
          <p:cNvSpPr/>
          <p:nvPr/>
        </p:nvSpPr>
        <p:spPr bwMode="auto">
          <a:xfrm>
            <a:off x="9217430" y="3215778"/>
            <a:ext cx="244678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57" y="5184"/>
                </a:moveTo>
                <a:cubicBezTo>
                  <a:pt x="0" y="0"/>
                  <a:pt x="12342" y="0"/>
                  <a:pt x="18514" y="6912"/>
                </a:cubicBezTo>
                <a:cubicBezTo>
                  <a:pt x="18514" y="17279"/>
                  <a:pt x="18514" y="28512"/>
                  <a:pt x="18514" y="36288"/>
                </a:cubicBezTo>
                <a:cubicBezTo>
                  <a:pt x="12342" y="43200"/>
                  <a:pt x="28800" y="39744"/>
                  <a:pt x="43200" y="3369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3717814" name=""/>
          <p:cNvSpPr/>
          <p:nvPr/>
        </p:nvSpPr>
        <p:spPr bwMode="auto">
          <a:xfrm>
            <a:off x="9322293" y="2784678"/>
            <a:ext cx="34953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490890" name=""/>
          <p:cNvSpPr/>
          <p:nvPr/>
        </p:nvSpPr>
        <p:spPr bwMode="auto">
          <a:xfrm>
            <a:off x="9345595" y="2773026"/>
            <a:ext cx="163118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171" y="0"/>
                </a:moveTo>
                <a:cubicBezTo>
                  <a:pt x="3085" y="7854"/>
                  <a:pt x="0" y="14400"/>
                  <a:pt x="0" y="22254"/>
                </a:cubicBezTo>
                <a:cubicBezTo>
                  <a:pt x="9257" y="32727"/>
                  <a:pt x="27771" y="40581"/>
                  <a:pt x="43200" y="43200"/>
                </a:cubicBezTo>
                <a:cubicBezTo>
                  <a:pt x="43200" y="34036"/>
                  <a:pt x="33942" y="30109"/>
                  <a:pt x="18514" y="3010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3488119" name=""/>
          <p:cNvSpPr/>
          <p:nvPr/>
        </p:nvSpPr>
        <p:spPr bwMode="auto">
          <a:xfrm>
            <a:off x="9578622" y="2539999"/>
            <a:ext cx="93210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399" y="10368"/>
                  <a:pt x="5399" y="20736"/>
                  <a:pt x="5399" y="34560"/>
                </a:cubicBezTo>
                <a:cubicBezTo>
                  <a:pt x="5399" y="43200"/>
                  <a:pt x="26999" y="39744"/>
                  <a:pt x="43200" y="32832"/>
                </a:cubicBezTo>
                <a:lnTo>
                  <a:pt x="32399" y="2246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961175" name=""/>
          <p:cNvSpPr/>
          <p:nvPr/>
        </p:nvSpPr>
        <p:spPr bwMode="auto">
          <a:xfrm>
            <a:off x="9636879" y="2656513"/>
            <a:ext cx="198073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705" y="12599"/>
                  <a:pt x="27952" y="26999"/>
                  <a:pt x="38117" y="359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625468" name=""/>
          <p:cNvSpPr/>
          <p:nvPr/>
        </p:nvSpPr>
        <p:spPr bwMode="auto">
          <a:xfrm>
            <a:off x="10161191" y="2877889"/>
            <a:ext cx="372843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450" y="36000"/>
                  <a:pt x="16199" y="32400"/>
                  <a:pt x="21599" y="21600"/>
                </a:cubicBezTo>
                <a:quadBezTo>
                  <a:pt x="33749" y="107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7521040" name=""/>
          <p:cNvSpPr/>
          <p:nvPr/>
        </p:nvSpPr>
        <p:spPr bwMode="auto">
          <a:xfrm>
            <a:off x="10662201" y="2773026"/>
            <a:ext cx="279631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599" y="7405"/>
                  <a:pt x="12599" y="19748"/>
                  <a:pt x="23400" y="28388"/>
                </a:cubicBezTo>
                <a:quadBezTo>
                  <a:pt x="35999" y="37028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499495" name=""/>
          <p:cNvSpPr/>
          <p:nvPr/>
        </p:nvSpPr>
        <p:spPr bwMode="auto">
          <a:xfrm>
            <a:off x="2203302" y="1840917"/>
            <a:ext cx="209723" cy="93210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9" y="7560"/>
                  <a:pt x="33599" y="19979"/>
                  <a:pt x="43200" y="377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4173101" name=""/>
          <p:cNvSpPr/>
          <p:nvPr/>
        </p:nvSpPr>
        <p:spPr bwMode="auto">
          <a:xfrm>
            <a:off x="2646054" y="1922475"/>
            <a:ext cx="116513" cy="710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919" y="0"/>
                </a:moveTo>
                <a:cubicBezTo>
                  <a:pt x="0" y="11331"/>
                  <a:pt x="0" y="31160"/>
                  <a:pt x="12960" y="38950"/>
                </a:cubicBezTo>
                <a:cubicBezTo>
                  <a:pt x="25919" y="43200"/>
                  <a:pt x="43200" y="42491"/>
                  <a:pt x="43200" y="3611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46511" name=""/>
          <p:cNvSpPr/>
          <p:nvPr/>
        </p:nvSpPr>
        <p:spPr bwMode="auto">
          <a:xfrm>
            <a:off x="3251925" y="1910825"/>
            <a:ext cx="244678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228" y="7200"/>
                  <a:pt x="24685" y="22628"/>
                  <a:pt x="37028" y="38057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934239" name=""/>
          <p:cNvSpPr/>
          <p:nvPr/>
        </p:nvSpPr>
        <p:spPr bwMode="auto">
          <a:xfrm>
            <a:off x="3764586" y="1817614"/>
            <a:ext cx="267981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56" y="9163"/>
                </a:moveTo>
                <a:cubicBezTo>
                  <a:pt x="0" y="17018"/>
                  <a:pt x="7513" y="35345"/>
                  <a:pt x="16904" y="41890"/>
                </a:cubicBezTo>
                <a:cubicBezTo>
                  <a:pt x="28173" y="43200"/>
                  <a:pt x="39443" y="34036"/>
                  <a:pt x="43200" y="14399"/>
                </a:cubicBezTo>
                <a:lnTo>
                  <a:pt x="37565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3398340" name=""/>
          <p:cNvSpPr/>
          <p:nvPr/>
        </p:nvSpPr>
        <p:spPr bwMode="auto">
          <a:xfrm>
            <a:off x="3799539" y="1747705"/>
            <a:ext cx="116513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25920" y="1890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900578" name=""/>
          <p:cNvSpPr/>
          <p:nvPr/>
        </p:nvSpPr>
        <p:spPr bwMode="auto">
          <a:xfrm>
            <a:off x="3018898" y="2167154"/>
            <a:ext cx="361191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574" y="5184"/>
                  <a:pt x="16722" y="17279"/>
                  <a:pt x="29264" y="32832"/>
                </a:cubicBezTo>
                <a:quadBezTo>
                  <a:pt x="37625" y="3974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768151" name=""/>
          <p:cNvSpPr/>
          <p:nvPr/>
        </p:nvSpPr>
        <p:spPr bwMode="auto">
          <a:xfrm>
            <a:off x="3135411" y="2190458"/>
            <a:ext cx="81558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0857" y="7199"/>
                  <a:pt x="18514" y="18000"/>
                  <a:pt x="0" y="36000"/>
                </a:cubicBezTo>
                <a:lnTo>
                  <a:pt x="12342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9793963" name=""/>
          <p:cNvSpPr/>
          <p:nvPr/>
        </p:nvSpPr>
        <p:spPr bwMode="auto">
          <a:xfrm>
            <a:off x="4079173" y="1479723"/>
            <a:ext cx="233026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39" y="15026"/>
                  <a:pt x="23759" y="31930"/>
                  <a:pt x="28079" y="43200"/>
                </a:cubicBezTo>
                <a:quadBezTo>
                  <a:pt x="38880" y="37565"/>
                  <a:pt x="43200" y="3005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5157191" name=""/>
          <p:cNvSpPr/>
          <p:nvPr/>
        </p:nvSpPr>
        <p:spPr bwMode="auto">
          <a:xfrm>
            <a:off x="4358806" y="1281650"/>
            <a:ext cx="186421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800" y="0"/>
                </a:moveTo>
                <a:cubicBezTo>
                  <a:pt x="35100" y="7448"/>
                  <a:pt x="32400" y="14896"/>
                  <a:pt x="21600" y="26813"/>
                </a:cubicBezTo>
                <a:cubicBezTo>
                  <a:pt x="8100" y="35751"/>
                  <a:pt x="0" y="43200"/>
                  <a:pt x="32400" y="32772"/>
                </a:cubicBezTo>
                <a:lnTo>
                  <a:pt x="43200" y="2830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027080" name=""/>
          <p:cNvSpPr/>
          <p:nvPr/>
        </p:nvSpPr>
        <p:spPr bwMode="auto">
          <a:xfrm>
            <a:off x="4498622" y="1456421"/>
            <a:ext cx="186421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25083"/>
                  <a:pt x="37800" y="37625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79628" name=""/>
          <p:cNvSpPr/>
          <p:nvPr/>
        </p:nvSpPr>
        <p:spPr bwMode="auto">
          <a:xfrm>
            <a:off x="1818806" y="1794310"/>
            <a:ext cx="687430" cy="19108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572" y="9746"/>
                  <a:pt x="23430" y="16595"/>
                  <a:pt x="31484" y="27395"/>
                </a:cubicBezTo>
                <a:quadBezTo>
                  <a:pt x="39538" y="39248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273134" name=""/>
          <p:cNvSpPr/>
          <p:nvPr/>
        </p:nvSpPr>
        <p:spPr bwMode="auto">
          <a:xfrm>
            <a:off x="1888714" y="1293302"/>
            <a:ext cx="3833302" cy="207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435"/>
                </a:moveTo>
                <a:cubicBezTo>
                  <a:pt x="787" y="10193"/>
                  <a:pt x="2100" y="9707"/>
                  <a:pt x="6696" y="7766"/>
                </a:cubicBezTo>
                <a:cubicBezTo>
                  <a:pt x="14575" y="4368"/>
                  <a:pt x="23372" y="3883"/>
                  <a:pt x="32432" y="4853"/>
                </a:cubicBezTo>
                <a:cubicBezTo>
                  <a:pt x="37159" y="3640"/>
                  <a:pt x="39786" y="1456"/>
                  <a:pt x="40311" y="728"/>
                </a:cubicBezTo>
                <a:cubicBezTo>
                  <a:pt x="40705" y="0"/>
                  <a:pt x="40705" y="2912"/>
                  <a:pt x="41361" y="8251"/>
                </a:cubicBezTo>
                <a:cubicBezTo>
                  <a:pt x="42806" y="18444"/>
                  <a:pt x="43200" y="26211"/>
                  <a:pt x="42806" y="29608"/>
                </a:cubicBezTo>
                <a:cubicBezTo>
                  <a:pt x="42018" y="31307"/>
                  <a:pt x="40705" y="33249"/>
                  <a:pt x="39129" y="34948"/>
                </a:cubicBezTo>
                <a:cubicBezTo>
                  <a:pt x="37291" y="36647"/>
                  <a:pt x="34533" y="37617"/>
                  <a:pt x="29150" y="38831"/>
                </a:cubicBezTo>
                <a:cubicBezTo>
                  <a:pt x="22716" y="39316"/>
                  <a:pt x="12474" y="40044"/>
                  <a:pt x="6040" y="41258"/>
                </a:cubicBezTo>
                <a:quadBezTo>
                  <a:pt x="4201" y="42229"/>
                  <a:pt x="3676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7790536" name=""/>
          <p:cNvSpPr/>
          <p:nvPr/>
        </p:nvSpPr>
        <p:spPr bwMode="auto">
          <a:xfrm>
            <a:off x="2599449" y="2050641"/>
            <a:ext cx="221375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010" y="0"/>
                </a:moveTo>
                <a:cubicBezTo>
                  <a:pt x="13642" y="7200"/>
                  <a:pt x="9094" y="14400"/>
                  <a:pt x="6821" y="18514"/>
                </a:cubicBezTo>
                <a:cubicBezTo>
                  <a:pt x="9094" y="26742"/>
                  <a:pt x="13642" y="31885"/>
                  <a:pt x="22736" y="39085"/>
                </a:cubicBezTo>
                <a:cubicBezTo>
                  <a:pt x="27284" y="43200"/>
                  <a:pt x="38652" y="43200"/>
                  <a:pt x="43200" y="39085"/>
                </a:cubicBezTo>
                <a:cubicBezTo>
                  <a:pt x="34105" y="32914"/>
                  <a:pt x="22736" y="27771"/>
                  <a:pt x="9094" y="20571"/>
                </a:cubicBezTo>
                <a:lnTo>
                  <a:pt x="0" y="1851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815154" name="Google Shape;1302;p20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553668" name="Google Shape;1392;p22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271118" name="Google Shape;1397;p22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598085" name="Google Shape;1402;p22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38149" name="Google Shape;1407;p22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647022" name="Google Shape;1412;p22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44599469" name=""/>
          <p:cNvSpPr/>
          <p:nvPr/>
        </p:nvSpPr>
        <p:spPr bwMode="auto">
          <a:xfrm>
            <a:off x="1131375" y="4276054"/>
            <a:ext cx="850549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345"/>
                </a:moveTo>
                <a:cubicBezTo>
                  <a:pt x="3550" y="41236"/>
                  <a:pt x="8876" y="43200"/>
                  <a:pt x="17161" y="37309"/>
                </a:cubicBezTo>
                <a:quadBezTo>
                  <a:pt x="33139" y="19636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0014475" name=""/>
          <p:cNvSpPr/>
          <p:nvPr/>
        </p:nvSpPr>
        <p:spPr bwMode="auto">
          <a:xfrm>
            <a:off x="1084769" y="3017705"/>
            <a:ext cx="1281650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276"/>
                </a:moveTo>
                <a:cubicBezTo>
                  <a:pt x="785" y="29907"/>
                  <a:pt x="2356" y="36553"/>
                  <a:pt x="7854" y="43200"/>
                </a:cubicBezTo>
                <a:cubicBezTo>
                  <a:pt x="21207" y="28246"/>
                  <a:pt x="40058" y="4984"/>
                  <a:pt x="43200" y="0"/>
                </a:cubicBezTo>
                <a:lnTo>
                  <a:pt x="42021" y="830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465332" name=""/>
          <p:cNvSpPr/>
          <p:nvPr/>
        </p:nvSpPr>
        <p:spPr bwMode="auto">
          <a:xfrm>
            <a:off x="1795503" y="1992384"/>
            <a:ext cx="990366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181"/>
                </a:moveTo>
                <a:cubicBezTo>
                  <a:pt x="1016" y="43200"/>
                  <a:pt x="6098" y="43200"/>
                  <a:pt x="22870" y="32148"/>
                </a:cubicBezTo>
                <a:quadBezTo>
                  <a:pt x="39134" y="9041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759169" name=""/>
          <p:cNvSpPr/>
          <p:nvPr/>
        </p:nvSpPr>
        <p:spPr bwMode="auto">
          <a:xfrm>
            <a:off x="1061466" y="2936146"/>
            <a:ext cx="1235045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556"/>
                </a:moveTo>
                <a:cubicBezTo>
                  <a:pt x="2852" y="36878"/>
                  <a:pt x="4075" y="40039"/>
                  <a:pt x="8150" y="43200"/>
                </a:cubicBezTo>
                <a:cubicBezTo>
                  <a:pt x="12633" y="40039"/>
                  <a:pt x="30566" y="23180"/>
                  <a:pt x="37086" y="14751"/>
                </a:cubicBezTo>
                <a:quadBezTo>
                  <a:pt x="39939" y="842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801551" name=""/>
          <p:cNvSpPr/>
          <p:nvPr/>
        </p:nvSpPr>
        <p:spPr bwMode="auto">
          <a:xfrm>
            <a:off x="1504219" y="3576971"/>
            <a:ext cx="547614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199"/>
                </a:moveTo>
                <a:cubicBezTo>
                  <a:pt x="8272" y="31050"/>
                  <a:pt x="12868" y="41849"/>
                  <a:pt x="16544" y="43200"/>
                </a:cubicBezTo>
                <a:cubicBezTo>
                  <a:pt x="21140" y="40500"/>
                  <a:pt x="34008" y="22949"/>
                  <a:pt x="40442" y="1214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865151" name=""/>
          <p:cNvSpPr/>
          <p:nvPr/>
        </p:nvSpPr>
        <p:spPr bwMode="auto">
          <a:xfrm>
            <a:off x="1469265" y="4975137"/>
            <a:ext cx="710733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793"/>
                </a:moveTo>
                <a:cubicBezTo>
                  <a:pt x="708" y="38731"/>
                  <a:pt x="2832" y="43200"/>
                  <a:pt x="14163" y="37241"/>
                </a:cubicBezTo>
                <a:cubicBezTo>
                  <a:pt x="26203" y="22344"/>
                  <a:pt x="37534" y="8937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936052" name="Google Shape;1417;p229"/>
          <p:cNvSpPr txBox="1"/>
          <p:nvPr>
            <p:ph type="title"/>
          </p:nvPr>
        </p:nvSpPr>
        <p:spPr bwMode="auto">
          <a:xfrm>
            <a:off x="0" y="2867799"/>
            <a:ext cx="121919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9223372036854775807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098773" name="Google Shape;1422;p23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truncation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4885005" name="Google Shape;1427;p23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52386124" name=""/>
          <p:cNvSpPr/>
          <p:nvPr/>
        </p:nvSpPr>
        <p:spPr bwMode="auto">
          <a:xfrm>
            <a:off x="1865412" y="3949815"/>
            <a:ext cx="1165137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971"/>
                </a:moveTo>
                <a:cubicBezTo>
                  <a:pt x="2592" y="43200"/>
                  <a:pt x="11231" y="43200"/>
                  <a:pt x="32399" y="2262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6434950" name=""/>
          <p:cNvSpPr/>
          <p:nvPr/>
        </p:nvSpPr>
        <p:spPr bwMode="auto">
          <a:xfrm>
            <a:off x="3508255" y="3809999"/>
            <a:ext cx="501007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102" y="0"/>
                </a:moveTo>
                <a:cubicBezTo>
                  <a:pt x="31144" y="0"/>
                  <a:pt x="38176" y="0"/>
                  <a:pt x="43200" y="0"/>
                </a:cubicBezTo>
                <a:cubicBezTo>
                  <a:pt x="35162" y="7775"/>
                  <a:pt x="29134" y="13824"/>
                  <a:pt x="26120" y="17279"/>
                </a:cubicBezTo>
                <a:cubicBezTo>
                  <a:pt x="31144" y="17279"/>
                  <a:pt x="39181" y="19007"/>
                  <a:pt x="43200" y="21600"/>
                </a:cubicBezTo>
                <a:cubicBezTo>
                  <a:pt x="40186" y="26783"/>
                  <a:pt x="36167" y="30240"/>
                  <a:pt x="28130" y="37152"/>
                </a:cubicBezTo>
                <a:cubicBezTo>
                  <a:pt x="19088" y="42336"/>
                  <a:pt x="13060" y="43200"/>
                  <a:pt x="7032" y="41472"/>
                </a:cubicBezTo>
                <a:lnTo>
                  <a:pt x="0" y="3542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7648546" name=""/>
          <p:cNvSpPr/>
          <p:nvPr/>
        </p:nvSpPr>
        <p:spPr bwMode="auto">
          <a:xfrm>
            <a:off x="4055870" y="3716787"/>
            <a:ext cx="337889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429"/>
                </a:moveTo>
                <a:cubicBezTo>
                  <a:pt x="5958" y="3160"/>
                  <a:pt x="17875" y="0"/>
                  <a:pt x="29793" y="0"/>
                </a:cubicBezTo>
                <a:cubicBezTo>
                  <a:pt x="32772" y="4214"/>
                  <a:pt x="28303" y="14751"/>
                  <a:pt x="14896" y="34770"/>
                </a:cubicBezTo>
                <a:cubicBezTo>
                  <a:pt x="5958" y="43200"/>
                  <a:pt x="17875" y="37931"/>
                  <a:pt x="26813" y="35824"/>
                </a:cubicBezTo>
                <a:quadBezTo>
                  <a:pt x="37241" y="33717"/>
                  <a:pt x="43200" y="3055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3500540" name=""/>
          <p:cNvSpPr/>
          <p:nvPr/>
        </p:nvSpPr>
        <p:spPr bwMode="auto">
          <a:xfrm>
            <a:off x="4498622" y="3809999"/>
            <a:ext cx="104861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874432" name=""/>
          <p:cNvSpPr/>
          <p:nvPr/>
        </p:nvSpPr>
        <p:spPr bwMode="auto">
          <a:xfrm>
            <a:off x="4824861" y="3553669"/>
            <a:ext cx="396146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6027"/>
                  <a:pt x="5082" y="13060"/>
                  <a:pt x="8894" y="21097"/>
                </a:cubicBezTo>
                <a:cubicBezTo>
                  <a:pt x="11435" y="28130"/>
                  <a:pt x="17788" y="24111"/>
                  <a:pt x="25411" y="20093"/>
                </a:cubicBezTo>
                <a:cubicBezTo>
                  <a:pt x="33035" y="18083"/>
                  <a:pt x="39388" y="19088"/>
                  <a:pt x="43200" y="26120"/>
                </a:cubicBezTo>
                <a:cubicBezTo>
                  <a:pt x="36847" y="36167"/>
                  <a:pt x="30494" y="40186"/>
                  <a:pt x="20329" y="43200"/>
                </a:cubicBezTo>
                <a:cubicBezTo>
                  <a:pt x="12705" y="42195"/>
                  <a:pt x="3811" y="34158"/>
                  <a:pt x="1270" y="2813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97422" name=""/>
          <p:cNvSpPr/>
          <p:nvPr/>
        </p:nvSpPr>
        <p:spPr bwMode="auto">
          <a:xfrm>
            <a:off x="5279265" y="3705137"/>
            <a:ext cx="139815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8228"/>
                  <a:pt x="32399" y="28800"/>
                  <a:pt x="43200" y="43200"/>
                </a:cubicBezTo>
                <a:quadBezTo>
                  <a:pt x="14399" y="22628"/>
                  <a:pt x="7199" y="144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474045" name=""/>
          <p:cNvSpPr/>
          <p:nvPr/>
        </p:nvSpPr>
        <p:spPr bwMode="auto">
          <a:xfrm>
            <a:off x="5186054" y="3448806"/>
            <a:ext cx="104861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9599" y="2399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236607" name=""/>
          <p:cNvSpPr/>
          <p:nvPr/>
        </p:nvSpPr>
        <p:spPr bwMode="auto">
          <a:xfrm>
            <a:off x="5535595" y="3576971"/>
            <a:ext cx="256329" cy="59421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3563" y="27952"/>
                  <a:pt x="35345" y="38964"/>
                  <a:pt x="43200" y="43200"/>
                </a:cubicBezTo>
                <a:lnTo>
                  <a:pt x="33381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0748096" name=""/>
          <p:cNvSpPr/>
          <p:nvPr/>
        </p:nvSpPr>
        <p:spPr bwMode="auto">
          <a:xfrm>
            <a:off x="5617154" y="3716787"/>
            <a:ext cx="629173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600" y="32914"/>
                  <a:pt x="20800" y="12342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4853914" name=""/>
          <p:cNvSpPr/>
          <p:nvPr/>
        </p:nvSpPr>
        <p:spPr bwMode="auto">
          <a:xfrm>
            <a:off x="2296513" y="5103302"/>
            <a:ext cx="512659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818" y="43200"/>
                  <a:pt x="35345" y="144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484162" name=""/>
          <p:cNvSpPr/>
          <p:nvPr/>
        </p:nvSpPr>
        <p:spPr bwMode="auto">
          <a:xfrm>
            <a:off x="3776237" y="4870274"/>
            <a:ext cx="384494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7490" y="4214"/>
                  <a:pt x="18327" y="10536"/>
                  <a:pt x="1309" y="24234"/>
                </a:cubicBezTo>
                <a:cubicBezTo>
                  <a:pt x="0" y="34770"/>
                  <a:pt x="9163" y="43200"/>
                  <a:pt x="19636" y="43200"/>
                </a:cubicBezTo>
                <a:cubicBezTo>
                  <a:pt x="26181" y="36878"/>
                  <a:pt x="20945" y="27395"/>
                  <a:pt x="13090" y="24234"/>
                </a:cubicBezTo>
                <a:quadBezTo>
                  <a:pt x="7854" y="23180"/>
                  <a:pt x="2618" y="2212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5530927" name=""/>
          <p:cNvSpPr/>
          <p:nvPr/>
        </p:nvSpPr>
        <p:spPr bwMode="auto">
          <a:xfrm>
            <a:off x="4125778" y="4742109"/>
            <a:ext cx="302934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923" y="0"/>
                </a:moveTo>
                <a:cubicBezTo>
                  <a:pt x="16615" y="14400"/>
                  <a:pt x="3323" y="30857"/>
                  <a:pt x="0" y="43200"/>
                </a:cubicBezTo>
                <a:cubicBezTo>
                  <a:pt x="18276" y="34971"/>
                  <a:pt x="33230" y="24685"/>
                  <a:pt x="43200" y="1645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3718817" name=""/>
          <p:cNvSpPr/>
          <p:nvPr/>
        </p:nvSpPr>
        <p:spPr bwMode="auto">
          <a:xfrm>
            <a:off x="4382109" y="4777063"/>
            <a:ext cx="81558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8228"/>
                  <a:pt x="24685" y="2879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518366" name=""/>
          <p:cNvSpPr/>
          <p:nvPr/>
        </p:nvSpPr>
        <p:spPr bwMode="auto">
          <a:xfrm>
            <a:off x="4894769" y="4520733"/>
            <a:ext cx="233026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9439" y="34559"/>
                  <a:pt x="28080" y="2592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5382714" name=""/>
          <p:cNvSpPr/>
          <p:nvPr/>
        </p:nvSpPr>
        <p:spPr bwMode="auto">
          <a:xfrm>
            <a:off x="5290917" y="4287705"/>
            <a:ext cx="396146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623" y="11435"/>
                  <a:pt x="12705" y="19058"/>
                  <a:pt x="16517" y="26682"/>
                </a:cubicBezTo>
                <a:cubicBezTo>
                  <a:pt x="21600" y="19058"/>
                  <a:pt x="29223" y="10164"/>
                  <a:pt x="35576" y="5082"/>
                </a:cubicBezTo>
                <a:cubicBezTo>
                  <a:pt x="40658" y="8894"/>
                  <a:pt x="43200" y="15247"/>
                  <a:pt x="40658" y="25411"/>
                </a:cubicBezTo>
                <a:cubicBezTo>
                  <a:pt x="35576" y="33035"/>
                  <a:pt x="25411" y="41929"/>
                  <a:pt x="19058" y="43200"/>
                </a:cubicBezTo>
                <a:cubicBezTo>
                  <a:pt x="11435" y="35576"/>
                  <a:pt x="6352" y="27952"/>
                  <a:pt x="3811" y="1778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8090520" name=""/>
          <p:cNvSpPr/>
          <p:nvPr/>
        </p:nvSpPr>
        <p:spPr bwMode="auto">
          <a:xfrm>
            <a:off x="5908439" y="4462475"/>
            <a:ext cx="116513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79" y="11520"/>
                  <a:pt x="34560" y="3168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7766507" name=""/>
          <p:cNvSpPr/>
          <p:nvPr/>
        </p:nvSpPr>
        <p:spPr bwMode="auto">
          <a:xfrm>
            <a:off x="5943393" y="4380917"/>
            <a:ext cx="69907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72420" name=""/>
          <p:cNvSpPr/>
          <p:nvPr/>
        </p:nvSpPr>
        <p:spPr bwMode="auto">
          <a:xfrm>
            <a:off x="6211375" y="4136237"/>
            <a:ext cx="198073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623" y="4180"/>
                  <a:pt x="38117" y="30658"/>
                  <a:pt x="43200" y="37625"/>
                </a:cubicBezTo>
                <a:lnTo>
                  <a:pt x="40658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224805" name=""/>
          <p:cNvSpPr/>
          <p:nvPr/>
        </p:nvSpPr>
        <p:spPr bwMode="auto">
          <a:xfrm>
            <a:off x="6199723" y="4334310"/>
            <a:ext cx="267981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1269" y="24685"/>
                  <a:pt x="20660" y="9257"/>
                  <a:pt x="33808" y="0"/>
                </a:cubicBezTo>
                <a:lnTo>
                  <a:pt x="43200" y="925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0768662" name=""/>
          <p:cNvSpPr/>
          <p:nvPr/>
        </p:nvSpPr>
        <p:spPr bwMode="auto">
          <a:xfrm>
            <a:off x="1655687" y="3169173"/>
            <a:ext cx="699081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399" y="33035"/>
                  <a:pt x="39600" y="7623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214418" name=""/>
          <p:cNvSpPr/>
          <p:nvPr/>
        </p:nvSpPr>
        <p:spPr bwMode="auto">
          <a:xfrm>
            <a:off x="2681007" y="3064310"/>
            <a:ext cx="291283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89"/>
                </a:moveTo>
                <a:cubicBezTo>
                  <a:pt x="8639" y="0"/>
                  <a:pt x="15551" y="2979"/>
                  <a:pt x="6911" y="16386"/>
                </a:cubicBezTo>
                <a:cubicBezTo>
                  <a:pt x="3455" y="22344"/>
                  <a:pt x="29376" y="22344"/>
                  <a:pt x="43200" y="26813"/>
                </a:cubicBezTo>
                <a:cubicBezTo>
                  <a:pt x="36287" y="32772"/>
                  <a:pt x="27648" y="40220"/>
                  <a:pt x="19007" y="41710"/>
                </a:cubicBezTo>
                <a:lnTo>
                  <a:pt x="6911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936926" name=""/>
          <p:cNvSpPr/>
          <p:nvPr/>
        </p:nvSpPr>
        <p:spPr bwMode="auto">
          <a:xfrm>
            <a:off x="2983943" y="3052659"/>
            <a:ext cx="431100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67" y="7714"/>
                </a:moveTo>
                <a:cubicBezTo>
                  <a:pt x="4670" y="0"/>
                  <a:pt x="11675" y="7714"/>
                  <a:pt x="10508" y="20057"/>
                </a:cubicBezTo>
                <a:cubicBezTo>
                  <a:pt x="5837" y="29314"/>
                  <a:pt x="0" y="43200"/>
                  <a:pt x="9340" y="41657"/>
                </a:cubicBezTo>
                <a:cubicBezTo>
                  <a:pt x="19848" y="32399"/>
                  <a:pt x="32691" y="21599"/>
                  <a:pt x="37362" y="20057"/>
                </a:cubicBezTo>
                <a:lnTo>
                  <a:pt x="43199" y="2622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130953" name=""/>
          <p:cNvSpPr/>
          <p:nvPr/>
        </p:nvSpPr>
        <p:spPr bwMode="auto">
          <a:xfrm>
            <a:off x="3473302" y="3075962"/>
            <a:ext cx="337889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937" y="33599"/>
                  <a:pt x="26813" y="144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2108884" name=""/>
          <p:cNvSpPr/>
          <p:nvPr/>
        </p:nvSpPr>
        <p:spPr bwMode="auto">
          <a:xfrm>
            <a:off x="3951007" y="2807981"/>
            <a:ext cx="244678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400" y="0"/>
                </a:moveTo>
                <a:cubicBezTo>
                  <a:pt x="12342" y="12505"/>
                  <a:pt x="14400" y="21599"/>
                  <a:pt x="14400" y="27284"/>
                </a:cubicBezTo>
                <a:cubicBezTo>
                  <a:pt x="20571" y="22736"/>
                  <a:pt x="32914" y="17052"/>
                  <a:pt x="43200" y="21599"/>
                </a:cubicBezTo>
                <a:cubicBezTo>
                  <a:pt x="41142" y="31831"/>
                  <a:pt x="28800" y="37515"/>
                  <a:pt x="12342" y="43200"/>
                </a:cubicBezTo>
                <a:quadBezTo>
                  <a:pt x="4114" y="38652"/>
                  <a:pt x="0" y="3410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055551" name=""/>
          <p:cNvSpPr/>
          <p:nvPr/>
        </p:nvSpPr>
        <p:spPr bwMode="auto">
          <a:xfrm>
            <a:off x="4253943" y="3017705"/>
            <a:ext cx="0" cy="81558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4299167" name=""/>
          <p:cNvSpPr/>
          <p:nvPr/>
        </p:nvSpPr>
        <p:spPr bwMode="auto">
          <a:xfrm>
            <a:off x="4160733" y="2901191"/>
            <a:ext cx="69907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1834349" name=""/>
          <p:cNvSpPr/>
          <p:nvPr/>
        </p:nvSpPr>
        <p:spPr bwMode="auto">
          <a:xfrm>
            <a:off x="4347154" y="2901191"/>
            <a:ext cx="104861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199" y="23759"/>
                  <a:pt x="43200" y="43200"/>
                  <a:pt x="19199" y="3672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6233340" name=""/>
          <p:cNvSpPr/>
          <p:nvPr/>
        </p:nvSpPr>
        <p:spPr bwMode="auto">
          <a:xfrm>
            <a:off x="4323852" y="2947797"/>
            <a:ext cx="116513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600" y="432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0156802" name=""/>
          <p:cNvSpPr/>
          <p:nvPr/>
        </p:nvSpPr>
        <p:spPr bwMode="auto">
          <a:xfrm>
            <a:off x="1702293" y="2470090"/>
            <a:ext cx="1293302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945" y="43200"/>
                  <a:pt x="11675" y="0"/>
                  <a:pt x="31524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0678691" name=""/>
          <p:cNvSpPr/>
          <p:nvPr/>
        </p:nvSpPr>
        <p:spPr bwMode="auto">
          <a:xfrm>
            <a:off x="3438347" y="2132201"/>
            <a:ext cx="25632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636" y="0"/>
                </a:moveTo>
                <a:cubicBezTo>
                  <a:pt x="7854" y="9257"/>
                  <a:pt x="0" y="20057"/>
                  <a:pt x="3927" y="33942"/>
                </a:cubicBezTo>
                <a:cubicBezTo>
                  <a:pt x="17672" y="41657"/>
                  <a:pt x="29454" y="43200"/>
                  <a:pt x="43200" y="43200"/>
                </a:cubicBezTo>
                <a:cubicBezTo>
                  <a:pt x="37309" y="35485"/>
                  <a:pt x="23563" y="33942"/>
                  <a:pt x="13745" y="33942"/>
                </a:cubicBezTo>
                <a:lnTo>
                  <a:pt x="5890" y="324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1551882" name=""/>
          <p:cNvSpPr/>
          <p:nvPr/>
        </p:nvSpPr>
        <p:spPr bwMode="auto">
          <a:xfrm>
            <a:off x="3706329" y="2085595"/>
            <a:ext cx="337889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386" y="0"/>
                </a:moveTo>
                <a:cubicBezTo>
                  <a:pt x="11917" y="14400"/>
                  <a:pt x="4468" y="30857"/>
                  <a:pt x="0" y="43200"/>
                </a:cubicBezTo>
                <a:quadBezTo>
                  <a:pt x="14896" y="30857"/>
                  <a:pt x="43200" y="822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924324" name=""/>
          <p:cNvSpPr/>
          <p:nvPr/>
        </p:nvSpPr>
        <p:spPr bwMode="auto">
          <a:xfrm>
            <a:off x="4055870" y="2108898"/>
            <a:ext cx="116513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80" y="20571"/>
                  <a:pt x="30240" y="34971"/>
                  <a:pt x="43200" y="431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1781946" name=""/>
          <p:cNvSpPr/>
          <p:nvPr/>
        </p:nvSpPr>
        <p:spPr bwMode="auto">
          <a:xfrm>
            <a:off x="4428714" y="1875870"/>
            <a:ext cx="267981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391" y="20571"/>
                  <a:pt x="22539" y="37028"/>
                  <a:pt x="24417" y="43200"/>
                </a:cubicBezTo>
                <a:cubicBezTo>
                  <a:pt x="30052" y="38057"/>
                  <a:pt x="35686" y="31885"/>
                  <a:pt x="43200" y="267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611582" name=""/>
          <p:cNvSpPr/>
          <p:nvPr/>
        </p:nvSpPr>
        <p:spPr bwMode="auto">
          <a:xfrm>
            <a:off x="4650090" y="2295319"/>
            <a:ext cx="69907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213061" name=""/>
          <p:cNvSpPr/>
          <p:nvPr/>
        </p:nvSpPr>
        <p:spPr bwMode="auto">
          <a:xfrm>
            <a:off x="4452017" y="2167154"/>
            <a:ext cx="279631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000" y="1799"/>
                </a:moveTo>
                <a:cubicBezTo>
                  <a:pt x="43200" y="0"/>
                  <a:pt x="41400" y="17999"/>
                  <a:pt x="28800" y="32400"/>
                </a:cubicBezTo>
                <a:cubicBezTo>
                  <a:pt x="18000" y="41400"/>
                  <a:pt x="10799" y="43200"/>
                  <a:pt x="0" y="396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915828" name=""/>
          <p:cNvSpPr/>
          <p:nvPr/>
        </p:nvSpPr>
        <p:spPr bwMode="auto">
          <a:xfrm>
            <a:off x="4824861" y="2132201"/>
            <a:ext cx="93210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37800" y="33035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0223907" name=""/>
          <p:cNvSpPr/>
          <p:nvPr/>
        </p:nvSpPr>
        <p:spPr bwMode="auto">
          <a:xfrm>
            <a:off x="4801558" y="1829265"/>
            <a:ext cx="46605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4883826" name=""/>
          <p:cNvSpPr/>
          <p:nvPr/>
        </p:nvSpPr>
        <p:spPr bwMode="auto">
          <a:xfrm>
            <a:off x="4906421" y="1805962"/>
            <a:ext cx="256329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890" y="4430"/>
                  <a:pt x="23563" y="19938"/>
                  <a:pt x="37309" y="35446"/>
                </a:cubicBezTo>
                <a:quadBezTo>
                  <a:pt x="43200" y="43200"/>
                  <a:pt x="33381" y="398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470630" name=""/>
          <p:cNvSpPr/>
          <p:nvPr/>
        </p:nvSpPr>
        <p:spPr bwMode="auto">
          <a:xfrm>
            <a:off x="5022934" y="1887522"/>
            <a:ext cx="396146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164" y="27000"/>
                  <a:pt x="25411" y="0"/>
                  <a:pt x="38117" y="0"/>
                </a:cubicBezTo>
                <a:lnTo>
                  <a:pt x="43200" y="26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70866" name=""/>
          <p:cNvSpPr/>
          <p:nvPr/>
        </p:nvSpPr>
        <p:spPr bwMode="auto">
          <a:xfrm>
            <a:off x="1317797" y="3262383"/>
            <a:ext cx="803943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287"/>
                </a:moveTo>
                <a:cubicBezTo>
                  <a:pt x="626" y="43200"/>
                  <a:pt x="6260" y="38015"/>
                  <a:pt x="16278" y="27647"/>
                </a:cubicBezTo>
                <a:quadBezTo>
                  <a:pt x="36313" y="6911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382337" name=""/>
          <p:cNvSpPr/>
          <p:nvPr/>
        </p:nvSpPr>
        <p:spPr bwMode="auto">
          <a:xfrm>
            <a:off x="374035" y="2132201"/>
            <a:ext cx="2120549" cy="10835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160" y="23690"/>
                </a:moveTo>
                <a:cubicBezTo>
                  <a:pt x="26821" y="26941"/>
                  <a:pt x="27534" y="28800"/>
                  <a:pt x="28246" y="32051"/>
                </a:cubicBezTo>
                <a:cubicBezTo>
                  <a:pt x="30382" y="33445"/>
                  <a:pt x="32756" y="30658"/>
                  <a:pt x="34654" y="26941"/>
                </a:cubicBezTo>
                <a:cubicBezTo>
                  <a:pt x="36316" y="24619"/>
                  <a:pt x="38215" y="22296"/>
                  <a:pt x="39402" y="19974"/>
                </a:cubicBezTo>
                <a:cubicBezTo>
                  <a:pt x="40351" y="19045"/>
                  <a:pt x="41301" y="18116"/>
                  <a:pt x="42487" y="16258"/>
                </a:cubicBezTo>
                <a:cubicBezTo>
                  <a:pt x="43200" y="14864"/>
                  <a:pt x="42250" y="13470"/>
                  <a:pt x="40589" y="12077"/>
                </a:cubicBezTo>
                <a:cubicBezTo>
                  <a:pt x="38690" y="10683"/>
                  <a:pt x="36316" y="8825"/>
                  <a:pt x="34417" y="7432"/>
                </a:cubicBezTo>
                <a:cubicBezTo>
                  <a:pt x="32756" y="6503"/>
                  <a:pt x="31331" y="5574"/>
                  <a:pt x="29670" y="4180"/>
                </a:cubicBezTo>
                <a:cubicBezTo>
                  <a:pt x="27296" y="2322"/>
                  <a:pt x="24923" y="929"/>
                  <a:pt x="23024" y="464"/>
                </a:cubicBezTo>
                <a:cubicBezTo>
                  <a:pt x="21125" y="464"/>
                  <a:pt x="19226" y="929"/>
                  <a:pt x="17802" y="1858"/>
                </a:cubicBezTo>
                <a:cubicBezTo>
                  <a:pt x="15903" y="2322"/>
                  <a:pt x="12817" y="3716"/>
                  <a:pt x="11156" y="4645"/>
                </a:cubicBezTo>
                <a:cubicBezTo>
                  <a:pt x="9731" y="6038"/>
                  <a:pt x="8782" y="6967"/>
                  <a:pt x="7358" y="8825"/>
                </a:cubicBezTo>
                <a:cubicBezTo>
                  <a:pt x="6171" y="9754"/>
                  <a:pt x="5221" y="11148"/>
                  <a:pt x="4035" y="13470"/>
                </a:cubicBezTo>
                <a:cubicBezTo>
                  <a:pt x="3085" y="15329"/>
                  <a:pt x="3085" y="17651"/>
                  <a:pt x="3323" y="19974"/>
                </a:cubicBezTo>
                <a:cubicBezTo>
                  <a:pt x="3797" y="22761"/>
                  <a:pt x="4272" y="25083"/>
                  <a:pt x="4984" y="26941"/>
                </a:cubicBezTo>
                <a:cubicBezTo>
                  <a:pt x="5696" y="28335"/>
                  <a:pt x="6646" y="30193"/>
                  <a:pt x="8070" y="32980"/>
                </a:cubicBezTo>
                <a:cubicBezTo>
                  <a:pt x="9969" y="35303"/>
                  <a:pt x="11156" y="37161"/>
                  <a:pt x="12105" y="38554"/>
                </a:cubicBezTo>
                <a:cubicBezTo>
                  <a:pt x="13767" y="39948"/>
                  <a:pt x="15665" y="41341"/>
                  <a:pt x="17564" y="42270"/>
                </a:cubicBezTo>
                <a:cubicBezTo>
                  <a:pt x="18989" y="42270"/>
                  <a:pt x="20887" y="42270"/>
                  <a:pt x="22312" y="42270"/>
                </a:cubicBezTo>
                <a:cubicBezTo>
                  <a:pt x="23736" y="41341"/>
                  <a:pt x="25397" y="39948"/>
                  <a:pt x="27534" y="36696"/>
                </a:cubicBezTo>
                <a:cubicBezTo>
                  <a:pt x="28720" y="34374"/>
                  <a:pt x="29670" y="32980"/>
                  <a:pt x="30382" y="30193"/>
                </a:cubicBezTo>
                <a:cubicBezTo>
                  <a:pt x="30382" y="26477"/>
                  <a:pt x="30145" y="21832"/>
                  <a:pt x="29670" y="19509"/>
                </a:cubicBezTo>
                <a:cubicBezTo>
                  <a:pt x="28483" y="17187"/>
                  <a:pt x="27296" y="14864"/>
                  <a:pt x="26347" y="13006"/>
                </a:cubicBezTo>
                <a:cubicBezTo>
                  <a:pt x="24923" y="11148"/>
                  <a:pt x="23024" y="8825"/>
                  <a:pt x="21600" y="7896"/>
                </a:cubicBezTo>
                <a:cubicBezTo>
                  <a:pt x="20650" y="6967"/>
                  <a:pt x="18989" y="5574"/>
                  <a:pt x="17564" y="5109"/>
                </a:cubicBezTo>
                <a:cubicBezTo>
                  <a:pt x="16140" y="4645"/>
                  <a:pt x="14953" y="4180"/>
                  <a:pt x="13292" y="4180"/>
                </a:cubicBezTo>
                <a:cubicBezTo>
                  <a:pt x="11868" y="4180"/>
                  <a:pt x="10206" y="5109"/>
                  <a:pt x="8782" y="5574"/>
                </a:cubicBezTo>
                <a:cubicBezTo>
                  <a:pt x="7595" y="6038"/>
                  <a:pt x="6646" y="6503"/>
                  <a:pt x="5459" y="7432"/>
                </a:cubicBezTo>
                <a:cubicBezTo>
                  <a:pt x="4272" y="8825"/>
                  <a:pt x="2848" y="10219"/>
                  <a:pt x="1898" y="11612"/>
                </a:cubicBezTo>
                <a:cubicBezTo>
                  <a:pt x="1186" y="14864"/>
                  <a:pt x="712" y="17187"/>
                  <a:pt x="474" y="20438"/>
                </a:cubicBezTo>
                <a:cubicBezTo>
                  <a:pt x="712" y="23225"/>
                  <a:pt x="1424" y="25548"/>
                  <a:pt x="2373" y="27870"/>
                </a:cubicBezTo>
                <a:cubicBezTo>
                  <a:pt x="3323" y="29729"/>
                  <a:pt x="5221" y="31587"/>
                  <a:pt x="6171" y="32980"/>
                </a:cubicBezTo>
                <a:cubicBezTo>
                  <a:pt x="7358" y="34374"/>
                  <a:pt x="8782" y="35767"/>
                  <a:pt x="10918" y="38090"/>
                </a:cubicBezTo>
                <a:cubicBezTo>
                  <a:pt x="12817" y="39948"/>
                  <a:pt x="14716" y="41341"/>
                  <a:pt x="16378" y="42270"/>
                </a:cubicBezTo>
                <a:cubicBezTo>
                  <a:pt x="18276" y="42735"/>
                  <a:pt x="20175" y="43200"/>
                  <a:pt x="21362" y="43200"/>
                </a:cubicBezTo>
                <a:cubicBezTo>
                  <a:pt x="23261" y="42270"/>
                  <a:pt x="24685" y="41341"/>
                  <a:pt x="26109" y="39948"/>
                </a:cubicBezTo>
                <a:cubicBezTo>
                  <a:pt x="27534" y="38090"/>
                  <a:pt x="28958" y="35767"/>
                  <a:pt x="29907" y="33909"/>
                </a:cubicBezTo>
                <a:cubicBezTo>
                  <a:pt x="30857" y="32051"/>
                  <a:pt x="31331" y="30193"/>
                  <a:pt x="31806" y="27406"/>
                </a:cubicBezTo>
                <a:cubicBezTo>
                  <a:pt x="31569" y="25083"/>
                  <a:pt x="31094" y="20438"/>
                  <a:pt x="29907" y="16722"/>
                </a:cubicBezTo>
                <a:cubicBezTo>
                  <a:pt x="28958" y="14400"/>
                  <a:pt x="27534" y="12541"/>
                  <a:pt x="26584" y="11148"/>
                </a:cubicBezTo>
                <a:cubicBezTo>
                  <a:pt x="25160" y="9754"/>
                  <a:pt x="23498" y="7896"/>
                  <a:pt x="21125" y="5109"/>
                </a:cubicBezTo>
                <a:cubicBezTo>
                  <a:pt x="19701" y="3716"/>
                  <a:pt x="17802" y="1393"/>
                  <a:pt x="16140" y="464"/>
                </a:cubicBezTo>
                <a:cubicBezTo>
                  <a:pt x="14953" y="0"/>
                  <a:pt x="12105" y="0"/>
                  <a:pt x="10443" y="464"/>
                </a:cubicBezTo>
                <a:cubicBezTo>
                  <a:pt x="9019" y="1393"/>
                  <a:pt x="7358" y="2322"/>
                  <a:pt x="5459" y="3251"/>
                </a:cubicBezTo>
                <a:cubicBezTo>
                  <a:pt x="4272" y="3716"/>
                  <a:pt x="3323" y="4645"/>
                  <a:pt x="2136" y="5574"/>
                </a:cubicBezTo>
                <a:cubicBezTo>
                  <a:pt x="1186" y="6967"/>
                  <a:pt x="237" y="9290"/>
                  <a:pt x="0" y="11612"/>
                </a:cubicBezTo>
                <a:cubicBezTo>
                  <a:pt x="0" y="14400"/>
                  <a:pt x="0" y="17187"/>
                  <a:pt x="237" y="19045"/>
                </a:cubicBezTo>
                <a:cubicBezTo>
                  <a:pt x="474" y="20903"/>
                  <a:pt x="712" y="23690"/>
                  <a:pt x="1186" y="25548"/>
                </a:cubicBezTo>
                <a:cubicBezTo>
                  <a:pt x="1661" y="27406"/>
                  <a:pt x="2848" y="29729"/>
                  <a:pt x="4035" y="31122"/>
                </a:cubicBezTo>
                <a:cubicBezTo>
                  <a:pt x="4984" y="32516"/>
                  <a:pt x="6171" y="33909"/>
                  <a:pt x="7358" y="35303"/>
                </a:cubicBezTo>
                <a:cubicBezTo>
                  <a:pt x="9257" y="36696"/>
                  <a:pt x="10443" y="38090"/>
                  <a:pt x="11868" y="39483"/>
                </a:cubicBezTo>
                <a:cubicBezTo>
                  <a:pt x="13054" y="40412"/>
                  <a:pt x="14479" y="41806"/>
                  <a:pt x="15903" y="41806"/>
                </a:cubicBezTo>
                <a:cubicBezTo>
                  <a:pt x="18039" y="42270"/>
                  <a:pt x="20413" y="39948"/>
                  <a:pt x="23024" y="36232"/>
                </a:cubicBezTo>
                <a:cubicBezTo>
                  <a:pt x="24923" y="33909"/>
                  <a:pt x="26109" y="32980"/>
                  <a:pt x="27059" y="31587"/>
                </a:cubicBezTo>
                <a:quadBezTo>
                  <a:pt x="27771" y="29264"/>
                  <a:pt x="27534" y="2740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794093" name="Google Shape;1432;p23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23077084" name=""/>
          <p:cNvSpPr/>
          <p:nvPr/>
        </p:nvSpPr>
        <p:spPr bwMode="auto">
          <a:xfrm>
            <a:off x="1946971" y="2353577"/>
            <a:ext cx="1514678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599"/>
                </a:moveTo>
                <a:cubicBezTo>
                  <a:pt x="5316" y="43200"/>
                  <a:pt x="21932" y="20399"/>
                  <a:pt x="38215" y="7200"/>
                </a:cubicBezTo>
                <a:cubicBezTo>
                  <a:pt x="43200" y="0"/>
                  <a:pt x="40209" y="2400"/>
                  <a:pt x="38215" y="95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7452410" name=""/>
          <p:cNvSpPr/>
          <p:nvPr/>
        </p:nvSpPr>
        <p:spPr bwMode="auto">
          <a:xfrm>
            <a:off x="1935319" y="3075962"/>
            <a:ext cx="1537981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654"/>
                </a:moveTo>
                <a:cubicBezTo>
                  <a:pt x="654" y="41890"/>
                  <a:pt x="2945" y="43200"/>
                  <a:pt x="10145" y="40581"/>
                </a:cubicBezTo>
                <a:cubicBezTo>
                  <a:pt x="23563" y="31418"/>
                  <a:pt x="41563" y="654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3713114" name=""/>
          <p:cNvSpPr/>
          <p:nvPr/>
        </p:nvSpPr>
        <p:spPr bwMode="auto">
          <a:xfrm>
            <a:off x="1865412" y="4147889"/>
            <a:ext cx="1083577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93" y="14400"/>
                  <a:pt x="4645" y="28800"/>
                  <a:pt x="11612" y="43200"/>
                </a:cubicBezTo>
                <a:cubicBezTo>
                  <a:pt x="29264" y="37440"/>
                  <a:pt x="43200" y="5759"/>
                  <a:pt x="40412" y="864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219963" name=""/>
          <p:cNvSpPr/>
          <p:nvPr/>
        </p:nvSpPr>
        <p:spPr bwMode="auto">
          <a:xfrm>
            <a:off x="1900366" y="4893577"/>
            <a:ext cx="932109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200"/>
                </a:moveTo>
                <a:cubicBezTo>
                  <a:pt x="4320" y="43200"/>
                  <a:pt x="18900" y="33600"/>
                  <a:pt x="33480" y="192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306745" name=""/>
          <p:cNvSpPr/>
          <p:nvPr/>
        </p:nvSpPr>
        <p:spPr bwMode="auto">
          <a:xfrm>
            <a:off x="2005229" y="1922475"/>
            <a:ext cx="838898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628"/>
                </a:moveTo>
                <a:cubicBezTo>
                  <a:pt x="2399" y="30857"/>
                  <a:pt x="3599" y="39085"/>
                  <a:pt x="9600" y="43199"/>
                </a:cubicBezTo>
                <a:cubicBezTo>
                  <a:pt x="17999" y="32914"/>
                  <a:pt x="37799" y="10285"/>
                  <a:pt x="43200" y="0"/>
                </a:cubicBezTo>
                <a:lnTo>
                  <a:pt x="40799" y="411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300615" name=""/>
          <p:cNvSpPr/>
          <p:nvPr/>
        </p:nvSpPr>
        <p:spPr bwMode="auto">
          <a:xfrm>
            <a:off x="1504219" y="5487797"/>
            <a:ext cx="547614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919"/>
                </a:moveTo>
                <a:cubicBezTo>
                  <a:pt x="3676" y="38879"/>
                  <a:pt x="10110" y="43200"/>
                  <a:pt x="24817" y="38879"/>
                </a:cubicBezTo>
                <a:quadBezTo>
                  <a:pt x="38604" y="216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7067299" name=""/>
          <p:cNvSpPr/>
          <p:nvPr/>
        </p:nvSpPr>
        <p:spPr bwMode="auto">
          <a:xfrm>
            <a:off x="2145045" y="897154"/>
            <a:ext cx="1095229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362"/>
                </a:moveTo>
                <a:cubicBezTo>
                  <a:pt x="459" y="42032"/>
                  <a:pt x="2297" y="43200"/>
                  <a:pt x="12408" y="36194"/>
                </a:cubicBezTo>
                <a:cubicBezTo>
                  <a:pt x="28493" y="18681"/>
                  <a:pt x="41821" y="3502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778600" name="Google Shape;1437;p23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51742472" name="Google Shape;1307;p20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03199" y="203199"/>
            <a:ext cx="11469511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2351378" name=""/>
          <p:cNvSpPr/>
          <p:nvPr/>
        </p:nvSpPr>
        <p:spPr bwMode="auto">
          <a:xfrm>
            <a:off x="1434310" y="757338"/>
            <a:ext cx="897154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914"/>
                </a:moveTo>
                <a:cubicBezTo>
                  <a:pt x="1683" y="39085"/>
                  <a:pt x="5049" y="43200"/>
                  <a:pt x="7854" y="43200"/>
                </a:cubicBezTo>
                <a:cubicBezTo>
                  <a:pt x="14587" y="39085"/>
                  <a:pt x="23002" y="28800"/>
                  <a:pt x="32540" y="16457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159219" name=""/>
          <p:cNvSpPr/>
          <p:nvPr/>
        </p:nvSpPr>
        <p:spPr bwMode="auto">
          <a:xfrm>
            <a:off x="2715962" y="838898"/>
            <a:ext cx="1002017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200"/>
                </a:moveTo>
                <a:cubicBezTo>
                  <a:pt x="502" y="26400"/>
                  <a:pt x="2009" y="36000"/>
                  <a:pt x="4520" y="40800"/>
                </a:cubicBezTo>
                <a:cubicBezTo>
                  <a:pt x="7534" y="43200"/>
                  <a:pt x="11553" y="38400"/>
                  <a:pt x="16074" y="28800"/>
                </a:cubicBezTo>
                <a:cubicBezTo>
                  <a:pt x="26623" y="19200"/>
                  <a:pt x="36167" y="72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7589419" name=""/>
          <p:cNvSpPr/>
          <p:nvPr/>
        </p:nvSpPr>
        <p:spPr bwMode="auto">
          <a:xfrm>
            <a:off x="3974310" y="605870"/>
            <a:ext cx="1188439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838"/>
                </a:moveTo>
                <a:cubicBezTo>
                  <a:pt x="1694" y="39019"/>
                  <a:pt x="3811" y="41806"/>
                  <a:pt x="5929" y="43200"/>
                </a:cubicBezTo>
                <a:cubicBezTo>
                  <a:pt x="7623" y="41806"/>
                  <a:pt x="10588" y="39019"/>
                  <a:pt x="14823" y="33445"/>
                </a:cubicBezTo>
                <a:cubicBezTo>
                  <a:pt x="22023" y="25083"/>
                  <a:pt x="29647" y="16722"/>
                  <a:pt x="36423" y="8361"/>
                </a:cubicBezTo>
                <a:quadBezTo>
                  <a:pt x="40235" y="0"/>
                  <a:pt x="43200" y="557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984120" name=""/>
          <p:cNvSpPr/>
          <p:nvPr/>
        </p:nvSpPr>
        <p:spPr bwMode="auto">
          <a:xfrm>
            <a:off x="6269631" y="605870"/>
            <a:ext cx="11650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3745"/>
                  <a:pt x="43200" y="21600"/>
                  <a:pt x="43200" y="33381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983904" name=""/>
          <p:cNvSpPr/>
          <p:nvPr/>
        </p:nvSpPr>
        <p:spPr bwMode="auto">
          <a:xfrm>
            <a:off x="6397797" y="570917"/>
            <a:ext cx="244678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200"/>
                </a:moveTo>
                <a:cubicBezTo>
                  <a:pt x="34971" y="0"/>
                  <a:pt x="24685" y="0"/>
                  <a:pt x="16457" y="2400"/>
                </a:cubicBezTo>
                <a:cubicBezTo>
                  <a:pt x="8228" y="9600"/>
                  <a:pt x="6171" y="14400"/>
                  <a:pt x="4114" y="19200"/>
                </a:cubicBezTo>
                <a:cubicBezTo>
                  <a:pt x="4114" y="28800"/>
                  <a:pt x="6171" y="33600"/>
                  <a:pt x="18514" y="40800"/>
                </a:cubicBezTo>
                <a:cubicBezTo>
                  <a:pt x="30857" y="43200"/>
                  <a:pt x="39085" y="42000"/>
                  <a:pt x="43200" y="36000"/>
                </a:cubicBezTo>
                <a:cubicBezTo>
                  <a:pt x="37028" y="31200"/>
                  <a:pt x="22628" y="27600"/>
                  <a:pt x="12342" y="26400"/>
                </a:cubicBezTo>
                <a:lnTo>
                  <a:pt x="0" y="264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52754" name=""/>
          <p:cNvSpPr/>
          <p:nvPr/>
        </p:nvSpPr>
        <p:spPr bwMode="auto">
          <a:xfrm>
            <a:off x="6910458" y="535962"/>
            <a:ext cx="279631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599" y="900"/>
                </a:moveTo>
                <a:cubicBezTo>
                  <a:pt x="30600" y="0"/>
                  <a:pt x="21600" y="900"/>
                  <a:pt x="14400" y="3599"/>
                </a:cubicBezTo>
                <a:cubicBezTo>
                  <a:pt x="7199" y="8100"/>
                  <a:pt x="3600" y="11700"/>
                  <a:pt x="0" y="15300"/>
                </a:cubicBezTo>
                <a:cubicBezTo>
                  <a:pt x="0" y="23399"/>
                  <a:pt x="1800" y="26999"/>
                  <a:pt x="5400" y="30599"/>
                </a:cubicBezTo>
                <a:cubicBezTo>
                  <a:pt x="10800" y="34199"/>
                  <a:pt x="19799" y="36900"/>
                  <a:pt x="27000" y="37799"/>
                </a:cubicBezTo>
                <a:cubicBezTo>
                  <a:pt x="30600" y="34199"/>
                  <a:pt x="25199" y="30599"/>
                  <a:pt x="16200" y="28800"/>
                </a:cubicBezTo>
                <a:cubicBezTo>
                  <a:pt x="7199" y="27899"/>
                  <a:pt x="18000" y="26999"/>
                  <a:pt x="25199" y="26100"/>
                </a:cubicBezTo>
                <a:cubicBezTo>
                  <a:pt x="30600" y="29700"/>
                  <a:pt x="36000" y="35099"/>
                  <a:pt x="41400" y="395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9570406" name=""/>
          <p:cNvSpPr/>
          <p:nvPr/>
        </p:nvSpPr>
        <p:spPr bwMode="auto">
          <a:xfrm>
            <a:off x="7329907" y="687430"/>
            <a:ext cx="116513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2541"/>
                  <a:pt x="25920" y="30658"/>
                  <a:pt x="34560" y="37625"/>
                </a:cubicBezTo>
                <a:cubicBezTo>
                  <a:pt x="43200" y="43200"/>
                  <a:pt x="34560" y="37625"/>
                  <a:pt x="17280" y="32051"/>
                </a:cubicBezTo>
                <a:lnTo>
                  <a:pt x="0" y="2647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0436371" name=""/>
          <p:cNvSpPr/>
          <p:nvPr/>
        </p:nvSpPr>
        <p:spPr bwMode="auto">
          <a:xfrm>
            <a:off x="7259999" y="547614"/>
            <a:ext cx="477705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99"/>
                </a:moveTo>
                <a:cubicBezTo>
                  <a:pt x="8429" y="0"/>
                  <a:pt x="15804" y="0"/>
                  <a:pt x="21073" y="4499"/>
                </a:cubicBezTo>
                <a:cubicBezTo>
                  <a:pt x="25287" y="8099"/>
                  <a:pt x="26341" y="11699"/>
                  <a:pt x="25287" y="15299"/>
                </a:cubicBezTo>
                <a:cubicBezTo>
                  <a:pt x="21073" y="19799"/>
                  <a:pt x="26341" y="22499"/>
                  <a:pt x="31609" y="25200"/>
                </a:cubicBezTo>
                <a:cubicBezTo>
                  <a:pt x="35824" y="27900"/>
                  <a:pt x="40039" y="31499"/>
                  <a:pt x="43200" y="36900"/>
                </a:cubicBezTo>
                <a:cubicBezTo>
                  <a:pt x="38985" y="40500"/>
                  <a:pt x="35824" y="43200"/>
                  <a:pt x="32663" y="405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5958348" name=""/>
          <p:cNvSpPr/>
          <p:nvPr/>
        </p:nvSpPr>
        <p:spPr bwMode="auto">
          <a:xfrm>
            <a:off x="8028990" y="547614"/>
            <a:ext cx="33788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200"/>
                </a:moveTo>
                <a:cubicBezTo>
                  <a:pt x="34262" y="1599"/>
                  <a:pt x="22344" y="0"/>
                  <a:pt x="10427" y="799"/>
                </a:cubicBezTo>
                <a:cubicBezTo>
                  <a:pt x="2979" y="3200"/>
                  <a:pt x="0" y="7999"/>
                  <a:pt x="1489" y="11199"/>
                </a:cubicBezTo>
                <a:cubicBezTo>
                  <a:pt x="5958" y="14399"/>
                  <a:pt x="11917" y="18400"/>
                  <a:pt x="19365" y="23999"/>
                </a:cubicBezTo>
                <a:cubicBezTo>
                  <a:pt x="25324" y="27999"/>
                  <a:pt x="31282" y="31200"/>
                  <a:pt x="32772" y="35200"/>
                </a:cubicBezTo>
                <a:cubicBezTo>
                  <a:pt x="26813" y="39200"/>
                  <a:pt x="22344" y="41600"/>
                  <a:pt x="16386" y="43200"/>
                </a:cubicBezTo>
                <a:cubicBezTo>
                  <a:pt x="7448" y="37600"/>
                  <a:pt x="2979" y="34399"/>
                  <a:pt x="1489" y="31200"/>
                </a:cubicBezTo>
                <a:cubicBezTo>
                  <a:pt x="2979" y="27999"/>
                  <a:pt x="7448" y="24800"/>
                  <a:pt x="11917" y="21599"/>
                </a:cubicBezTo>
                <a:cubicBezTo>
                  <a:pt x="17875" y="18400"/>
                  <a:pt x="23834" y="15199"/>
                  <a:pt x="26813" y="119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804159" name=""/>
          <p:cNvSpPr/>
          <p:nvPr/>
        </p:nvSpPr>
        <p:spPr bwMode="auto">
          <a:xfrm>
            <a:off x="8588255" y="710733"/>
            <a:ext cx="384494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581" y="2400"/>
                </a:moveTo>
                <a:cubicBezTo>
                  <a:pt x="35345" y="800"/>
                  <a:pt x="28800" y="0"/>
                  <a:pt x="20945" y="0"/>
                </a:cubicBezTo>
                <a:cubicBezTo>
                  <a:pt x="15709" y="2400"/>
                  <a:pt x="10472" y="5600"/>
                  <a:pt x="5236" y="9599"/>
                </a:cubicBezTo>
                <a:cubicBezTo>
                  <a:pt x="1309" y="14400"/>
                  <a:pt x="0" y="23199"/>
                  <a:pt x="3927" y="26400"/>
                </a:cubicBezTo>
                <a:cubicBezTo>
                  <a:pt x="7854" y="29599"/>
                  <a:pt x="13090" y="31999"/>
                  <a:pt x="20945" y="33600"/>
                </a:cubicBezTo>
                <a:cubicBezTo>
                  <a:pt x="26181" y="32800"/>
                  <a:pt x="28800" y="29599"/>
                  <a:pt x="23563" y="28000"/>
                </a:cubicBezTo>
                <a:cubicBezTo>
                  <a:pt x="15709" y="26400"/>
                  <a:pt x="10472" y="25599"/>
                  <a:pt x="13090" y="22399"/>
                </a:cubicBezTo>
                <a:cubicBezTo>
                  <a:pt x="22254" y="22399"/>
                  <a:pt x="31418" y="23199"/>
                  <a:pt x="36654" y="26400"/>
                </a:cubicBezTo>
                <a:cubicBezTo>
                  <a:pt x="39272" y="29599"/>
                  <a:pt x="40581" y="35999"/>
                  <a:pt x="41890" y="39200"/>
                </a:cubicBezTo>
                <a:quadBezTo>
                  <a:pt x="41890" y="43200"/>
                  <a:pt x="43200" y="400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3640250" name=""/>
          <p:cNvSpPr/>
          <p:nvPr/>
        </p:nvSpPr>
        <p:spPr bwMode="auto">
          <a:xfrm>
            <a:off x="8926146" y="780641"/>
            <a:ext cx="361191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507"/>
                </a:moveTo>
                <a:cubicBezTo>
                  <a:pt x="2787" y="22153"/>
                  <a:pt x="8361" y="31015"/>
                  <a:pt x="11148" y="36553"/>
                </a:cubicBezTo>
                <a:cubicBezTo>
                  <a:pt x="5574" y="31015"/>
                  <a:pt x="1393" y="25476"/>
                  <a:pt x="1393" y="16615"/>
                </a:cubicBezTo>
                <a:cubicBezTo>
                  <a:pt x="1393" y="7753"/>
                  <a:pt x="5574" y="3323"/>
                  <a:pt x="13935" y="1107"/>
                </a:cubicBezTo>
                <a:cubicBezTo>
                  <a:pt x="19509" y="0"/>
                  <a:pt x="29264" y="2215"/>
                  <a:pt x="34838" y="6646"/>
                </a:cubicBezTo>
                <a:cubicBezTo>
                  <a:pt x="36232" y="11076"/>
                  <a:pt x="33445" y="17723"/>
                  <a:pt x="29264" y="21046"/>
                </a:cubicBezTo>
                <a:cubicBezTo>
                  <a:pt x="20903" y="22153"/>
                  <a:pt x="15329" y="21046"/>
                  <a:pt x="13935" y="16615"/>
                </a:cubicBezTo>
                <a:cubicBezTo>
                  <a:pt x="22296" y="15507"/>
                  <a:pt x="27870" y="18830"/>
                  <a:pt x="33445" y="23261"/>
                </a:cubicBezTo>
                <a:cubicBezTo>
                  <a:pt x="40412" y="29907"/>
                  <a:pt x="43200" y="35446"/>
                  <a:pt x="39019" y="39876"/>
                </a:cubicBezTo>
                <a:cubicBezTo>
                  <a:pt x="33445" y="40984"/>
                  <a:pt x="23690" y="42092"/>
                  <a:pt x="18116" y="43200"/>
                </a:cubicBezTo>
                <a:cubicBezTo>
                  <a:pt x="12541" y="42092"/>
                  <a:pt x="6967" y="36553"/>
                  <a:pt x="4180" y="3212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096192" name=""/>
          <p:cNvSpPr/>
          <p:nvPr/>
        </p:nvSpPr>
        <p:spPr bwMode="auto">
          <a:xfrm>
            <a:off x="10033026" y="768990"/>
            <a:ext cx="477705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119"/>
                </a:moveTo>
                <a:cubicBezTo>
                  <a:pt x="2107" y="23759"/>
                  <a:pt x="4214" y="32399"/>
                  <a:pt x="5268" y="41039"/>
                </a:cubicBezTo>
                <a:cubicBezTo>
                  <a:pt x="11590" y="43200"/>
                  <a:pt x="15804" y="38879"/>
                  <a:pt x="21073" y="30239"/>
                </a:cubicBezTo>
                <a:cubicBezTo>
                  <a:pt x="30556" y="19440"/>
                  <a:pt x="37931" y="864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173430" name=""/>
          <p:cNvSpPr/>
          <p:nvPr/>
        </p:nvSpPr>
        <p:spPr bwMode="auto">
          <a:xfrm>
            <a:off x="10755411" y="932109"/>
            <a:ext cx="279631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599" y="0"/>
                </a:moveTo>
                <a:cubicBezTo>
                  <a:pt x="14399" y="1234"/>
                  <a:pt x="5400" y="9874"/>
                  <a:pt x="1799" y="14811"/>
                </a:cubicBezTo>
                <a:cubicBezTo>
                  <a:pt x="0" y="23451"/>
                  <a:pt x="3600" y="33325"/>
                  <a:pt x="9000" y="37028"/>
                </a:cubicBezTo>
                <a:cubicBezTo>
                  <a:pt x="16200" y="41965"/>
                  <a:pt x="26999" y="43200"/>
                  <a:pt x="34199" y="40731"/>
                </a:cubicBezTo>
                <a:cubicBezTo>
                  <a:pt x="39599" y="33325"/>
                  <a:pt x="41400" y="28388"/>
                  <a:pt x="43200" y="23451"/>
                </a:cubicBezTo>
                <a:cubicBezTo>
                  <a:pt x="41400" y="13577"/>
                  <a:pt x="39599" y="8640"/>
                  <a:pt x="34199" y="3702"/>
                </a:cubicBezTo>
                <a:lnTo>
                  <a:pt x="26999" y="123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25500" name=""/>
          <p:cNvSpPr/>
          <p:nvPr/>
        </p:nvSpPr>
        <p:spPr bwMode="auto">
          <a:xfrm>
            <a:off x="11163210" y="943761"/>
            <a:ext cx="267981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539" y="0"/>
                </a:moveTo>
                <a:cubicBezTo>
                  <a:pt x="13147" y="1349"/>
                  <a:pt x="5634" y="9450"/>
                  <a:pt x="0" y="18900"/>
                </a:cubicBezTo>
                <a:cubicBezTo>
                  <a:pt x="0" y="29700"/>
                  <a:pt x="1878" y="35100"/>
                  <a:pt x="9391" y="43200"/>
                </a:cubicBezTo>
                <a:cubicBezTo>
                  <a:pt x="18782" y="43200"/>
                  <a:pt x="30052" y="40500"/>
                  <a:pt x="37565" y="36450"/>
                </a:cubicBezTo>
                <a:cubicBezTo>
                  <a:pt x="43200" y="29700"/>
                  <a:pt x="41321" y="18900"/>
                  <a:pt x="33808" y="13500"/>
                </a:cubicBezTo>
                <a:lnTo>
                  <a:pt x="28173" y="945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7190193" name=""/>
          <p:cNvSpPr/>
          <p:nvPr/>
        </p:nvSpPr>
        <p:spPr bwMode="auto">
          <a:xfrm>
            <a:off x="11407889" y="1002017"/>
            <a:ext cx="302934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923" y="5183"/>
                </a:moveTo>
                <a:cubicBezTo>
                  <a:pt x="16615" y="3455"/>
                  <a:pt x="8307" y="6911"/>
                  <a:pt x="3323" y="12095"/>
                </a:cubicBezTo>
                <a:cubicBezTo>
                  <a:pt x="1661" y="19007"/>
                  <a:pt x="0" y="25919"/>
                  <a:pt x="4984" y="39743"/>
                </a:cubicBezTo>
                <a:cubicBezTo>
                  <a:pt x="14953" y="43200"/>
                  <a:pt x="28246" y="43200"/>
                  <a:pt x="34892" y="41472"/>
                </a:cubicBezTo>
                <a:cubicBezTo>
                  <a:pt x="43200" y="32831"/>
                  <a:pt x="43200" y="24191"/>
                  <a:pt x="38215" y="12095"/>
                </a:cubicBezTo>
                <a:quadBezTo>
                  <a:pt x="33230" y="5183"/>
                  <a:pt x="26584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4168882" name=""/>
          <p:cNvSpPr/>
          <p:nvPr/>
        </p:nvSpPr>
        <p:spPr bwMode="auto">
          <a:xfrm>
            <a:off x="11699173" y="1002017"/>
            <a:ext cx="337889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4262" y="981"/>
                  <a:pt x="28303" y="3927"/>
                  <a:pt x="22344" y="7854"/>
                </a:cubicBezTo>
                <a:cubicBezTo>
                  <a:pt x="16386" y="11781"/>
                  <a:pt x="10427" y="15709"/>
                  <a:pt x="4468" y="20618"/>
                </a:cubicBezTo>
                <a:cubicBezTo>
                  <a:pt x="0" y="30436"/>
                  <a:pt x="1489" y="34363"/>
                  <a:pt x="7448" y="39272"/>
                </a:cubicBezTo>
                <a:cubicBezTo>
                  <a:pt x="13406" y="43200"/>
                  <a:pt x="22344" y="43200"/>
                  <a:pt x="28303" y="39272"/>
                </a:cubicBezTo>
                <a:cubicBezTo>
                  <a:pt x="34262" y="36327"/>
                  <a:pt x="38731" y="32400"/>
                  <a:pt x="40220" y="28472"/>
                </a:cubicBezTo>
                <a:cubicBezTo>
                  <a:pt x="40220" y="17672"/>
                  <a:pt x="38731" y="13745"/>
                  <a:pt x="35751" y="9818"/>
                </a:cubicBezTo>
                <a:quadBezTo>
                  <a:pt x="31282" y="6872"/>
                  <a:pt x="26813" y="392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8882705" name=""/>
          <p:cNvSpPr/>
          <p:nvPr/>
        </p:nvSpPr>
        <p:spPr bwMode="auto">
          <a:xfrm>
            <a:off x="1306146" y="431099"/>
            <a:ext cx="1223393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640"/>
                </a:moveTo>
                <a:cubicBezTo>
                  <a:pt x="2057" y="15552"/>
                  <a:pt x="4114" y="27647"/>
                  <a:pt x="5348" y="32832"/>
                </a:cubicBezTo>
                <a:cubicBezTo>
                  <a:pt x="7405" y="38016"/>
                  <a:pt x="10285" y="43200"/>
                  <a:pt x="12342" y="43200"/>
                </a:cubicBezTo>
                <a:cubicBezTo>
                  <a:pt x="15634" y="43200"/>
                  <a:pt x="21394" y="36288"/>
                  <a:pt x="32914" y="20735"/>
                </a:cubicBezTo>
                <a:cubicBezTo>
                  <a:pt x="38262" y="10368"/>
                  <a:pt x="41554" y="3456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746405" name=""/>
          <p:cNvSpPr/>
          <p:nvPr/>
        </p:nvSpPr>
        <p:spPr bwMode="auto">
          <a:xfrm>
            <a:off x="71100" y="1631191"/>
            <a:ext cx="58255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1202538" name=""/>
          <p:cNvSpPr/>
          <p:nvPr/>
        </p:nvSpPr>
        <p:spPr bwMode="auto">
          <a:xfrm>
            <a:off x="1247889" y="1328256"/>
            <a:ext cx="69907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9600"/>
                  <a:pt x="36000" y="240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31475" name=""/>
          <p:cNvSpPr/>
          <p:nvPr/>
        </p:nvSpPr>
        <p:spPr bwMode="auto">
          <a:xfrm>
            <a:off x="129357" y="1689449"/>
            <a:ext cx="978714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200"/>
                </a:moveTo>
                <a:cubicBezTo>
                  <a:pt x="1542" y="23999"/>
                  <a:pt x="3085" y="28799"/>
                  <a:pt x="5142" y="33599"/>
                </a:cubicBezTo>
                <a:cubicBezTo>
                  <a:pt x="7714" y="39999"/>
                  <a:pt x="12342" y="43200"/>
                  <a:pt x="16457" y="43200"/>
                </a:cubicBezTo>
                <a:cubicBezTo>
                  <a:pt x="18514" y="41599"/>
                  <a:pt x="21085" y="41599"/>
                  <a:pt x="23142" y="36799"/>
                </a:cubicBezTo>
                <a:cubicBezTo>
                  <a:pt x="25714" y="35199"/>
                  <a:pt x="27771" y="30399"/>
                  <a:pt x="29828" y="27199"/>
                </a:cubicBezTo>
                <a:cubicBezTo>
                  <a:pt x="31885" y="23999"/>
                  <a:pt x="33942" y="19200"/>
                  <a:pt x="35999" y="15999"/>
                </a:cubicBezTo>
                <a:cubicBezTo>
                  <a:pt x="38571" y="8000"/>
                  <a:pt x="40628" y="3199"/>
                  <a:pt x="43199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193976" name=""/>
          <p:cNvSpPr/>
          <p:nvPr/>
        </p:nvSpPr>
        <p:spPr bwMode="auto">
          <a:xfrm>
            <a:off x="1061466" y="1561284"/>
            <a:ext cx="17476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40" y="0"/>
                </a:moveTo>
                <a:cubicBezTo>
                  <a:pt x="23039" y="1542"/>
                  <a:pt x="34559" y="4628"/>
                  <a:pt x="43200" y="9257"/>
                </a:cubicBezTo>
                <a:cubicBezTo>
                  <a:pt x="31680" y="15428"/>
                  <a:pt x="17279" y="26228"/>
                  <a:pt x="5759" y="35485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286253" name=""/>
          <p:cNvSpPr/>
          <p:nvPr/>
        </p:nvSpPr>
        <p:spPr bwMode="auto">
          <a:xfrm>
            <a:off x="2296513" y="6198531"/>
            <a:ext cx="69907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6000" y="27490"/>
                  <a:pt x="43200" y="43200"/>
                  <a:pt x="14400" y="3141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921063" name=""/>
          <p:cNvSpPr/>
          <p:nvPr/>
        </p:nvSpPr>
        <p:spPr bwMode="auto">
          <a:xfrm>
            <a:off x="2226605" y="6012109"/>
            <a:ext cx="512659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3292"/>
                </a:moveTo>
                <a:cubicBezTo>
                  <a:pt x="3927" y="9969"/>
                  <a:pt x="7854" y="8307"/>
                  <a:pt x="10799" y="3323"/>
                </a:cubicBezTo>
                <a:cubicBezTo>
                  <a:pt x="14727" y="1661"/>
                  <a:pt x="20618" y="0"/>
                  <a:pt x="21600" y="6646"/>
                </a:cubicBezTo>
                <a:cubicBezTo>
                  <a:pt x="19636" y="18276"/>
                  <a:pt x="17672" y="24923"/>
                  <a:pt x="15709" y="31569"/>
                </a:cubicBezTo>
                <a:cubicBezTo>
                  <a:pt x="22581" y="31569"/>
                  <a:pt x="26509" y="34892"/>
                  <a:pt x="30436" y="36553"/>
                </a:cubicBezTo>
                <a:cubicBezTo>
                  <a:pt x="34363" y="38215"/>
                  <a:pt x="38290" y="432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5444576" name=""/>
          <p:cNvSpPr/>
          <p:nvPr/>
        </p:nvSpPr>
        <p:spPr bwMode="auto">
          <a:xfrm>
            <a:off x="2855778" y="5907246"/>
            <a:ext cx="174769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399" y="0"/>
                </a:moveTo>
                <a:cubicBezTo>
                  <a:pt x="5759" y="5400"/>
                  <a:pt x="0" y="18000"/>
                  <a:pt x="0" y="32400"/>
                </a:cubicBezTo>
                <a:cubicBezTo>
                  <a:pt x="8639" y="43200"/>
                  <a:pt x="23039" y="43200"/>
                  <a:pt x="37439" y="34200"/>
                </a:cubicBezTo>
                <a:cubicBezTo>
                  <a:pt x="43200" y="25200"/>
                  <a:pt x="40319" y="18000"/>
                  <a:pt x="31679" y="9000"/>
                </a:cubicBezTo>
                <a:lnTo>
                  <a:pt x="23039" y="35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500043" name=""/>
          <p:cNvSpPr/>
          <p:nvPr/>
        </p:nvSpPr>
        <p:spPr bwMode="auto">
          <a:xfrm>
            <a:off x="3112109" y="5977154"/>
            <a:ext cx="69907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21600" y="216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200245" name=""/>
          <p:cNvSpPr/>
          <p:nvPr/>
        </p:nvSpPr>
        <p:spPr bwMode="auto">
          <a:xfrm>
            <a:off x="3158714" y="5930549"/>
            <a:ext cx="209723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999" y="0"/>
                  <a:pt x="26400" y="25199"/>
                  <a:pt x="40799" y="43200"/>
                </a:cubicBezTo>
                <a:lnTo>
                  <a:pt x="43199" y="28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7390377" name=""/>
          <p:cNvSpPr/>
          <p:nvPr/>
        </p:nvSpPr>
        <p:spPr bwMode="auto">
          <a:xfrm>
            <a:off x="3449999" y="5790733"/>
            <a:ext cx="163118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257" y="4180"/>
                  <a:pt x="18514" y="11148"/>
                  <a:pt x="27771" y="18116"/>
                </a:cubicBezTo>
                <a:cubicBezTo>
                  <a:pt x="30857" y="23690"/>
                  <a:pt x="33942" y="30658"/>
                  <a:pt x="40114" y="37625"/>
                </a:cubicBezTo>
                <a:quadBezTo>
                  <a:pt x="43200" y="43200"/>
                  <a:pt x="30857" y="3344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7866213" name=""/>
          <p:cNvSpPr/>
          <p:nvPr/>
        </p:nvSpPr>
        <p:spPr bwMode="auto">
          <a:xfrm>
            <a:off x="3426696" y="5720825"/>
            <a:ext cx="11650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0" y="8307"/>
                  <a:pt x="43200" y="21600"/>
                  <a:pt x="43200" y="34892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725606" name=""/>
          <p:cNvSpPr/>
          <p:nvPr/>
        </p:nvSpPr>
        <p:spPr bwMode="auto">
          <a:xfrm>
            <a:off x="4055870" y="6035411"/>
            <a:ext cx="291283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096" y="14400"/>
                  <a:pt x="25919" y="14400"/>
                  <a:pt x="34559" y="287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296822" name=""/>
          <p:cNvSpPr/>
          <p:nvPr/>
        </p:nvSpPr>
        <p:spPr bwMode="auto">
          <a:xfrm>
            <a:off x="4253943" y="5860641"/>
            <a:ext cx="221375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821" y="5236"/>
                  <a:pt x="18189" y="13090"/>
                  <a:pt x="27284" y="18327"/>
                </a:cubicBezTo>
                <a:cubicBezTo>
                  <a:pt x="36378" y="22254"/>
                  <a:pt x="43200" y="26181"/>
                  <a:pt x="36378" y="31418"/>
                </a:cubicBezTo>
                <a:quadBezTo>
                  <a:pt x="29557" y="37963"/>
                  <a:pt x="2501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245383" name=""/>
          <p:cNvSpPr/>
          <p:nvPr/>
        </p:nvSpPr>
        <p:spPr bwMode="auto">
          <a:xfrm>
            <a:off x="5057889" y="5790733"/>
            <a:ext cx="69907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200" y="15915"/>
                  <a:pt x="14399" y="29557"/>
                  <a:pt x="21600" y="43200"/>
                </a:cubicBezTo>
                <a:lnTo>
                  <a:pt x="43200" y="3637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5279891" name=""/>
          <p:cNvSpPr/>
          <p:nvPr/>
        </p:nvSpPr>
        <p:spPr bwMode="auto">
          <a:xfrm>
            <a:off x="4987981" y="6070366"/>
            <a:ext cx="314586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800"/>
                </a:moveTo>
                <a:cubicBezTo>
                  <a:pt x="8000" y="10800"/>
                  <a:pt x="14400" y="21600"/>
                  <a:pt x="33600" y="10800"/>
                </a:cubicBezTo>
                <a:quadBezTo>
                  <a:pt x="40000" y="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3564" name=""/>
          <p:cNvSpPr/>
          <p:nvPr/>
        </p:nvSpPr>
        <p:spPr bwMode="auto">
          <a:xfrm>
            <a:off x="5558898" y="5825687"/>
            <a:ext cx="524310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200"/>
                </a:moveTo>
                <a:cubicBezTo>
                  <a:pt x="5760" y="19200"/>
                  <a:pt x="8639" y="26399"/>
                  <a:pt x="12480" y="36000"/>
                </a:cubicBezTo>
                <a:cubicBezTo>
                  <a:pt x="15359" y="43200"/>
                  <a:pt x="21120" y="43200"/>
                  <a:pt x="24960" y="33600"/>
                </a:cubicBezTo>
                <a:cubicBezTo>
                  <a:pt x="32639" y="24000"/>
                  <a:pt x="37439" y="120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399401" name=""/>
          <p:cNvSpPr/>
          <p:nvPr/>
        </p:nvSpPr>
        <p:spPr bwMode="auto">
          <a:xfrm>
            <a:off x="6572567" y="5814035"/>
            <a:ext cx="419449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600"/>
                </a:moveTo>
                <a:cubicBezTo>
                  <a:pt x="4799" y="33942"/>
                  <a:pt x="8400" y="43200"/>
                  <a:pt x="12000" y="33942"/>
                </a:cubicBezTo>
                <a:cubicBezTo>
                  <a:pt x="17999" y="27771"/>
                  <a:pt x="26399" y="18514"/>
                  <a:pt x="31199" y="12342"/>
                </a:cubicBezTo>
                <a:cubicBezTo>
                  <a:pt x="36000" y="6171"/>
                  <a:pt x="43200" y="0"/>
                  <a:pt x="42000" y="123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163847" name=""/>
          <p:cNvSpPr/>
          <p:nvPr/>
        </p:nvSpPr>
        <p:spPr bwMode="auto">
          <a:xfrm>
            <a:off x="7644494" y="5790733"/>
            <a:ext cx="244678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952"/>
                </a:moveTo>
                <a:cubicBezTo>
                  <a:pt x="4114" y="40658"/>
                  <a:pt x="14400" y="43200"/>
                  <a:pt x="24685" y="35576"/>
                </a:cubicBezTo>
                <a:cubicBezTo>
                  <a:pt x="30857" y="25411"/>
                  <a:pt x="37028" y="1016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564456" name=""/>
          <p:cNvSpPr/>
          <p:nvPr/>
        </p:nvSpPr>
        <p:spPr bwMode="auto">
          <a:xfrm>
            <a:off x="2156695" y="5965503"/>
            <a:ext cx="314586" cy="86220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199" y="12259"/>
                  <a:pt x="23999" y="23935"/>
                  <a:pt x="33599" y="33859"/>
                </a:cubicBezTo>
                <a:cubicBezTo>
                  <a:pt x="38399" y="40864"/>
                  <a:pt x="43200" y="43199"/>
                  <a:pt x="39999" y="39113"/>
                </a:cubicBezTo>
                <a:lnTo>
                  <a:pt x="38399" y="3677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4623852" name=""/>
          <p:cNvSpPr/>
          <p:nvPr/>
        </p:nvSpPr>
        <p:spPr bwMode="auto">
          <a:xfrm>
            <a:off x="2203302" y="5313026"/>
            <a:ext cx="1747705" cy="136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784"/>
                </a:moveTo>
                <a:cubicBezTo>
                  <a:pt x="863" y="20307"/>
                  <a:pt x="1439" y="18830"/>
                  <a:pt x="2879" y="17723"/>
                </a:cubicBezTo>
                <a:cubicBezTo>
                  <a:pt x="4031" y="16615"/>
                  <a:pt x="5759" y="15138"/>
                  <a:pt x="10079" y="12553"/>
                </a:cubicBezTo>
                <a:cubicBezTo>
                  <a:pt x="11520" y="11446"/>
                  <a:pt x="12671" y="10338"/>
                  <a:pt x="14112" y="8861"/>
                </a:cubicBezTo>
                <a:cubicBezTo>
                  <a:pt x="16416" y="7015"/>
                  <a:pt x="18720" y="5538"/>
                  <a:pt x="21024" y="4061"/>
                </a:cubicBezTo>
                <a:cubicBezTo>
                  <a:pt x="23903" y="2215"/>
                  <a:pt x="25055" y="1846"/>
                  <a:pt x="26208" y="1107"/>
                </a:cubicBezTo>
                <a:cubicBezTo>
                  <a:pt x="28223" y="738"/>
                  <a:pt x="29376" y="369"/>
                  <a:pt x="31679" y="0"/>
                </a:cubicBezTo>
                <a:cubicBezTo>
                  <a:pt x="33120" y="738"/>
                  <a:pt x="34271" y="3323"/>
                  <a:pt x="37439" y="12184"/>
                </a:cubicBezTo>
                <a:cubicBezTo>
                  <a:pt x="39168" y="18461"/>
                  <a:pt x="40608" y="24369"/>
                  <a:pt x="42336" y="28061"/>
                </a:cubicBezTo>
                <a:cubicBezTo>
                  <a:pt x="43200" y="30276"/>
                  <a:pt x="41471" y="29538"/>
                  <a:pt x="40319" y="29169"/>
                </a:cubicBezTo>
                <a:cubicBezTo>
                  <a:pt x="38879" y="29538"/>
                  <a:pt x="36000" y="30276"/>
                  <a:pt x="30528" y="32123"/>
                </a:cubicBezTo>
                <a:cubicBezTo>
                  <a:pt x="27071" y="33230"/>
                  <a:pt x="24768" y="33600"/>
                  <a:pt x="23615" y="34707"/>
                </a:cubicBezTo>
                <a:cubicBezTo>
                  <a:pt x="22463" y="35446"/>
                  <a:pt x="21312" y="36184"/>
                  <a:pt x="19871" y="36923"/>
                </a:cubicBezTo>
                <a:cubicBezTo>
                  <a:pt x="18144" y="37661"/>
                  <a:pt x="16703" y="38769"/>
                  <a:pt x="15551" y="39507"/>
                </a:cubicBezTo>
                <a:cubicBezTo>
                  <a:pt x="12959" y="40984"/>
                  <a:pt x="11808" y="41723"/>
                  <a:pt x="10367" y="42461"/>
                </a:cubicBezTo>
                <a:quadBezTo>
                  <a:pt x="9216" y="42830"/>
                  <a:pt x="71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307650" name=""/>
          <p:cNvSpPr/>
          <p:nvPr/>
        </p:nvSpPr>
        <p:spPr bwMode="auto">
          <a:xfrm>
            <a:off x="8320274" y="5814035"/>
            <a:ext cx="477705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381"/>
                </a:moveTo>
                <a:cubicBezTo>
                  <a:pt x="1053" y="41236"/>
                  <a:pt x="6321" y="43200"/>
                  <a:pt x="14751" y="43200"/>
                </a:cubicBezTo>
                <a:cubicBezTo>
                  <a:pt x="18965" y="37309"/>
                  <a:pt x="30556" y="19636"/>
                  <a:pt x="35824" y="11781"/>
                </a:cubicBezTo>
                <a:quadBezTo>
                  <a:pt x="40039" y="589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1711817" name=""/>
          <p:cNvSpPr/>
          <p:nvPr/>
        </p:nvSpPr>
        <p:spPr bwMode="auto">
          <a:xfrm>
            <a:off x="8972751" y="5662567"/>
            <a:ext cx="11650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0" y="20571"/>
                  <a:pt x="43200" y="3291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30624" name=""/>
          <p:cNvSpPr/>
          <p:nvPr/>
        </p:nvSpPr>
        <p:spPr bwMode="auto">
          <a:xfrm>
            <a:off x="8996054" y="5732475"/>
            <a:ext cx="349539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39" y="0"/>
                </a:moveTo>
                <a:cubicBezTo>
                  <a:pt x="8639" y="0"/>
                  <a:pt x="15840" y="0"/>
                  <a:pt x="27359" y="0"/>
                </a:cubicBezTo>
                <a:cubicBezTo>
                  <a:pt x="34559" y="0"/>
                  <a:pt x="43200" y="0"/>
                  <a:pt x="41760" y="9818"/>
                </a:cubicBezTo>
                <a:cubicBezTo>
                  <a:pt x="41760" y="25527"/>
                  <a:pt x="41760" y="39272"/>
                  <a:pt x="36000" y="43200"/>
                </a:cubicBezTo>
                <a:cubicBezTo>
                  <a:pt x="28799" y="43200"/>
                  <a:pt x="18719" y="43200"/>
                  <a:pt x="8639" y="43200"/>
                </a:cubicBezTo>
                <a:cubicBezTo>
                  <a:pt x="0" y="43200"/>
                  <a:pt x="1439" y="33381"/>
                  <a:pt x="2879" y="25527"/>
                </a:cubicBezTo>
                <a:quadBezTo>
                  <a:pt x="2879" y="15709"/>
                  <a:pt x="1439" y="785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862272" name=""/>
          <p:cNvSpPr/>
          <p:nvPr/>
        </p:nvSpPr>
        <p:spPr bwMode="auto">
          <a:xfrm>
            <a:off x="9904861" y="5802383"/>
            <a:ext cx="58255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0800"/>
                  <a:pt x="0" y="25199"/>
                  <a:pt x="25919" y="35999"/>
                </a:cubicBezTo>
                <a:cubicBezTo>
                  <a:pt x="43200" y="43200"/>
                  <a:pt x="34560" y="35999"/>
                  <a:pt x="25919" y="287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79980" name=""/>
          <p:cNvSpPr/>
          <p:nvPr/>
        </p:nvSpPr>
        <p:spPr bwMode="auto">
          <a:xfrm>
            <a:off x="9881558" y="5744127"/>
            <a:ext cx="489357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57" y="5890"/>
                </a:moveTo>
                <a:cubicBezTo>
                  <a:pt x="6171" y="3927"/>
                  <a:pt x="12342" y="3927"/>
                  <a:pt x="21600" y="1963"/>
                </a:cubicBezTo>
                <a:cubicBezTo>
                  <a:pt x="29828" y="1963"/>
                  <a:pt x="36000" y="0"/>
                  <a:pt x="43200" y="0"/>
                </a:cubicBezTo>
                <a:cubicBezTo>
                  <a:pt x="43200" y="9818"/>
                  <a:pt x="42171" y="25527"/>
                  <a:pt x="42171" y="39272"/>
                </a:cubicBezTo>
                <a:cubicBezTo>
                  <a:pt x="36000" y="43200"/>
                  <a:pt x="31885" y="41236"/>
                  <a:pt x="27771" y="39272"/>
                </a:cubicBezTo>
                <a:cubicBezTo>
                  <a:pt x="23657" y="37309"/>
                  <a:pt x="17485" y="37309"/>
                  <a:pt x="11314" y="37309"/>
                </a:cubicBezTo>
                <a:quadBezTo>
                  <a:pt x="4114" y="37309"/>
                  <a:pt x="0" y="3927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30208" name=""/>
          <p:cNvSpPr/>
          <p:nvPr/>
        </p:nvSpPr>
        <p:spPr bwMode="auto">
          <a:xfrm>
            <a:off x="968256" y="5650917"/>
            <a:ext cx="1666146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351"/>
                </a:moveTo>
                <a:cubicBezTo>
                  <a:pt x="906" y="28021"/>
                  <a:pt x="1510" y="32691"/>
                  <a:pt x="2416" y="39697"/>
                </a:cubicBezTo>
                <a:cubicBezTo>
                  <a:pt x="4531" y="43199"/>
                  <a:pt x="6041" y="42032"/>
                  <a:pt x="9969" y="36194"/>
                </a:cubicBezTo>
                <a:cubicBezTo>
                  <a:pt x="16313" y="29189"/>
                  <a:pt x="23865" y="19848"/>
                  <a:pt x="33834" y="8172"/>
                </a:cubicBezTo>
                <a:cubicBezTo>
                  <a:pt x="38366" y="1167"/>
                  <a:pt x="41387" y="0"/>
                  <a:pt x="43200" y="0"/>
                </a:cubicBezTo>
                <a:lnTo>
                  <a:pt x="43200" y="583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861532" name=""/>
          <p:cNvSpPr/>
          <p:nvPr/>
        </p:nvSpPr>
        <p:spPr bwMode="auto">
          <a:xfrm>
            <a:off x="152659" y="4147889"/>
            <a:ext cx="291283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456" y="6545"/>
                  <a:pt x="5184" y="11781"/>
                  <a:pt x="10368" y="23563"/>
                </a:cubicBezTo>
                <a:cubicBezTo>
                  <a:pt x="12096" y="30109"/>
                  <a:pt x="13824" y="35345"/>
                  <a:pt x="17280" y="41890"/>
                </a:cubicBezTo>
                <a:cubicBezTo>
                  <a:pt x="24192" y="43200"/>
                  <a:pt x="29376" y="39272"/>
                  <a:pt x="36288" y="35345"/>
                </a:cubicBezTo>
                <a:lnTo>
                  <a:pt x="43200" y="3272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458100" name=""/>
          <p:cNvSpPr/>
          <p:nvPr/>
        </p:nvSpPr>
        <p:spPr bwMode="auto">
          <a:xfrm>
            <a:off x="3683026" y="5476146"/>
            <a:ext cx="652475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192"/>
                </a:moveTo>
                <a:cubicBezTo>
                  <a:pt x="2314" y="32832"/>
                  <a:pt x="4628" y="38016"/>
                  <a:pt x="10028" y="43200"/>
                </a:cubicBezTo>
                <a:cubicBezTo>
                  <a:pt x="13114" y="41472"/>
                  <a:pt x="17742" y="36288"/>
                  <a:pt x="24685" y="27648"/>
                </a:cubicBezTo>
                <a:cubicBezTo>
                  <a:pt x="32399" y="19008"/>
                  <a:pt x="37028" y="12096"/>
                  <a:pt x="40114" y="6912"/>
                </a:cubicBezTo>
                <a:cubicBezTo>
                  <a:pt x="43200" y="0"/>
                  <a:pt x="40885" y="6912"/>
                  <a:pt x="37028" y="13824"/>
                </a:cubicBezTo>
                <a:lnTo>
                  <a:pt x="35485" y="2073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063336" name=""/>
          <p:cNvSpPr/>
          <p:nvPr/>
        </p:nvSpPr>
        <p:spPr bwMode="auto">
          <a:xfrm>
            <a:off x="1247889" y="582567"/>
            <a:ext cx="943761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821"/>
                </a:moveTo>
                <a:cubicBezTo>
                  <a:pt x="2666" y="22736"/>
                  <a:pt x="4799" y="29557"/>
                  <a:pt x="8000" y="38652"/>
                </a:cubicBezTo>
                <a:cubicBezTo>
                  <a:pt x="10133" y="43200"/>
                  <a:pt x="13333" y="43200"/>
                  <a:pt x="21333" y="38652"/>
                </a:cubicBezTo>
                <a:cubicBezTo>
                  <a:pt x="29866" y="27284"/>
                  <a:pt x="37866" y="13642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083819" name=""/>
          <p:cNvSpPr/>
          <p:nvPr/>
        </p:nvSpPr>
        <p:spPr bwMode="auto">
          <a:xfrm>
            <a:off x="10568990" y="2738073"/>
            <a:ext cx="174769" cy="652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759" y="5400"/>
                  <a:pt x="8639" y="8485"/>
                  <a:pt x="14399" y="13885"/>
                </a:cubicBezTo>
                <a:cubicBezTo>
                  <a:pt x="20160" y="19285"/>
                  <a:pt x="25919" y="26228"/>
                  <a:pt x="28799" y="30085"/>
                </a:cubicBezTo>
                <a:cubicBezTo>
                  <a:pt x="31680" y="34714"/>
                  <a:pt x="34559" y="38571"/>
                  <a:pt x="40320" y="43200"/>
                </a:cubicBezTo>
                <a:lnTo>
                  <a:pt x="43200" y="4011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064325" name=""/>
          <p:cNvSpPr/>
          <p:nvPr/>
        </p:nvSpPr>
        <p:spPr bwMode="auto">
          <a:xfrm>
            <a:off x="10580641" y="2493393"/>
            <a:ext cx="710733" cy="9088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507"/>
                </a:moveTo>
                <a:cubicBezTo>
                  <a:pt x="3540" y="13846"/>
                  <a:pt x="7790" y="11076"/>
                  <a:pt x="10622" y="9969"/>
                </a:cubicBezTo>
                <a:cubicBezTo>
                  <a:pt x="14872" y="7199"/>
                  <a:pt x="19121" y="5538"/>
                  <a:pt x="22662" y="3876"/>
                </a:cubicBezTo>
                <a:cubicBezTo>
                  <a:pt x="25495" y="2769"/>
                  <a:pt x="28327" y="1661"/>
                  <a:pt x="31160" y="0"/>
                </a:cubicBezTo>
                <a:cubicBezTo>
                  <a:pt x="34701" y="2215"/>
                  <a:pt x="36118" y="4984"/>
                  <a:pt x="38242" y="7199"/>
                </a:cubicBezTo>
                <a:cubicBezTo>
                  <a:pt x="39659" y="10523"/>
                  <a:pt x="41075" y="13292"/>
                  <a:pt x="41783" y="17169"/>
                </a:cubicBezTo>
                <a:cubicBezTo>
                  <a:pt x="42491" y="19938"/>
                  <a:pt x="43200" y="22707"/>
                  <a:pt x="41075" y="24923"/>
                </a:cubicBezTo>
                <a:cubicBezTo>
                  <a:pt x="36826" y="26030"/>
                  <a:pt x="33993" y="27138"/>
                  <a:pt x="31160" y="28800"/>
                </a:cubicBezTo>
                <a:cubicBezTo>
                  <a:pt x="28327" y="30461"/>
                  <a:pt x="25495" y="31569"/>
                  <a:pt x="21245" y="32676"/>
                </a:cubicBezTo>
                <a:cubicBezTo>
                  <a:pt x="18413" y="34338"/>
                  <a:pt x="17704" y="36553"/>
                  <a:pt x="14872" y="39323"/>
                </a:cubicBezTo>
                <a:quadBezTo>
                  <a:pt x="12747" y="41538"/>
                  <a:pt x="9914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029883" name=""/>
          <p:cNvSpPr/>
          <p:nvPr/>
        </p:nvSpPr>
        <p:spPr bwMode="auto">
          <a:xfrm>
            <a:off x="11372934" y="1980733"/>
            <a:ext cx="1002017" cy="7573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572"/>
                </a:moveTo>
                <a:cubicBezTo>
                  <a:pt x="0" y="35224"/>
                  <a:pt x="502" y="38547"/>
                  <a:pt x="1004" y="42535"/>
                </a:cubicBezTo>
                <a:cubicBezTo>
                  <a:pt x="3516" y="43200"/>
                  <a:pt x="5023" y="41206"/>
                  <a:pt x="8539" y="39212"/>
                </a:cubicBezTo>
                <a:cubicBezTo>
                  <a:pt x="22604" y="23261"/>
                  <a:pt x="32651" y="12627"/>
                  <a:pt x="39181" y="4652"/>
                </a:cubicBezTo>
                <a:cubicBezTo>
                  <a:pt x="41190" y="1329"/>
                  <a:pt x="43200" y="0"/>
                  <a:pt x="43200" y="3323"/>
                </a:cubicBezTo>
                <a:lnTo>
                  <a:pt x="42697" y="731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834128" name=""/>
          <p:cNvSpPr/>
          <p:nvPr/>
        </p:nvSpPr>
        <p:spPr bwMode="auto">
          <a:xfrm>
            <a:off x="5989999" y="6396605"/>
            <a:ext cx="69907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200" y="6400"/>
                  <a:pt x="21600" y="16000"/>
                  <a:pt x="28799" y="25600"/>
                </a:cubicBezTo>
                <a:quadBezTo>
                  <a:pt x="35999" y="35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480350" name=""/>
          <p:cNvSpPr/>
          <p:nvPr/>
        </p:nvSpPr>
        <p:spPr bwMode="auto">
          <a:xfrm>
            <a:off x="5873485" y="6256787"/>
            <a:ext cx="337889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199"/>
                </a:moveTo>
                <a:cubicBezTo>
                  <a:pt x="1489" y="11700"/>
                  <a:pt x="5958" y="8100"/>
                  <a:pt x="13406" y="3599"/>
                </a:cubicBezTo>
                <a:cubicBezTo>
                  <a:pt x="20855" y="1800"/>
                  <a:pt x="26813" y="0"/>
                  <a:pt x="32772" y="899"/>
                </a:cubicBezTo>
                <a:cubicBezTo>
                  <a:pt x="34262" y="4499"/>
                  <a:pt x="29793" y="8100"/>
                  <a:pt x="23834" y="11700"/>
                </a:cubicBezTo>
                <a:cubicBezTo>
                  <a:pt x="19365" y="16199"/>
                  <a:pt x="14896" y="18899"/>
                  <a:pt x="20855" y="19799"/>
                </a:cubicBezTo>
                <a:cubicBezTo>
                  <a:pt x="28303" y="21600"/>
                  <a:pt x="32772" y="24300"/>
                  <a:pt x="37241" y="28799"/>
                </a:cubicBezTo>
                <a:cubicBezTo>
                  <a:pt x="40220" y="32399"/>
                  <a:pt x="43200" y="36900"/>
                  <a:pt x="37241" y="39599"/>
                </a:cubicBezTo>
                <a:lnTo>
                  <a:pt x="29793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0513516" name=""/>
          <p:cNvSpPr/>
          <p:nvPr/>
        </p:nvSpPr>
        <p:spPr bwMode="auto">
          <a:xfrm>
            <a:off x="6351192" y="6396605"/>
            <a:ext cx="233026" cy="5709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799" y="7934"/>
                </a:moveTo>
                <a:cubicBezTo>
                  <a:pt x="2159" y="10579"/>
                  <a:pt x="2159" y="14987"/>
                  <a:pt x="8640" y="17632"/>
                </a:cubicBezTo>
                <a:cubicBezTo>
                  <a:pt x="19439" y="16751"/>
                  <a:pt x="25920" y="12342"/>
                  <a:pt x="28079" y="8816"/>
                </a:cubicBezTo>
                <a:cubicBezTo>
                  <a:pt x="25920" y="12342"/>
                  <a:pt x="25920" y="16751"/>
                  <a:pt x="28079" y="22040"/>
                </a:cubicBezTo>
                <a:cubicBezTo>
                  <a:pt x="30240" y="25567"/>
                  <a:pt x="30240" y="30857"/>
                  <a:pt x="25920" y="37028"/>
                </a:cubicBezTo>
                <a:cubicBezTo>
                  <a:pt x="19439" y="41436"/>
                  <a:pt x="10799" y="43200"/>
                  <a:pt x="2159" y="37910"/>
                </a:cubicBezTo>
                <a:cubicBezTo>
                  <a:pt x="0" y="34383"/>
                  <a:pt x="2159" y="28212"/>
                  <a:pt x="10799" y="24685"/>
                </a:cubicBezTo>
                <a:cubicBezTo>
                  <a:pt x="17280" y="19395"/>
                  <a:pt x="23760" y="14987"/>
                  <a:pt x="30240" y="10579"/>
                </a:cubicBezTo>
                <a:quadBezTo>
                  <a:pt x="38880" y="6171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3119689" name=""/>
          <p:cNvSpPr/>
          <p:nvPr/>
        </p:nvSpPr>
        <p:spPr bwMode="auto">
          <a:xfrm>
            <a:off x="6654127" y="5977154"/>
            <a:ext cx="186421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400" y="8639"/>
                  <a:pt x="13500" y="12959"/>
                  <a:pt x="21599" y="18359"/>
                </a:cubicBezTo>
                <a:cubicBezTo>
                  <a:pt x="29699" y="24839"/>
                  <a:pt x="37799" y="31319"/>
                  <a:pt x="40499" y="35640"/>
                </a:cubicBezTo>
                <a:quadBezTo>
                  <a:pt x="43200" y="39959"/>
                  <a:pt x="350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1796221" name=""/>
          <p:cNvSpPr/>
          <p:nvPr/>
        </p:nvSpPr>
        <p:spPr bwMode="auto">
          <a:xfrm>
            <a:off x="6689081" y="6268439"/>
            <a:ext cx="337889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958" y="38117"/>
                  <a:pt x="14896" y="27952"/>
                  <a:pt x="20855" y="20329"/>
                </a:cubicBezTo>
                <a:cubicBezTo>
                  <a:pt x="26813" y="12705"/>
                  <a:pt x="37241" y="254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509125" name=""/>
          <p:cNvSpPr/>
          <p:nvPr/>
        </p:nvSpPr>
        <p:spPr bwMode="auto">
          <a:xfrm>
            <a:off x="6957063" y="6140274"/>
            <a:ext cx="267981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904" y="14400"/>
                </a:moveTo>
                <a:cubicBezTo>
                  <a:pt x="24417" y="15600"/>
                  <a:pt x="31930" y="13199"/>
                  <a:pt x="33808" y="7200"/>
                </a:cubicBezTo>
                <a:cubicBezTo>
                  <a:pt x="33808" y="1199"/>
                  <a:pt x="24417" y="0"/>
                  <a:pt x="13147" y="1199"/>
                </a:cubicBezTo>
                <a:cubicBezTo>
                  <a:pt x="5634" y="7200"/>
                  <a:pt x="1878" y="12000"/>
                  <a:pt x="0" y="19200"/>
                </a:cubicBezTo>
                <a:cubicBezTo>
                  <a:pt x="0" y="26399"/>
                  <a:pt x="0" y="34799"/>
                  <a:pt x="5634" y="39600"/>
                </a:cubicBezTo>
                <a:cubicBezTo>
                  <a:pt x="16904" y="43200"/>
                  <a:pt x="24417" y="42000"/>
                  <a:pt x="30052" y="37200"/>
                </a:cubicBezTo>
                <a:quadBezTo>
                  <a:pt x="35686" y="32400"/>
                  <a:pt x="43200" y="263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4644283" name=""/>
          <p:cNvSpPr/>
          <p:nvPr/>
        </p:nvSpPr>
        <p:spPr bwMode="auto">
          <a:xfrm>
            <a:off x="362383" y="2225411"/>
            <a:ext cx="466054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999" y="12777"/>
                </a:moveTo>
                <a:cubicBezTo>
                  <a:pt x="23760" y="14602"/>
                  <a:pt x="17280" y="19470"/>
                  <a:pt x="6479" y="29205"/>
                </a:cubicBezTo>
                <a:cubicBezTo>
                  <a:pt x="0" y="36507"/>
                  <a:pt x="2160" y="40766"/>
                  <a:pt x="8640" y="43200"/>
                </a:cubicBezTo>
                <a:cubicBezTo>
                  <a:pt x="18359" y="41983"/>
                  <a:pt x="26999" y="36507"/>
                  <a:pt x="37800" y="24946"/>
                </a:cubicBezTo>
                <a:cubicBezTo>
                  <a:pt x="43200" y="6692"/>
                  <a:pt x="38880" y="608"/>
                  <a:pt x="34560" y="0"/>
                </a:cubicBezTo>
                <a:lnTo>
                  <a:pt x="33479" y="30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046377" name=""/>
          <p:cNvSpPr/>
          <p:nvPr/>
        </p:nvSpPr>
        <p:spPr bwMode="auto">
          <a:xfrm>
            <a:off x="1084769" y="2225411"/>
            <a:ext cx="372843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750" y="2335"/>
                </a:moveTo>
                <a:cubicBezTo>
                  <a:pt x="4050" y="15178"/>
                  <a:pt x="0" y="28021"/>
                  <a:pt x="6750" y="38529"/>
                </a:cubicBezTo>
                <a:cubicBezTo>
                  <a:pt x="17550" y="43200"/>
                  <a:pt x="24300" y="39697"/>
                  <a:pt x="36450" y="21016"/>
                </a:cubicBezTo>
                <a:cubicBezTo>
                  <a:pt x="43200" y="5837"/>
                  <a:pt x="40500" y="1167"/>
                  <a:pt x="33750" y="0"/>
                </a:cubicBezTo>
                <a:lnTo>
                  <a:pt x="21600" y="116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263614" name=""/>
          <p:cNvSpPr/>
          <p:nvPr/>
        </p:nvSpPr>
        <p:spPr bwMode="auto">
          <a:xfrm>
            <a:off x="2028531" y="1852567"/>
            <a:ext cx="431100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178" y="6749"/>
                </a:moveTo>
                <a:cubicBezTo>
                  <a:pt x="3502" y="18900"/>
                  <a:pt x="0" y="33749"/>
                  <a:pt x="3502" y="40500"/>
                </a:cubicBezTo>
                <a:cubicBezTo>
                  <a:pt x="9340" y="43200"/>
                  <a:pt x="19848" y="35099"/>
                  <a:pt x="39697" y="22949"/>
                </a:cubicBezTo>
                <a:cubicBezTo>
                  <a:pt x="43200" y="14849"/>
                  <a:pt x="39697" y="8100"/>
                  <a:pt x="35027" y="2699"/>
                </a:cubicBezTo>
                <a:quadBezTo>
                  <a:pt x="30356" y="1349"/>
                  <a:pt x="23351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0407350" name=""/>
          <p:cNvSpPr/>
          <p:nvPr/>
        </p:nvSpPr>
        <p:spPr bwMode="auto">
          <a:xfrm>
            <a:off x="1853761" y="1701099"/>
            <a:ext cx="221375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0463" y="15247"/>
                  <a:pt x="4547" y="33035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514859" name=""/>
          <p:cNvSpPr/>
          <p:nvPr/>
        </p:nvSpPr>
        <p:spPr bwMode="auto">
          <a:xfrm>
            <a:off x="2948990" y="1596237"/>
            <a:ext cx="244678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171" y="0"/>
                </a:moveTo>
                <a:cubicBezTo>
                  <a:pt x="0" y="10800"/>
                  <a:pt x="2057" y="32399"/>
                  <a:pt x="12342" y="43200"/>
                </a:cubicBezTo>
                <a:cubicBezTo>
                  <a:pt x="26742" y="38879"/>
                  <a:pt x="41142" y="23759"/>
                  <a:pt x="43199" y="1511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979355" name=""/>
          <p:cNvSpPr/>
          <p:nvPr/>
        </p:nvSpPr>
        <p:spPr bwMode="auto">
          <a:xfrm>
            <a:off x="4044219" y="302934"/>
            <a:ext cx="1048622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264"/>
                </a:moveTo>
                <a:cubicBezTo>
                  <a:pt x="2400" y="39019"/>
                  <a:pt x="4319" y="43200"/>
                  <a:pt x="9599" y="43200"/>
                </a:cubicBezTo>
                <a:cubicBezTo>
                  <a:pt x="25920" y="29264"/>
                  <a:pt x="38880" y="1254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050590" name="Google Shape;1442;p23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82405" name="Google Shape;1447;p23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type casting</a:t>
            </a:r>
            <a:endParaRPr/>
          </a:p>
        </p:txBody>
      </p:sp>
      <p:sp>
        <p:nvSpPr>
          <p:cNvPr id="717607063" name=""/>
          <p:cNvSpPr/>
          <p:nvPr/>
        </p:nvSpPr>
        <p:spPr bwMode="auto">
          <a:xfrm>
            <a:off x="4883118" y="2167154"/>
            <a:ext cx="605870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400"/>
                </a:moveTo>
                <a:cubicBezTo>
                  <a:pt x="2492" y="37600"/>
                  <a:pt x="5815" y="42400"/>
                  <a:pt x="9138" y="43200"/>
                </a:cubicBezTo>
                <a:cubicBezTo>
                  <a:pt x="14953" y="40800"/>
                  <a:pt x="31569" y="160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0402298" name=""/>
          <p:cNvSpPr/>
          <p:nvPr/>
        </p:nvSpPr>
        <p:spPr bwMode="auto">
          <a:xfrm>
            <a:off x="6036605" y="1503026"/>
            <a:ext cx="2423485" cy="10719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626"/>
                </a:moveTo>
                <a:cubicBezTo>
                  <a:pt x="1246" y="41321"/>
                  <a:pt x="2076" y="43200"/>
                  <a:pt x="6853" y="42730"/>
                </a:cubicBezTo>
                <a:cubicBezTo>
                  <a:pt x="22015" y="28173"/>
                  <a:pt x="39876" y="5634"/>
                  <a:pt x="43200" y="0"/>
                </a:cubicBezTo>
                <a:lnTo>
                  <a:pt x="42369" y="93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1421951" name=""/>
          <p:cNvSpPr/>
          <p:nvPr/>
        </p:nvSpPr>
        <p:spPr bwMode="auto">
          <a:xfrm>
            <a:off x="1236237" y="4450825"/>
            <a:ext cx="1200090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327"/>
                </a:moveTo>
                <a:cubicBezTo>
                  <a:pt x="2935" y="25527"/>
                  <a:pt x="9227" y="14727"/>
                  <a:pt x="18454" y="4909"/>
                </a:cubicBezTo>
                <a:cubicBezTo>
                  <a:pt x="26003" y="0"/>
                  <a:pt x="29359" y="2945"/>
                  <a:pt x="33133" y="11781"/>
                </a:cubicBezTo>
                <a:cubicBezTo>
                  <a:pt x="37747" y="21599"/>
                  <a:pt x="40683" y="31418"/>
                  <a:pt x="41941" y="37309"/>
                </a:cubicBezTo>
                <a:quadBezTo>
                  <a:pt x="43200" y="43200"/>
                  <a:pt x="42361" y="3338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3675020" name=""/>
          <p:cNvSpPr/>
          <p:nvPr/>
        </p:nvSpPr>
        <p:spPr bwMode="auto">
          <a:xfrm>
            <a:off x="2249907" y="4299357"/>
            <a:ext cx="291283" cy="10020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008" y="0"/>
                </a:moveTo>
                <a:cubicBezTo>
                  <a:pt x="13824" y="4018"/>
                  <a:pt x="15551" y="15572"/>
                  <a:pt x="32832" y="32651"/>
                </a:cubicBezTo>
                <a:cubicBezTo>
                  <a:pt x="43200" y="40688"/>
                  <a:pt x="27648" y="40688"/>
                  <a:pt x="12096" y="4119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6822771" name=""/>
          <p:cNvSpPr/>
          <p:nvPr/>
        </p:nvSpPr>
        <p:spPr bwMode="auto">
          <a:xfrm>
            <a:off x="3601466" y="5068347"/>
            <a:ext cx="885503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05" y="3927"/>
                  <a:pt x="4547" y="14400"/>
                  <a:pt x="7389" y="24872"/>
                </a:cubicBezTo>
                <a:cubicBezTo>
                  <a:pt x="10800" y="36654"/>
                  <a:pt x="14210" y="43200"/>
                  <a:pt x="22736" y="37963"/>
                </a:cubicBezTo>
                <a:cubicBezTo>
                  <a:pt x="30694" y="28800"/>
                  <a:pt x="39789" y="9163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2825374" name=""/>
          <p:cNvSpPr/>
          <p:nvPr/>
        </p:nvSpPr>
        <p:spPr bwMode="auto">
          <a:xfrm>
            <a:off x="4265595" y="4905229"/>
            <a:ext cx="233026" cy="6408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3141"/>
                  <a:pt x="28079" y="8639"/>
                  <a:pt x="41040" y="11781"/>
                </a:cubicBezTo>
                <a:cubicBezTo>
                  <a:pt x="43200" y="16494"/>
                  <a:pt x="34560" y="25134"/>
                  <a:pt x="23759" y="30632"/>
                </a:cubicBezTo>
                <a:lnTo>
                  <a:pt x="431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543322" name="Google Shape;1452;p23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floating-point imprecision</a:t>
            </a:r>
            <a:endParaRPr/>
          </a:p>
        </p:txBody>
      </p:sp>
      <p:sp>
        <p:nvSpPr>
          <p:cNvPr id="951999066" name=""/>
          <p:cNvSpPr/>
          <p:nvPr/>
        </p:nvSpPr>
        <p:spPr bwMode="auto">
          <a:xfrm>
            <a:off x="5360825" y="4893577"/>
            <a:ext cx="160788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52" y="4628"/>
                  <a:pt x="2817" y="13885"/>
                  <a:pt x="4069" y="20057"/>
                </a:cubicBezTo>
                <a:cubicBezTo>
                  <a:pt x="5947" y="29314"/>
                  <a:pt x="6886" y="35485"/>
                  <a:pt x="10330" y="41657"/>
                </a:cubicBezTo>
                <a:cubicBezTo>
                  <a:pt x="16591" y="43200"/>
                  <a:pt x="28173" y="32399"/>
                  <a:pt x="35373" y="20057"/>
                </a:cubicBezTo>
                <a:quadBezTo>
                  <a:pt x="41947" y="4628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548440" name=""/>
          <p:cNvSpPr/>
          <p:nvPr/>
        </p:nvSpPr>
        <p:spPr bwMode="auto">
          <a:xfrm>
            <a:off x="2739265" y="3751742"/>
            <a:ext cx="1095229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000"/>
                </a:moveTo>
                <a:cubicBezTo>
                  <a:pt x="2297" y="33600"/>
                  <a:pt x="4136" y="38400"/>
                  <a:pt x="6893" y="38400"/>
                </a:cubicBezTo>
                <a:cubicBezTo>
                  <a:pt x="10110" y="43200"/>
                  <a:pt x="12868" y="43200"/>
                  <a:pt x="16085" y="43200"/>
                </a:cubicBezTo>
                <a:cubicBezTo>
                  <a:pt x="19302" y="43200"/>
                  <a:pt x="21600" y="38400"/>
                  <a:pt x="24357" y="33600"/>
                </a:cubicBezTo>
                <a:cubicBezTo>
                  <a:pt x="26655" y="28799"/>
                  <a:pt x="28953" y="24000"/>
                  <a:pt x="31710" y="19199"/>
                </a:cubicBezTo>
                <a:cubicBezTo>
                  <a:pt x="34468" y="14400"/>
                  <a:pt x="37225" y="9599"/>
                  <a:pt x="39063" y="4800"/>
                </a:cubicBezTo>
                <a:cubicBezTo>
                  <a:pt x="40902" y="0"/>
                  <a:pt x="43200" y="0"/>
                  <a:pt x="39982" y="144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189990" name=""/>
          <p:cNvSpPr/>
          <p:nvPr/>
        </p:nvSpPr>
        <p:spPr bwMode="auto">
          <a:xfrm>
            <a:off x="1317797" y="1002017"/>
            <a:ext cx="314586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199" y="2057"/>
                </a:moveTo>
                <a:cubicBezTo>
                  <a:pt x="4800" y="10285"/>
                  <a:pt x="1600" y="15428"/>
                  <a:pt x="0" y="28799"/>
                </a:cubicBezTo>
                <a:cubicBezTo>
                  <a:pt x="3200" y="35999"/>
                  <a:pt x="6399" y="41142"/>
                  <a:pt x="12799" y="43200"/>
                </a:cubicBezTo>
                <a:cubicBezTo>
                  <a:pt x="27200" y="37028"/>
                  <a:pt x="33599" y="30857"/>
                  <a:pt x="39999" y="22628"/>
                </a:cubicBezTo>
                <a:cubicBezTo>
                  <a:pt x="43200" y="14399"/>
                  <a:pt x="39999" y="8228"/>
                  <a:pt x="35199" y="5142"/>
                </a:cubicBezTo>
                <a:quadBezTo>
                  <a:pt x="27200" y="0"/>
                  <a:pt x="20800" y="102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1736779" name=""/>
          <p:cNvSpPr/>
          <p:nvPr/>
        </p:nvSpPr>
        <p:spPr bwMode="auto">
          <a:xfrm>
            <a:off x="1772201" y="1002017"/>
            <a:ext cx="151466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6584" y="12800"/>
                  <a:pt x="36553" y="19199"/>
                  <a:pt x="43200" y="288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8863797" name=""/>
          <p:cNvSpPr/>
          <p:nvPr/>
        </p:nvSpPr>
        <p:spPr bwMode="auto">
          <a:xfrm>
            <a:off x="2110090" y="885503"/>
            <a:ext cx="349539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960" y="4799"/>
                </a:moveTo>
                <a:cubicBezTo>
                  <a:pt x="4319" y="11520"/>
                  <a:pt x="1439" y="15360"/>
                  <a:pt x="0" y="21119"/>
                </a:cubicBezTo>
                <a:cubicBezTo>
                  <a:pt x="1439" y="34560"/>
                  <a:pt x="7199" y="40320"/>
                  <a:pt x="11520" y="43200"/>
                </a:cubicBezTo>
                <a:cubicBezTo>
                  <a:pt x="18719" y="43200"/>
                  <a:pt x="25920" y="40320"/>
                  <a:pt x="37440" y="32640"/>
                </a:cubicBezTo>
                <a:cubicBezTo>
                  <a:pt x="43200" y="26880"/>
                  <a:pt x="40320" y="19200"/>
                  <a:pt x="34560" y="14400"/>
                </a:cubicBezTo>
                <a:cubicBezTo>
                  <a:pt x="28800" y="10560"/>
                  <a:pt x="23040" y="4799"/>
                  <a:pt x="18719" y="1920"/>
                </a:cubicBezTo>
                <a:lnTo>
                  <a:pt x="1296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6167501" name=""/>
          <p:cNvSpPr/>
          <p:nvPr/>
        </p:nvSpPr>
        <p:spPr bwMode="auto">
          <a:xfrm>
            <a:off x="71100" y="337889"/>
            <a:ext cx="594219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941" y="0"/>
                </a:moveTo>
                <a:cubicBezTo>
                  <a:pt x="14400" y="2445"/>
                  <a:pt x="11011" y="4890"/>
                  <a:pt x="5929" y="8966"/>
                </a:cubicBezTo>
                <a:cubicBezTo>
                  <a:pt x="1694" y="13856"/>
                  <a:pt x="847" y="17116"/>
                  <a:pt x="0" y="21192"/>
                </a:cubicBezTo>
                <a:cubicBezTo>
                  <a:pt x="847" y="24452"/>
                  <a:pt x="3388" y="29343"/>
                  <a:pt x="6776" y="32603"/>
                </a:cubicBezTo>
                <a:cubicBezTo>
                  <a:pt x="11858" y="38309"/>
                  <a:pt x="16094" y="40754"/>
                  <a:pt x="19482" y="42384"/>
                </a:cubicBezTo>
                <a:cubicBezTo>
                  <a:pt x="23717" y="43200"/>
                  <a:pt x="33035" y="39939"/>
                  <a:pt x="37270" y="35049"/>
                </a:cubicBezTo>
                <a:cubicBezTo>
                  <a:pt x="39811" y="31788"/>
                  <a:pt x="42352" y="28528"/>
                  <a:pt x="43200" y="25267"/>
                </a:cubicBezTo>
                <a:cubicBezTo>
                  <a:pt x="43200" y="20377"/>
                  <a:pt x="40658" y="16301"/>
                  <a:pt x="37270" y="11411"/>
                </a:cubicBezTo>
                <a:cubicBezTo>
                  <a:pt x="34729" y="8966"/>
                  <a:pt x="31341" y="4890"/>
                  <a:pt x="25411" y="4075"/>
                </a:cubicBezTo>
                <a:quadBezTo>
                  <a:pt x="22023" y="2445"/>
                  <a:pt x="17788" y="244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9210715" name=""/>
          <p:cNvSpPr/>
          <p:nvPr/>
        </p:nvSpPr>
        <p:spPr bwMode="auto">
          <a:xfrm>
            <a:off x="770182" y="1363210"/>
            <a:ext cx="10358073" cy="170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641"/>
                </a:moveTo>
                <a:cubicBezTo>
                  <a:pt x="242" y="18641"/>
                  <a:pt x="534" y="18641"/>
                  <a:pt x="1117" y="18641"/>
                </a:cubicBezTo>
                <a:cubicBezTo>
                  <a:pt x="2575" y="18641"/>
                  <a:pt x="6560" y="16273"/>
                  <a:pt x="10156" y="16273"/>
                </a:cubicBezTo>
                <a:cubicBezTo>
                  <a:pt x="15793" y="16273"/>
                  <a:pt x="19680" y="13315"/>
                  <a:pt x="25025" y="8580"/>
                </a:cubicBezTo>
                <a:cubicBezTo>
                  <a:pt x="28524" y="3846"/>
                  <a:pt x="33772" y="2663"/>
                  <a:pt x="37563" y="2663"/>
                </a:cubicBezTo>
                <a:cubicBezTo>
                  <a:pt x="39895" y="591"/>
                  <a:pt x="41256" y="0"/>
                  <a:pt x="42276" y="0"/>
                </a:cubicBezTo>
                <a:cubicBezTo>
                  <a:pt x="42519" y="0"/>
                  <a:pt x="42616" y="1479"/>
                  <a:pt x="42762" y="2663"/>
                </a:cubicBezTo>
                <a:cubicBezTo>
                  <a:pt x="42859" y="4438"/>
                  <a:pt x="43054" y="9468"/>
                  <a:pt x="43200" y="13906"/>
                </a:cubicBezTo>
                <a:cubicBezTo>
                  <a:pt x="43200" y="18641"/>
                  <a:pt x="43005" y="25742"/>
                  <a:pt x="42859" y="29884"/>
                </a:cubicBezTo>
                <a:cubicBezTo>
                  <a:pt x="42811" y="31364"/>
                  <a:pt x="42519" y="31660"/>
                  <a:pt x="42033" y="31660"/>
                </a:cubicBezTo>
                <a:cubicBezTo>
                  <a:pt x="40284" y="33435"/>
                  <a:pt x="36737" y="34027"/>
                  <a:pt x="33626" y="31660"/>
                </a:cubicBezTo>
                <a:cubicBezTo>
                  <a:pt x="27504" y="31660"/>
                  <a:pt x="24782" y="34027"/>
                  <a:pt x="22256" y="36394"/>
                </a:cubicBezTo>
                <a:cubicBezTo>
                  <a:pt x="18854" y="39353"/>
                  <a:pt x="16376" y="42016"/>
                  <a:pt x="14772" y="42608"/>
                </a:cubicBezTo>
                <a:cubicBezTo>
                  <a:pt x="13509" y="43200"/>
                  <a:pt x="12245" y="43200"/>
                  <a:pt x="11370" y="42312"/>
                </a:cubicBezTo>
                <a:cubicBezTo>
                  <a:pt x="9427" y="40832"/>
                  <a:pt x="7629" y="40832"/>
                  <a:pt x="6268" y="42016"/>
                </a:cubicBezTo>
                <a:cubicBezTo>
                  <a:pt x="4810" y="42608"/>
                  <a:pt x="4033" y="42608"/>
                  <a:pt x="3450" y="42608"/>
                </a:cubicBezTo>
                <a:cubicBezTo>
                  <a:pt x="2964" y="42016"/>
                  <a:pt x="2769" y="41720"/>
                  <a:pt x="2478" y="41424"/>
                </a:cubicBezTo>
                <a:cubicBezTo>
                  <a:pt x="2186" y="41128"/>
                  <a:pt x="1895" y="41128"/>
                  <a:pt x="1700" y="40536"/>
                </a:cubicBezTo>
                <a:cubicBezTo>
                  <a:pt x="1409" y="38169"/>
                  <a:pt x="1214" y="36986"/>
                  <a:pt x="923" y="34619"/>
                </a:cubicBezTo>
                <a:cubicBezTo>
                  <a:pt x="777" y="32843"/>
                  <a:pt x="680" y="31660"/>
                  <a:pt x="583" y="29293"/>
                </a:cubicBezTo>
                <a:cubicBezTo>
                  <a:pt x="534" y="27813"/>
                  <a:pt x="437" y="25742"/>
                  <a:pt x="437" y="2337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521235" name=""/>
          <p:cNvSpPr/>
          <p:nvPr/>
        </p:nvSpPr>
        <p:spPr bwMode="auto">
          <a:xfrm>
            <a:off x="840090" y="2120549"/>
            <a:ext cx="209723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199" y="15026"/>
                  <a:pt x="26400" y="22539"/>
                  <a:pt x="35999" y="3193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026893" name=""/>
          <p:cNvSpPr/>
          <p:nvPr/>
        </p:nvSpPr>
        <p:spPr bwMode="auto">
          <a:xfrm>
            <a:off x="1259539" y="2202109"/>
            <a:ext cx="314586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799" y="2787"/>
                </a:moveTo>
                <a:cubicBezTo>
                  <a:pt x="4800" y="4180"/>
                  <a:pt x="0" y="8361"/>
                  <a:pt x="3200" y="20903"/>
                </a:cubicBezTo>
                <a:cubicBezTo>
                  <a:pt x="6399" y="27870"/>
                  <a:pt x="11200" y="33445"/>
                  <a:pt x="16000" y="37625"/>
                </a:cubicBezTo>
                <a:cubicBezTo>
                  <a:pt x="24000" y="41806"/>
                  <a:pt x="30400" y="43200"/>
                  <a:pt x="38400" y="43200"/>
                </a:cubicBezTo>
                <a:cubicBezTo>
                  <a:pt x="43200" y="39019"/>
                  <a:pt x="43200" y="32051"/>
                  <a:pt x="43200" y="25083"/>
                </a:cubicBezTo>
                <a:cubicBezTo>
                  <a:pt x="41600" y="16722"/>
                  <a:pt x="36800" y="11148"/>
                  <a:pt x="28800" y="5574"/>
                </a:cubicBezTo>
                <a:quadBezTo>
                  <a:pt x="22400" y="2787"/>
                  <a:pt x="14399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401648" name=""/>
          <p:cNvSpPr/>
          <p:nvPr/>
        </p:nvSpPr>
        <p:spPr bwMode="auto">
          <a:xfrm>
            <a:off x="2156695" y="2178806"/>
            <a:ext cx="256329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490" y="5958"/>
                </a:moveTo>
                <a:cubicBezTo>
                  <a:pt x="19636" y="7448"/>
                  <a:pt x="11781" y="10427"/>
                  <a:pt x="1963" y="17875"/>
                </a:cubicBezTo>
                <a:cubicBezTo>
                  <a:pt x="0" y="31282"/>
                  <a:pt x="5890" y="40220"/>
                  <a:pt x="17672" y="43200"/>
                </a:cubicBezTo>
                <a:cubicBezTo>
                  <a:pt x="25527" y="37241"/>
                  <a:pt x="35345" y="31282"/>
                  <a:pt x="43200" y="23834"/>
                </a:cubicBezTo>
                <a:quadBezTo>
                  <a:pt x="39272" y="10427"/>
                  <a:pt x="35345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094096" name=""/>
          <p:cNvSpPr/>
          <p:nvPr/>
        </p:nvSpPr>
        <p:spPr bwMode="auto">
          <a:xfrm>
            <a:off x="2564494" y="2155503"/>
            <a:ext cx="291283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648" y="0"/>
                </a:moveTo>
                <a:cubicBezTo>
                  <a:pt x="19007" y="0"/>
                  <a:pt x="10367" y="0"/>
                  <a:pt x="1727" y="6171"/>
                </a:cubicBezTo>
                <a:cubicBezTo>
                  <a:pt x="0" y="16971"/>
                  <a:pt x="5183" y="30857"/>
                  <a:pt x="8639" y="37028"/>
                </a:cubicBezTo>
                <a:cubicBezTo>
                  <a:pt x="19007" y="41657"/>
                  <a:pt x="27648" y="43200"/>
                  <a:pt x="36287" y="40114"/>
                </a:cubicBezTo>
                <a:cubicBezTo>
                  <a:pt x="39743" y="33942"/>
                  <a:pt x="43200" y="26228"/>
                  <a:pt x="43200" y="16971"/>
                </a:cubicBezTo>
                <a:cubicBezTo>
                  <a:pt x="38015" y="7714"/>
                  <a:pt x="32831" y="3085"/>
                  <a:pt x="24191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0830903" name=""/>
          <p:cNvSpPr/>
          <p:nvPr/>
        </p:nvSpPr>
        <p:spPr bwMode="auto">
          <a:xfrm>
            <a:off x="3927705" y="2143851"/>
            <a:ext cx="279631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799" y="3756"/>
                </a:moveTo>
                <a:cubicBezTo>
                  <a:pt x="3599" y="9391"/>
                  <a:pt x="1799" y="16904"/>
                  <a:pt x="0" y="24417"/>
                </a:cubicBezTo>
                <a:cubicBezTo>
                  <a:pt x="0" y="35686"/>
                  <a:pt x="10799" y="41321"/>
                  <a:pt x="19800" y="43200"/>
                </a:cubicBezTo>
                <a:cubicBezTo>
                  <a:pt x="34199" y="37565"/>
                  <a:pt x="41400" y="28173"/>
                  <a:pt x="43200" y="20660"/>
                </a:cubicBezTo>
                <a:cubicBezTo>
                  <a:pt x="41400" y="13147"/>
                  <a:pt x="36000" y="5634"/>
                  <a:pt x="25199" y="0"/>
                </a:cubicBezTo>
                <a:lnTo>
                  <a:pt x="14399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800314" name=""/>
          <p:cNvSpPr/>
          <p:nvPr/>
        </p:nvSpPr>
        <p:spPr bwMode="auto">
          <a:xfrm>
            <a:off x="5873485" y="1992384"/>
            <a:ext cx="291283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2832" y="0"/>
                </a:moveTo>
                <a:cubicBezTo>
                  <a:pt x="22464" y="3200"/>
                  <a:pt x="6911" y="12799"/>
                  <a:pt x="0" y="23999"/>
                </a:cubicBezTo>
                <a:cubicBezTo>
                  <a:pt x="5183" y="35199"/>
                  <a:pt x="15552" y="41600"/>
                  <a:pt x="27648" y="43200"/>
                </a:cubicBezTo>
                <a:cubicBezTo>
                  <a:pt x="38016" y="39999"/>
                  <a:pt x="43200" y="30400"/>
                  <a:pt x="38016" y="19200"/>
                </a:cubicBezTo>
                <a:cubicBezTo>
                  <a:pt x="27648" y="9600"/>
                  <a:pt x="20735" y="4800"/>
                  <a:pt x="13823" y="16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069135" name=""/>
          <p:cNvSpPr/>
          <p:nvPr/>
        </p:nvSpPr>
        <p:spPr bwMode="auto">
          <a:xfrm>
            <a:off x="6292934" y="2015687"/>
            <a:ext cx="291283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824" y="0"/>
                </a:moveTo>
                <a:cubicBezTo>
                  <a:pt x="6912" y="3323"/>
                  <a:pt x="3456" y="9969"/>
                  <a:pt x="0" y="19938"/>
                </a:cubicBezTo>
                <a:cubicBezTo>
                  <a:pt x="1728" y="36553"/>
                  <a:pt x="6912" y="41538"/>
                  <a:pt x="15552" y="43200"/>
                </a:cubicBezTo>
                <a:cubicBezTo>
                  <a:pt x="25920" y="39876"/>
                  <a:pt x="32832" y="33230"/>
                  <a:pt x="43200" y="23261"/>
                </a:cubicBezTo>
                <a:cubicBezTo>
                  <a:pt x="43200" y="13292"/>
                  <a:pt x="38016" y="6646"/>
                  <a:pt x="29376" y="166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589928" name=""/>
          <p:cNvSpPr/>
          <p:nvPr/>
        </p:nvSpPr>
        <p:spPr bwMode="auto">
          <a:xfrm>
            <a:off x="6735687" y="1922475"/>
            <a:ext cx="221375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915" y="0"/>
                </a:moveTo>
                <a:cubicBezTo>
                  <a:pt x="6821" y="3927"/>
                  <a:pt x="0" y="15709"/>
                  <a:pt x="2273" y="33381"/>
                </a:cubicBezTo>
                <a:cubicBezTo>
                  <a:pt x="9094" y="39272"/>
                  <a:pt x="20463" y="43200"/>
                  <a:pt x="34105" y="29454"/>
                </a:cubicBezTo>
                <a:cubicBezTo>
                  <a:pt x="43200" y="17672"/>
                  <a:pt x="40926" y="3927"/>
                  <a:pt x="29557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6624037" name=""/>
          <p:cNvSpPr/>
          <p:nvPr/>
        </p:nvSpPr>
        <p:spPr bwMode="auto">
          <a:xfrm>
            <a:off x="7527981" y="1782659"/>
            <a:ext cx="291283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103" y="0"/>
                </a:moveTo>
                <a:cubicBezTo>
                  <a:pt x="22464" y="0"/>
                  <a:pt x="13823" y="10368"/>
                  <a:pt x="5184" y="20736"/>
                </a:cubicBezTo>
                <a:cubicBezTo>
                  <a:pt x="0" y="31103"/>
                  <a:pt x="5184" y="43200"/>
                  <a:pt x="20736" y="43200"/>
                </a:cubicBezTo>
                <a:cubicBezTo>
                  <a:pt x="31103" y="32832"/>
                  <a:pt x="38015" y="25920"/>
                  <a:pt x="43200" y="17279"/>
                </a:cubicBezTo>
                <a:cubicBezTo>
                  <a:pt x="41472" y="10368"/>
                  <a:pt x="34560" y="5184"/>
                  <a:pt x="27648" y="345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95892" name=""/>
          <p:cNvSpPr/>
          <p:nvPr/>
        </p:nvSpPr>
        <p:spPr bwMode="auto">
          <a:xfrm>
            <a:off x="7865870" y="1794310"/>
            <a:ext cx="139815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199" y="0"/>
                </a:moveTo>
                <a:cubicBezTo>
                  <a:pt x="10800" y="6821"/>
                  <a:pt x="0" y="18189"/>
                  <a:pt x="0" y="31831"/>
                </a:cubicBezTo>
                <a:cubicBezTo>
                  <a:pt x="3600" y="43200"/>
                  <a:pt x="21600" y="38652"/>
                  <a:pt x="39599" y="20463"/>
                </a:cubicBezTo>
                <a:cubicBezTo>
                  <a:pt x="43200" y="4547"/>
                  <a:pt x="25199" y="0"/>
                  <a:pt x="14399" y="682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273511" name=""/>
          <p:cNvSpPr/>
          <p:nvPr/>
        </p:nvSpPr>
        <p:spPr bwMode="auto">
          <a:xfrm>
            <a:off x="968256" y="1596237"/>
            <a:ext cx="244678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114" y="5760"/>
                  <a:pt x="12342" y="14399"/>
                  <a:pt x="18514" y="20160"/>
                </a:cubicBezTo>
                <a:cubicBezTo>
                  <a:pt x="28799" y="27360"/>
                  <a:pt x="39085" y="3599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042872" name=""/>
          <p:cNvSpPr/>
          <p:nvPr/>
        </p:nvSpPr>
        <p:spPr bwMode="auto">
          <a:xfrm>
            <a:off x="1003210" y="1736054"/>
            <a:ext cx="349539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320" y="0"/>
                </a:moveTo>
                <a:cubicBezTo>
                  <a:pt x="41760" y="13642"/>
                  <a:pt x="43200" y="27284"/>
                  <a:pt x="41760" y="38652"/>
                </a:cubicBezTo>
                <a:cubicBezTo>
                  <a:pt x="31680" y="40926"/>
                  <a:pt x="23040" y="43200"/>
                  <a:pt x="15839" y="43200"/>
                </a:cubicBezTo>
                <a:quadBezTo>
                  <a:pt x="7199" y="4320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1660928" name=""/>
          <p:cNvSpPr/>
          <p:nvPr/>
        </p:nvSpPr>
        <p:spPr bwMode="auto">
          <a:xfrm>
            <a:off x="1783851" y="1992384"/>
            <a:ext cx="291283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096" y="35999"/>
                  <a:pt x="17279" y="31200"/>
                  <a:pt x="29376" y="21600"/>
                </a:cubicBezTo>
                <a:cubicBezTo>
                  <a:pt x="36288" y="16800"/>
                  <a:pt x="41472" y="9599"/>
                  <a:pt x="43200" y="4800"/>
                </a:cubicBezTo>
                <a:lnTo>
                  <a:pt x="41472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857817" name=""/>
          <p:cNvSpPr/>
          <p:nvPr/>
        </p:nvSpPr>
        <p:spPr bwMode="auto">
          <a:xfrm>
            <a:off x="1958622" y="1899173"/>
            <a:ext cx="279631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0"/>
                  <a:pt x="27000" y="2399"/>
                  <a:pt x="30599" y="12000"/>
                </a:cubicBezTo>
                <a:cubicBezTo>
                  <a:pt x="32399" y="21600"/>
                  <a:pt x="32399" y="33599"/>
                  <a:pt x="34199" y="43200"/>
                </a:cubicBezTo>
                <a:lnTo>
                  <a:pt x="43200" y="240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9185995" name=""/>
          <p:cNvSpPr/>
          <p:nvPr/>
        </p:nvSpPr>
        <p:spPr bwMode="auto">
          <a:xfrm>
            <a:off x="2424678" y="1526329"/>
            <a:ext cx="69907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199" y="13745"/>
                  <a:pt x="14399" y="21600"/>
                  <a:pt x="36000" y="33381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562258" name=""/>
          <p:cNvSpPr/>
          <p:nvPr/>
        </p:nvSpPr>
        <p:spPr bwMode="auto">
          <a:xfrm>
            <a:off x="595411" y="1060274"/>
            <a:ext cx="221375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642" y="4050"/>
                </a:moveTo>
                <a:cubicBezTo>
                  <a:pt x="6821" y="8099"/>
                  <a:pt x="0" y="20249"/>
                  <a:pt x="0" y="28349"/>
                </a:cubicBezTo>
                <a:cubicBezTo>
                  <a:pt x="6821" y="36450"/>
                  <a:pt x="20463" y="41849"/>
                  <a:pt x="34105" y="43200"/>
                </a:cubicBezTo>
                <a:cubicBezTo>
                  <a:pt x="40926" y="39149"/>
                  <a:pt x="43200" y="31049"/>
                  <a:pt x="38652" y="22949"/>
                </a:cubicBezTo>
                <a:cubicBezTo>
                  <a:pt x="31831" y="18899"/>
                  <a:pt x="22736" y="10800"/>
                  <a:pt x="15915" y="4050"/>
                </a:cubicBezTo>
                <a:lnTo>
                  <a:pt x="9094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555945" name=""/>
          <p:cNvSpPr/>
          <p:nvPr/>
        </p:nvSpPr>
        <p:spPr bwMode="auto">
          <a:xfrm>
            <a:off x="2855778" y="4846971"/>
            <a:ext cx="302934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307" y="15507"/>
                  <a:pt x="14953" y="27692"/>
                  <a:pt x="18276" y="38769"/>
                </a:cubicBezTo>
                <a:cubicBezTo>
                  <a:pt x="19938" y="43200"/>
                  <a:pt x="28246" y="40984"/>
                  <a:pt x="33230" y="36553"/>
                </a:cubicBezTo>
                <a:lnTo>
                  <a:pt x="43200" y="2990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236326" name=""/>
          <p:cNvSpPr/>
          <p:nvPr/>
        </p:nvSpPr>
        <p:spPr bwMode="auto">
          <a:xfrm>
            <a:off x="3112109" y="4777063"/>
            <a:ext cx="349539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320" y="1107"/>
                </a:moveTo>
                <a:cubicBezTo>
                  <a:pt x="30240" y="0"/>
                  <a:pt x="23039" y="5538"/>
                  <a:pt x="15839" y="11076"/>
                </a:cubicBezTo>
                <a:cubicBezTo>
                  <a:pt x="7200" y="22153"/>
                  <a:pt x="1440" y="31015"/>
                  <a:pt x="0" y="36553"/>
                </a:cubicBezTo>
                <a:cubicBezTo>
                  <a:pt x="7200" y="31015"/>
                  <a:pt x="12959" y="25476"/>
                  <a:pt x="23039" y="15507"/>
                </a:cubicBezTo>
                <a:cubicBezTo>
                  <a:pt x="27360" y="8861"/>
                  <a:pt x="25919" y="16615"/>
                  <a:pt x="27360" y="25476"/>
                </a:cubicBezTo>
                <a:cubicBezTo>
                  <a:pt x="28799" y="31015"/>
                  <a:pt x="30240" y="37661"/>
                  <a:pt x="31680" y="43200"/>
                </a:cubicBezTo>
                <a:quadBezTo>
                  <a:pt x="37440" y="38769"/>
                  <a:pt x="43200" y="3212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6907060" name=""/>
          <p:cNvSpPr/>
          <p:nvPr/>
        </p:nvSpPr>
        <p:spPr bwMode="auto">
          <a:xfrm>
            <a:off x="3636421" y="4742109"/>
            <a:ext cx="442751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231" y="0"/>
                </a:moveTo>
                <a:cubicBezTo>
                  <a:pt x="4547" y="10164"/>
                  <a:pt x="0" y="20329"/>
                  <a:pt x="2273" y="40658"/>
                </a:cubicBezTo>
                <a:cubicBezTo>
                  <a:pt x="7957" y="43200"/>
                  <a:pt x="14778" y="40658"/>
                  <a:pt x="32968" y="40658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539500" name=""/>
          <p:cNvSpPr/>
          <p:nvPr/>
        </p:nvSpPr>
        <p:spPr bwMode="auto">
          <a:xfrm>
            <a:off x="3776237" y="5045045"/>
            <a:ext cx="291283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8016" y="10285"/>
                  <a:pt x="29376" y="22628"/>
                  <a:pt x="19007" y="34971"/>
                </a:cubicBezTo>
                <a:quadBezTo>
                  <a:pt x="8640" y="43200"/>
                  <a:pt x="0" y="3702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392976" name=""/>
          <p:cNvSpPr/>
          <p:nvPr/>
        </p:nvSpPr>
        <p:spPr bwMode="auto">
          <a:xfrm>
            <a:off x="3834494" y="4648898"/>
            <a:ext cx="302934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984" y="29907"/>
                  <a:pt x="13292" y="19938"/>
                  <a:pt x="23261" y="9969"/>
                </a:cubicBezTo>
                <a:quadBezTo>
                  <a:pt x="34892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276498" name=""/>
          <p:cNvSpPr/>
          <p:nvPr/>
        </p:nvSpPr>
        <p:spPr bwMode="auto">
          <a:xfrm>
            <a:off x="4323852" y="4567338"/>
            <a:ext cx="174769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79" y="0"/>
                </a:moveTo>
                <a:cubicBezTo>
                  <a:pt x="0" y="17280"/>
                  <a:pt x="0" y="27648"/>
                  <a:pt x="5759" y="39743"/>
                </a:cubicBezTo>
                <a:cubicBezTo>
                  <a:pt x="17279" y="43200"/>
                  <a:pt x="25920" y="36287"/>
                  <a:pt x="37440" y="25920"/>
                </a:cubicBezTo>
                <a:quadBezTo>
                  <a:pt x="43200" y="15552"/>
                  <a:pt x="40320" y="864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0038152" name=""/>
          <p:cNvSpPr/>
          <p:nvPr/>
        </p:nvSpPr>
        <p:spPr bwMode="auto">
          <a:xfrm>
            <a:off x="269173" y="3623577"/>
            <a:ext cx="559265" cy="80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499" y="1252"/>
                </a:moveTo>
                <a:cubicBezTo>
                  <a:pt x="35100" y="0"/>
                  <a:pt x="37800" y="1878"/>
                  <a:pt x="38700" y="5008"/>
                </a:cubicBezTo>
                <a:cubicBezTo>
                  <a:pt x="39600" y="10017"/>
                  <a:pt x="37800" y="16278"/>
                  <a:pt x="35100" y="18156"/>
                </a:cubicBezTo>
                <a:cubicBezTo>
                  <a:pt x="39600" y="19408"/>
                  <a:pt x="42300" y="21286"/>
                  <a:pt x="43200" y="25669"/>
                </a:cubicBezTo>
                <a:cubicBezTo>
                  <a:pt x="43200" y="28800"/>
                  <a:pt x="38700" y="31304"/>
                  <a:pt x="27000" y="35686"/>
                </a:cubicBezTo>
                <a:cubicBezTo>
                  <a:pt x="10800" y="39443"/>
                  <a:pt x="4500" y="41947"/>
                  <a:pt x="0" y="43200"/>
                </a:cubicBezTo>
                <a:lnTo>
                  <a:pt x="900" y="4069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0431697" name=""/>
          <p:cNvSpPr/>
          <p:nvPr/>
        </p:nvSpPr>
        <p:spPr bwMode="auto">
          <a:xfrm>
            <a:off x="886695" y="3693485"/>
            <a:ext cx="547614" cy="6990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39"/>
                </a:moveTo>
                <a:cubicBezTo>
                  <a:pt x="5514" y="0"/>
                  <a:pt x="11029" y="720"/>
                  <a:pt x="14706" y="4320"/>
                </a:cubicBezTo>
                <a:cubicBezTo>
                  <a:pt x="16544" y="7200"/>
                  <a:pt x="17463" y="12240"/>
                  <a:pt x="11948" y="23760"/>
                </a:cubicBezTo>
                <a:cubicBezTo>
                  <a:pt x="8272" y="33840"/>
                  <a:pt x="3676" y="40320"/>
                  <a:pt x="919" y="43200"/>
                </a:cubicBezTo>
                <a:cubicBezTo>
                  <a:pt x="6434" y="38880"/>
                  <a:pt x="10110" y="35999"/>
                  <a:pt x="14706" y="33120"/>
                </a:cubicBezTo>
                <a:cubicBezTo>
                  <a:pt x="20221" y="30240"/>
                  <a:pt x="24817" y="28800"/>
                  <a:pt x="30331" y="27360"/>
                </a:cubicBezTo>
                <a:quadBezTo>
                  <a:pt x="36765" y="24479"/>
                  <a:pt x="43200" y="2016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289371" name=""/>
          <p:cNvSpPr/>
          <p:nvPr/>
        </p:nvSpPr>
        <p:spPr bwMode="auto">
          <a:xfrm>
            <a:off x="1702293" y="3600274"/>
            <a:ext cx="81558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4685" y="162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6305094" name=""/>
          <p:cNvSpPr/>
          <p:nvPr/>
        </p:nvSpPr>
        <p:spPr bwMode="auto">
          <a:xfrm>
            <a:off x="10382567" y="3239081"/>
            <a:ext cx="116513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8937"/>
                  <a:pt x="25920" y="25324"/>
                  <a:pt x="34559" y="34262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339778" name=""/>
          <p:cNvSpPr/>
          <p:nvPr/>
        </p:nvSpPr>
        <p:spPr bwMode="auto">
          <a:xfrm>
            <a:off x="10417522" y="3110917"/>
            <a:ext cx="489357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184"/>
                </a:moveTo>
                <a:cubicBezTo>
                  <a:pt x="3085" y="8861"/>
                  <a:pt x="10285" y="5538"/>
                  <a:pt x="15428" y="4430"/>
                </a:cubicBezTo>
                <a:cubicBezTo>
                  <a:pt x="21600" y="2215"/>
                  <a:pt x="27771" y="0"/>
                  <a:pt x="31885" y="6646"/>
                </a:cubicBezTo>
                <a:cubicBezTo>
                  <a:pt x="34971" y="12184"/>
                  <a:pt x="39085" y="19938"/>
                  <a:pt x="42171" y="26584"/>
                </a:cubicBezTo>
                <a:cubicBezTo>
                  <a:pt x="43200" y="32123"/>
                  <a:pt x="32914" y="32123"/>
                  <a:pt x="24685" y="35446"/>
                </a:cubicBezTo>
                <a:quadBezTo>
                  <a:pt x="20571" y="39876"/>
                  <a:pt x="16457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818079" name=""/>
          <p:cNvSpPr/>
          <p:nvPr/>
        </p:nvSpPr>
        <p:spPr bwMode="auto">
          <a:xfrm>
            <a:off x="8273669" y="4765411"/>
            <a:ext cx="93210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200" y="18276"/>
                  <a:pt x="21600" y="24923"/>
                  <a:pt x="37800" y="34892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319830" name=""/>
          <p:cNvSpPr/>
          <p:nvPr/>
        </p:nvSpPr>
        <p:spPr bwMode="auto">
          <a:xfrm>
            <a:off x="8471742" y="4707154"/>
            <a:ext cx="174769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559" y="0"/>
                </a:moveTo>
                <a:cubicBezTo>
                  <a:pt x="23039" y="1489"/>
                  <a:pt x="11519" y="7448"/>
                  <a:pt x="0" y="19365"/>
                </a:cubicBezTo>
                <a:cubicBezTo>
                  <a:pt x="11519" y="37241"/>
                  <a:pt x="20160" y="43200"/>
                  <a:pt x="40320" y="35751"/>
                </a:cubicBezTo>
                <a:cubicBezTo>
                  <a:pt x="43200" y="29793"/>
                  <a:pt x="31680" y="22344"/>
                  <a:pt x="20160" y="25324"/>
                </a:cubicBezTo>
                <a:lnTo>
                  <a:pt x="8640" y="3426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571955" name=""/>
          <p:cNvSpPr/>
          <p:nvPr/>
        </p:nvSpPr>
        <p:spPr bwMode="auto">
          <a:xfrm>
            <a:off x="8786329" y="4660549"/>
            <a:ext cx="58255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560" y="0"/>
                </a:moveTo>
                <a:cubicBezTo>
                  <a:pt x="8639" y="5082"/>
                  <a:pt x="8639" y="13976"/>
                  <a:pt x="0" y="29223"/>
                </a:cubicBezTo>
                <a:cubicBezTo>
                  <a:pt x="0" y="36847"/>
                  <a:pt x="8639" y="43200"/>
                  <a:pt x="43200" y="4192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733356" name=""/>
          <p:cNvSpPr/>
          <p:nvPr/>
        </p:nvSpPr>
        <p:spPr bwMode="auto">
          <a:xfrm>
            <a:off x="8937797" y="4660549"/>
            <a:ext cx="221375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094" y="8000"/>
                </a:moveTo>
                <a:cubicBezTo>
                  <a:pt x="0" y="20799"/>
                  <a:pt x="6821" y="36800"/>
                  <a:pt x="15915" y="43200"/>
                </a:cubicBezTo>
                <a:cubicBezTo>
                  <a:pt x="29557" y="41600"/>
                  <a:pt x="38652" y="33600"/>
                  <a:pt x="43200" y="27200"/>
                </a:cubicBezTo>
                <a:cubicBezTo>
                  <a:pt x="40926" y="17599"/>
                  <a:pt x="34105" y="8000"/>
                  <a:pt x="25010" y="1600"/>
                </a:cubicBezTo>
                <a:quadBezTo>
                  <a:pt x="13642" y="0"/>
                  <a:pt x="4547" y="16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390246" name=""/>
          <p:cNvSpPr/>
          <p:nvPr/>
        </p:nvSpPr>
        <p:spPr bwMode="auto">
          <a:xfrm>
            <a:off x="9240733" y="4532383"/>
            <a:ext cx="221375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463" y="0"/>
                </a:moveTo>
                <a:cubicBezTo>
                  <a:pt x="11368" y="6821"/>
                  <a:pt x="9094" y="18189"/>
                  <a:pt x="4547" y="27284"/>
                </a:cubicBezTo>
                <a:cubicBezTo>
                  <a:pt x="0" y="40926"/>
                  <a:pt x="11368" y="43200"/>
                  <a:pt x="20463" y="36378"/>
                </a:cubicBezTo>
                <a:quadBezTo>
                  <a:pt x="34105" y="27284"/>
                  <a:pt x="43200" y="1818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7515878" name=""/>
          <p:cNvSpPr/>
          <p:nvPr/>
        </p:nvSpPr>
        <p:spPr bwMode="auto">
          <a:xfrm>
            <a:off x="9403851" y="4567338"/>
            <a:ext cx="139815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0800"/>
                  <a:pt x="7200" y="21600"/>
                  <a:pt x="18000" y="32400"/>
                </a:cubicBezTo>
                <a:quadBezTo>
                  <a:pt x="32400" y="43200"/>
                  <a:pt x="43200" y="360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6688043" name=""/>
          <p:cNvSpPr/>
          <p:nvPr/>
        </p:nvSpPr>
        <p:spPr bwMode="auto">
          <a:xfrm>
            <a:off x="9613577" y="4299357"/>
            <a:ext cx="93210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1600" y="7005"/>
                  <a:pt x="10799" y="17513"/>
                  <a:pt x="5399" y="26854"/>
                </a:cubicBezTo>
                <a:cubicBezTo>
                  <a:pt x="0" y="36194"/>
                  <a:pt x="5399" y="43200"/>
                  <a:pt x="26999" y="3969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7569265" name=""/>
          <p:cNvSpPr/>
          <p:nvPr/>
        </p:nvSpPr>
        <p:spPr bwMode="auto">
          <a:xfrm>
            <a:off x="9858255" y="4252752"/>
            <a:ext cx="291283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40" y="11520"/>
                </a:moveTo>
                <a:cubicBezTo>
                  <a:pt x="10368" y="4320"/>
                  <a:pt x="17280" y="1440"/>
                  <a:pt x="24192" y="0"/>
                </a:cubicBezTo>
                <a:cubicBezTo>
                  <a:pt x="29376" y="4320"/>
                  <a:pt x="27648" y="12959"/>
                  <a:pt x="20736" y="21600"/>
                </a:cubicBezTo>
                <a:cubicBezTo>
                  <a:pt x="10368" y="30240"/>
                  <a:pt x="5184" y="35999"/>
                  <a:pt x="0" y="43200"/>
                </a:cubicBezTo>
                <a:cubicBezTo>
                  <a:pt x="10368" y="38879"/>
                  <a:pt x="20736" y="30240"/>
                  <a:pt x="27648" y="23039"/>
                </a:cubicBezTo>
                <a:quadBezTo>
                  <a:pt x="36288" y="17280"/>
                  <a:pt x="43200" y="144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090548" name=""/>
          <p:cNvSpPr/>
          <p:nvPr/>
        </p:nvSpPr>
        <p:spPr bwMode="auto">
          <a:xfrm>
            <a:off x="10196146" y="4124586"/>
            <a:ext cx="221375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189" y="0"/>
                </a:moveTo>
                <a:cubicBezTo>
                  <a:pt x="11368" y="8640"/>
                  <a:pt x="6821" y="20159"/>
                  <a:pt x="0" y="43200"/>
                </a:cubicBezTo>
                <a:cubicBezTo>
                  <a:pt x="11368" y="40319"/>
                  <a:pt x="20463" y="34559"/>
                  <a:pt x="34105" y="25919"/>
                </a:cubicBezTo>
                <a:lnTo>
                  <a:pt x="43200" y="2304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887275" name=""/>
          <p:cNvSpPr/>
          <p:nvPr/>
        </p:nvSpPr>
        <p:spPr bwMode="auto">
          <a:xfrm>
            <a:off x="10359265" y="4159539"/>
            <a:ext cx="58255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4560" y="4937"/>
                  <a:pt x="25919" y="12342"/>
                  <a:pt x="25919" y="27154"/>
                </a:cubicBezTo>
                <a:quadBezTo>
                  <a:pt x="25919" y="39497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654429" name=""/>
          <p:cNvSpPr/>
          <p:nvPr/>
        </p:nvSpPr>
        <p:spPr bwMode="auto">
          <a:xfrm>
            <a:off x="8611558" y="4672201"/>
            <a:ext cx="1654494" cy="7573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129" y="40541"/>
                  <a:pt x="3346" y="39212"/>
                  <a:pt x="6692" y="36553"/>
                </a:cubicBezTo>
                <a:cubicBezTo>
                  <a:pt x="8214" y="35889"/>
                  <a:pt x="10039" y="33895"/>
                  <a:pt x="12169" y="30572"/>
                </a:cubicBezTo>
                <a:cubicBezTo>
                  <a:pt x="14907" y="26584"/>
                  <a:pt x="17036" y="21932"/>
                  <a:pt x="18557" y="19273"/>
                </a:cubicBezTo>
                <a:cubicBezTo>
                  <a:pt x="20078" y="16615"/>
                  <a:pt x="21904" y="14621"/>
                  <a:pt x="23121" y="13956"/>
                </a:cubicBezTo>
                <a:cubicBezTo>
                  <a:pt x="24642" y="12627"/>
                  <a:pt x="26467" y="9304"/>
                  <a:pt x="28597" y="7310"/>
                </a:cubicBezTo>
                <a:cubicBezTo>
                  <a:pt x="30422" y="5981"/>
                  <a:pt x="31943" y="5316"/>
                  <a:pt x="33769" y="3323"/>
                </a:cubicBezTo>
                <a:cubicBezTo>
                  <a:pt x="35898" y="1993"/>
                  <a:pt x="37419" y="664"/>
                  <a:pt x="38636" y="0"/>
                </a:cubicBezTo>
                <a:cubicBezTo>
                  <a:pt x="41678" y="0"/>
                  <a:pt x="43200" y="0"/>
                  <a:pt x="41983" y="531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540129" name="Google Shape;1457;p237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1999</a:t>
            </a:r>
            <a:endParaRPr sz="96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8317826" name="Google Shape;1462;p238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19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99</a:t>
            </a:r>
            <a:endParaRPr sz="96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79018567" name=""/>
          <p:cNvSpPr/>
          <p:nvPr/>
        </p:nvSpPr>
        <p:spPr bwMode="auto">
          <a:xfrm>
            <a:off x="5780274" y="1118531"/>
            <a:ext cx="302934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646" y="5634"/>
                  <a:pt x="11630" y="9391"/>
                  <a:pt x="21599" y="16904"/>
                </a:cubicBezTo>
                <a:cubicBezTo>
                  <a:pt x="34892" y="29113"/>
                  <a:pt x="36553" y="32869"/>
                  <a:pt x="38215" y="38504"/>
                </a:cubicBezTo>
                <a:cubicBezTo>
                  <a:pt x="41538" y="43200"/>
                  <a:pt x="43200" y="35686"/>
                  <a:pt x="43200" y="3005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2440938" name=""/>
          <p:cNvSpPr/>
          <p:nvPr/>
        </p:nvSpPr>
        <p:spPr bwMode="auto">
          <a:xfrm>
            <a:off x="5803577" y="1235045"/>
            <a:ext cx="361191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232" y="0"/>
                </a:moveTo>
                <a:cubicBezTo>
                  <a:pt x="36232" y="18900"/>
                  <a:pt x="41806" y="35099"/>
                  <a:pt x="43200" y="43200"/>
                </a:cubicBezTo>
                <a:cubicBezTo>
                  <a:pt x="33445" y="40500"/>
                  <a:pt x="25083" y="32399"/>
                  <a:pt x="16722" y="25650"/>
                </a:cubicBezTo>
                <a:cubicBezTo>
                  <a:pt x="8361" y="22950"/>
                  <a:pt x="1393" y="21600"/>
                  <a:pt x="0" y="270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551683" name=""/>
          <p:cNvSpPr/>
          <p:nvPr/>
        </p:nvSpPr>
        <p:spPr bwMode="auto">
          <a:xfrm>
            <a:off x="7516329" y="1130182"/>
            <a:ext cx="442751" cy="11651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547" y="32832"/>
                  <a:pt x="11368" y="25488"/>
                  <a:pt x="18189" y="18143"/>
                </a:cubicBezTo>
                <a:cubicBezTo>
                  <a:pt x="30694" y="8208"/>
                  <a:pt x="39789" y="2160"/>
                  <a:pt x="43200" y="0"/>
                </a:cubicBezTo>
                <a:quadBezTo>
                  <a:pt x="40926" y="1727"/>
                  <a:pt x="37515" y="302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9010031" name=""/>
          <p:cNvSpPr/>
          <p:nvPr/>
        </p:nvSpPr>
        <p:spPr bwMode="auto">
          <a:xfrm>
            <a:off x="7621191" y="1048622"/>
            <a:ext cx="372843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329"/>
                </a:moveTo>
                <a:cubicBezTo>
                  <a:pt x="10800" y="11148"/>
                  <a:pt x="22950" y="2787"/>
                  <a:pt x="29700" y="0"/>
                </a:cubicBezTo>
                <a:cubicBezTo>
                  <a:pt x="33749" y="5574"/>
                  <a:pt x="33749" y="13935"/>
                  <a:pt x="35100" y="20903"/>
                </a:cubicBezTo>
                <a:cubicBezTo>
                  <a:pt x="37800" y="27870"/>
                  <a:pt x="41850" y="37625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8123088" name=""/>
          <p:cNvSpPr/>
          <p:nvPr/>
        </p:nvSpPr>
        <p:spPr bwMode="auto">
          <a:xfrm>
            <a:off x="618714" y="1013669"/>
            <a:ext cx="198073" cy="6641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164" y="12884"/>
                  <a:pt x="33035" y="29557"/>
                  <a:pt x="40658" y="37894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47391" name=""/>
          <p:cNvSpPr/>
          <p:nvPr/>
        </p:nvSpPr>
        <p:spPr bwMode="auto">
          <a:xfrm>
            <a:off x="828439" y="955411"/>
            <a:ext cx="524310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319" y="0"/>
                </a:moveTo>
                <a:cubicBezTo>
                  <a:pt x="10560" y="2468"/>
                  <a:pt x="5759" y="6171"/>
                  <a:pt x="2880" y="9874"/>
                </a:cubicBezTo>
                <a:cubicBezTo>
                  <a:pt x="1919" y="14811"/>
                  <a:pt x="0" y="25920"/>
                  <a:pt x="1919" y="35794"/>
                </a:cubicBezTo>
                <a:cubicBezTo>
                  <a:pt x="4799" y="39497"/>
                  <a:pt x="8639" y="37028"/>
                  <a:pt x="11520" y="33325"/>
                </a:cubicBezTo>
                <a:cubicBezTo>
                  <a:pt x="15360" y="25920"/>
                  <a:pt x="17279" y="19748"/>
                  <a:pt x="19200" y="14811"/>
                </a:cubicBezTo>
                <a:cubicBezTo>
                  <a:pt x="20159" y="8640"/>
                  <a:pt x="24959" y="17280"/>
                  <a:pt x="30720" y="28388"/>
                </a:cubicBezTo>
                <a:cubicBezTo>
                  <a:pt x="33600" y="35794"/>
                  <a:pt x="35520" y="41965"/>
                  <a:pt x="39360" y="43200"/>
                </a:cubicBezTo>
                <a:quadBezTo>
                  <a:pt x="41280" y="37028"/>
                  <a:pt x="43200" y="3085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59979" name=""/>
          <p:cNvSpPr/>
          <p:nvPr/>
        </p:nvSpPr>
        <p:spPr bwMode="auto">
          <a:xfrm>
            <a:off x="1247889" y="745687"/>
            <a:ext cx="291283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287" y="0"/>
                </a:moveTo>
                <a:cubicBezTo>
                  <a:pt x="29375" y="3199"/>
                  <a:pt x="25919" y="6399"/>
                  <a:pt x="22463" y="10399"/>
                </a:cubicBezTo>
                <a:cubicBezTo>
                  <a:pt x="20735" y="13599"/>
                  <a:pt x="19007" y="19999"/>
                  <a:pt x="19007" y="30400"/>
                </a:cubicBezTo>
                <a:cubicBezTo>
                  <a:pt x="20735" y="35999"/>
                  <a:pt x="27647" y="40800"/>
                  <a:pt x="34559" y="43200"/>
                </a:cubicBezTo>
                <a:cubicBezTo>
                  <a:pt x="43200" y="36800"/>
                  <a:pt x="39743" y="29599"/>
                  <a:pt x="25919" y="24000"/>
                </a:cubicBezTo>
                <a:cubicBezTo>
                  <a:pt x="19007" y="23199"/>
                  <a:pt x="10367" y="23199"/>
                  <a:pt x="0" y="240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5688439" name=""/>
          <p:cNvSpPr/>
          <p:nvPr/>
        </p:nvSpPr>
        <p:spPr bwMode="auto">
          <a:xfrm>
            <a:off x="1620733" y="722383"/>
            <a:ext cx="186421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9700" y="3927"/>
                  <a:pt x="18900" y="11781"/>
                  <a:pt x="2700" y="20945"/>
                </a:cubicBezTo>
                <a:cubicBezTo>
                  <a:pt x="0" y="26181"/>
                  <a:pt x="2700" y="37963"/>
                  <a:pt x="10800" y="43200"/>
                </a:cubicBezTo>
                <a:cubicBezTo>
                  <a:pt x="27000" y="43200"/>
                  <a:pt x="35100" y="37963"/>
                  <a:pt x="40500" y="31418"/>
                </a:cubicBezTo>
                <a:cubicBezTo>
                  <a:pt x="40500" y="23563"/>
                  <a:pt x="37800" y="15709"/>
                  <a:pt x="29700" y="10472"/>
                </a:cubicBezTo>
                <a:lnTo>
                  <a:pt x="189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424602" name=""/>
          <p:cNvSpPr/>
          <p:nvPr/>
        </p:nvSpPr>
        <p:spPr bwMode="auto">
          <a:xfrm>
            <a:off x="2016879" y="1246695"/>
            <a:ext cx="535962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0660" y="24685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66268" name=""/>
          <p:cNvSpPr/>
          <p:nvPr/>
        </p:nvSpPr>
        <p:spPr bwMode="auto">
          <a:xfrm>
            <a:off x="3158714" y="489357"/>
            <a:ext cx="256329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13745" y="4500"/>
                  <a:pt x="9818" y="8100"/>
                  <a:pt x="1963" y="15300"/>
                </a:cubicBezTo>
                <a:cubicBezTo>
                  <a:pt x="0" y="28799"/>
                  <a:pt x="7854" y="37800"/>
                  <a:pt x="19636" y="43200"/>
                </a:cubicBezTo>
                <a:cubicBezTo>
                  <a:pt x="31418" y="43200"/>
                  <a:pt x="41236" y="38700"/>
                  <a:pt x="43200" y="33300"/>
                </a:cubicBezTo>
                <a:cubicBezTo>
                  <a:pt x="41236" y="28799"/>
                  <a:pt x="31418" y="24300"/>
                  <a:pt x="21600" y="27000"/>
                </a:cubicBezTo>
                <a:quadBezTo>
                  <a:pt x="11781" y="30600"/>
                  <a:pt x="5890" y="333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068171" name=""/>
          <p:cNvSpPr/>
          <p:nvPr/>
        </p:nvSpPr>
        <p:spPr bwMode="auto">
          <a:xfrm>
            <a:off x="3554861" y="512659"/>
            <a:ext cx="128163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854" y="5400"/>
                  <a:pt x="15709" y="10800"/>
                  <a:pt x="31418" y="21600"/>
                </a:cubicBezTo>
                <a:cubicBezTo>
                  <a:pt x="39272" y="26999"/>
                  <a:pt x="43200" y="351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397167" name=""/>
          <p:cNvSpPr/>
          <p:nvPr/>
        </p:nvSpPr>
        <p:spPr bwMode="auto">
          <a:xfrm>
            <a:off x="8401834" y="2877889"/>
            <a:ext cx="803943" cy="652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714"/>
                </a:moveTo>
                <a:cubicBezTo>
                  <a:pt x="626" y="40114"/>
                  <a:pt x="2504" y="43200"/>
                  <a:pt x="9391" y="37799"/>
                </a:cubicBezTo>
                <a:cubicBezTo>
                  <a:pt x="35060" y="11571"/>
                  <a:pt x="41321" y="308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2323661" name=""/>
          <p:cNvSpPr/>
          <p:nvPr/>
        </p:nvSpPr>
        <p:spPr bwMode="auto">
          <a:xfrm>
            <a:off x="6316237" y="4462475"/>
            <a:ext cx="920458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843" y="43200"/>
                  <a:pt x="16405" y="32399"/>
                  <a:pt x="25701" y="25199"/>
                </a:cubicBezTo>
                <a:cubicBezTo>
                  <a:pt x="30622" y="10800"/>
                  <a:pt x="33903" y="7200"/>
                  <a:pt x="36637" y="7200"/>
                </a:cubicBezTo>
                <a:quadBezTo>
                  <a:pt x="39372" y="36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154948" name=""/>
          <p:cNvSpPr/>
          <p:nvPr/>
        </p:nvSpPr>
        <p:spPr bwMode="auto">
          <a:xfrm>
            <a:off x="6980366" y="5056695"/>
            <a:ext cx="104861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3999" y="16200"/>
                  <a:pt x="33599" y="22950"/>
                  <a:pt x="43200" y="29699"/>
                </a:cubicBezTo>
                <a:quadBezTo>
                  <a:pt x="43200" y="36449"/>
                  <a:pt x="383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724867" name=""/>
          <p:cNvSpPr/>
          <p:nvPr/>
        </p:nvSpPr>
        <p:spPr bwMode="auto">
          <a:xfrm>
            <a:off x="7085229" y="5091650"/>
            <a:ext cx="699081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759" y="37028"/>
                  <a:pt x="18720" y="18514"/>
                  <a:pt x="29520" y="8228"/>
                </a:cubicBezTo>
                <a:quadBezTo>
                  <a:pt x="39600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287875" name=""/>
          <p:cNvSpPr/>
          <p:nvPr/>
        </p:nvSpPr>
        <p:spPr bwMode="auto">
          <a:xfrm>
            <a:off x="7854219" y="4975137"/>
            <a:ext cx="46605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43200" y="12599"/>
                  <a:pt x="43200" y="30600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1782602" name="Google Shape;1467;p239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19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00</a:t>
            </a:r>
            <a:endParaRPr sz="96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66443053" name=""/>
          <p:cNvSpPr/>
          <p:nvPr/>
        </p:nvSpPr>
        <p:spPr bwMode="auto">
          <a:xfrm>
            <a:off x="6409448" y="2691466"/>
            <a:ext cx="337889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7875" y="30857"/>
                  <a:pt x="29793" y="18514"/>
                  <a:pt x="37241" y="617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281675" name=""/>
          <p:cNvSpPr/>
          <p:nvPr/>
        </p:nvSpPr>
        <p:spPr bwMode="auto">
          <a:xfrm>
            <a:off x="7702751" y="2563302"/>
            <a:ext cx="314586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720"/>
                </a:moveTo>
                <a:cubicBezTo>
                  <a:pt x="8000" y="43200"/>
                  <a:pt x="12800" y="36720"/>
                  <a:pt x="27199" y="19440"/>
                </a:cubicBezTo>
                <a:quadBezTo>
                  <a:pt x="35200" y="107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1528557" name=""/>
          <p:cNvSpPr/>
          <p:nvPr/>
        </p:nvSpPr>
        <p:spPr bwMode="auto">
          <a:xfrm>
            <a:off x="4591834" y="4066329"/>
            <a:ext cx="1409815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3824"/>
                </a:moveTo>
                <a:cubicBezTo>
                  <a:pt x="10353" y="8640"/>
                  <a:pt x="19993" y="3455"/>
                  <a:pt x="35345" y="0"/>
                </a:cubicBezTo>
                <a:cubicBezTo>
                  <a:pt x="43200" y="0"/>
                  <a:pt x="41057" y="8640"/>
                  <a:pt x="35702" y="19007"/>
                </a:cubicBezTo>
                <a:cubicBezTo>
                  <a:pt x="29633" y="29376"/>
                  <a:pt x="21064" y="41472"/>
                  <a:pt x="18565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6565380" name=""/>
          <p:cNvSpPr/>
          <p:nvPr/>
        </p:nvSpPr>
        <p:spPr bwMode="auto">
          <a:xfrm>
            <a:off x="4347154" y="1188439"/>
            <a:ext cx="128163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927" y="4799"/>
                  <a:pt x="19636" y="10559"/>
                  <a:pt x="31418" y="17280"/>
                </a:cubicBezTo>
                <a:cubicBezTo>
                  <a:pt x="39272" y="24000"/>
                  <a:pt x="39272" y="29760"/>
                  <a:pt x="39272" y="384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5421903" name=""/>
          <p:cNvSpPr/>
          <p:nvPr/>
        </p:nvSpPr>
        <p:spPr bwMode="auto">
          <a:xfrm>
            <a:off x="4568531" y="1095229"/>
            <a:ext cx="535962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173" y="1004"/>
                </a:moveTo>
                <a:cubicBezTo>
                  <a:pt x="24417" y="0"/>
                  <a:pt x="20660" y="2009"/>
                  <a:pt x="15026" y="6027"/>
                </a:cubicBezTo>
                <a:cubicBezTo>
                  <a:pt x="9391" y="12055"/>
                  <a:pt x="2817" y="20093"/>
                  <a:pt x="0" y="27125"/>
                </a:cubicBezTo>
                <a:cubicBezTo>
                  <a:pt x="1878" y="34158"/>
                  <a:pt x="8452" y="42195"/>
                  <a:pt x="12208" y="43200"/>
                </a:cubicBezTo>
                <a:cubicBezTo>
                  <a:pt x="19721" y="40186"/>
                  <a:pt x="23478" y="36167"/>
                  <a:pt x="30991" y="24111"/>
                </a:cubicBezTo>
                <a:cubicBezTo>
                  <a:pt x="34747" y="15069"/>
                  <a:pt x="35686" y="7032"/>
                  <a:pt x="34747" y="2009"/>
                </a:cubicBezTo>
                <a:cubicBezTo>
                  <a:pt x="33808" y="7032"/>
                  <a:pt x="34747" y="19088"/>
                  <a:pt x="36626" y="26120"/>
                </a:cubicBezTo>
                <a:cubicBezTo>
                  <a:pt x="37565" y="33153"/>
                  <a:pt x="38504" y="38176"/>
                  <a:pt x="43200" y="4119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141079" name=""/>
          <p:cNvSpPr/>
          <p:nvPr/>
        </p:nvSpPr>
        <p:spPr bwMode="auto">
          <a:xfrm>
            <a:off x="5290917" y="885503"/>
            <a:ext cx="314586" cy="7573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000" y="11298"/>
                </a:moveTo>
                <a:cubicBezTo>
                  <a:pt x="1600" y="13956"/>
                  <a:pt x="0" y="20603"/>
                  <a:pt x="3200" y="32566"/>
                </a:cubicBezTo>
                <a:cubicBezTo>
                  <a:pt x="6400" y="39876"/>
                  <a:pt x="12800" y="43200"/>
                  <a:pt x="25599" y="41870"/>
                </a:cubicBezTo>
                <a:cubicBezTo>
                  <a:pt x="32000" y="39212"/>
                  <a:pt x="43200" y="27913"/>
                  <a:pt x="38399" y="13956"/>
                </a:cubicBezTo>
                <a:cubicBezTo>
                  <a:pt x="28800" y="3987"/>
                  <a:pt x="20800" y="664"/>
                  <a:pt x="14399" y="0"/>
                </a:cubicBezTo>
                <a:lnTo>
                  <a:pt x="9600" y="332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594914" name=""/>
          <p:cNvSpPr/>
          <p:nvPr/>
        </p:nvSpPr>
        <p:spPr bwMode="auto">
          <a:xfrm>
            <a:off x="5698714" y="955411"/>
            <a:ext cx="349539" cy="6641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0"/>
                </a:moveTo>
                <a:cubicBezTo>
                  <a:pt x="2879" y="1515"/>
                  <a:pt x="0" y="6063"/>
                  <a:pt x="0" y="15157"/>
                </a:cubicBezTo>
                <a:cubicBezTo>
                  <a:pt x="8639" y="32589"/>
                  <a:pt x="21600" y="40926"/>
                  <a:pt x="30240" y="43200"/>
                </a:cubicBezTo>
                <a:cubicBezTo>
                  <a:pt x="38879" y="41684"/>
                  <a:pt x="43200" y="35621"/>
                  <a:pt x="41759" y="28042"/>
                </a:cubicBezTo>
                <a:cubicBezTo>
                  <a:pt x="33120" y="18947"/>
                  <a:pt x="24480" y="12126"/>
                  <a:pt x="14400" y="7578"/>
                </a:cubicBezTo>
                <a:lnTo>
                  <a:pt x="4320" y="909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963946" name=""/>
          <p:cNvSpPr/>
          <p:nvPr/>
        </p:nvSpPr>
        <p:spPr bwMode="auto">
          <a:xfrm>
            <a:off x="304128" y="2120549"/>
            <a:ext cx="477705" cy="6990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639"/>
                </a:moveTo>
                <a:cubicBezTo>
                  <a:pt x="5268" y="6479"/>
                  <a:pt x="17912" y="2159"/>
                  <a:pt x="27395" y="0"/>
                </a:cubicBezTo>
                <a:cubicBezTo>
                  <a:pt x="28448" y="5040"/>
                  <a:pt x="24234" y="9359"/>
                  <a:pt x="20019" y="13679"/>
                </a:cubicBezTo>
                <a:cubicBezTo>
                  <a:pt x="16858" y="17280"/>
                  <a:pt x="22126" y="19439"/>
                  <a:pt x="32663" y="22320"/>
                </a:cubicBezTo>
                <a:cubicBezTo>
                  <a:pt x="40039" y="27360"/>
                  <a:pt x="43200" y="31680"/>
                  <a:pt x="42146" y="35280"/>
                </a:cubicBezTo>
                <a:cubicBezTo>
                  <a:pt x="35824" y="39600"/>
                  <a:pt x="31609" y="41760"/>
                  <a:pt x="25287" y="43200"/>
                </a:cubicBezTo>
                <a:cubicBezTo>
                  <a:pt x="15804" y="40320"/>
                  <a:pt x="11590" y="36720"/>
                  <a:pt x="6321" y="33119"/>
                </a:cubicBezTo>
                <a:lnTo>
                  <a:pt x="5268" y="28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6343457" name=""/>
          <p:cNvSpPr/>
          <p:nvPr/>
        </p:nvSpPr>
        <p:spPr bwMode="auto">
          <a:xfrm>
            <a:off x="840090" y="2120549"/>
            <a:ext cx="1118531" cy="7456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349"/>
                </a:moveTo>
                <a:cubicBezTo>
                  <a:pt x="4049" y="0"/>
                  <a:pt x="6300" y="0"/>
                  <a:pt x="8100" y="2699"/>
                </a:cubicBezTo>
                <a:cubicBezTo>
                  <a:pt x="10350" y="6749"/>
                  <a:pt x="10350" y="12824"/>
                  <a:pt x="9000" y="24299"/>
                </a:cubicBezTo>
                <a:cubicBezTo>
                  <a:pt x="6300" y="39824"/>
                  <a:pt x="5400" y="43200"/>
                  <a:pt x="6750" y="40499"/>
                </a:cubicBezTo>
                <a:cubicBezTo>
                  <a:pt x="10350" y="36450"/>
                  <a:pt x="22950" y="31725"/>
                  <a:pt x="37349" y="28349"/>
                </a:cubicBezTo>
                <a:lnTo>
                  <a:pt x="43200" y="2767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972458" name=""/>
          <p:cNvSpPr/>
          <p:nvPr/>
        </p:nvSpPr>
        <p:spPr bwMode="auto">
          <a:xfrm>
            <a:off x="6560917" y="4322659"/>
            <a:ext cx="139815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5200" y="17672"/>
                  <a:pt x="36000" y="2945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974244" name=""/>
          <p:cNvSpPr/>
          <p:nvPr/>
        </p:nvSpPr>
        <p:spPr bwMode="auto">
          <a:xfrm>
            <a:off x="7341558" y="4497430"/>
            <a:ext cx="69907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21600" y="2159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725937" name=""/>
          <p:cNvSpPr/>
          <p:nvPr/>
        </p:nvSpPr>
        <p:spPr bwMode="auto">
          <a:xfrm>
            <a:off x="6875503" y="803943"/>
            <a:ext cx="838898" cy="10486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00" y="1440"/>
                </a:moveTo>
                <a:cubicBezTo>
                  <a:pt x="0" y="5280"/>
                  <a:pt x="4800" y="10079"/>
                  <a:pt x="22200" y="21599"/>
                </a:cubicBezTo>
                <a:cubicBezTo>
                  <a:pt x="38399" y="32639"/>
                  <a:pt x="43200" y="36480"/>
                  <a:pt x="41999" y="38880"/>
                </a:cubicBezTo>
                <a:cubicBezTo>
                  <a:pt x="38399" y="41760"/>
                  <a:pt x="29399" y="43200"/>
                  <a:pt x="14999" y="40799"/>
                </a:cubicBezTo>
                <a:cubicBezTo>
                  <a:pt x="10800" y="36959"/>
                  <a:pt x="4800" y="25920"/>
                  <a:pt x="600" y="13440"/>
                </a:cubicBezTo>
                <a:quadBezTo>
                  <a:pt x="0" y="2399"/>
                  <a:pt x="6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7036" name=""/>
          <p:cNvSpPr/>
          <p:nvPr/>
        </p:nvSpPr>
        <p:spPr bwMode="auto">
          <a:xfrm>
            <a:off x="6619173" y="617522"/>
            <a:ext cx="291283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744" y="43200"/>
                </a:moveTo>
                <a:cubicBezTo>
                  <a:pt x="41472" y="37515"/>
                  <a:pt x="43200" y="31831"/>
                  <a:pt x="43200" y="25010"/>
                </a:cubicBezTo>
                <a:cubicBezTo>
                  <a:pt x="41472" y="18189"/>
                  <a:pt x="32832" y="9094"/>
                  <a:pt x="31103" y="4547"/>
                </a:cubicBezTo>
                <a:cubicBezTo>
                  <a:pt x="29376" y="0"/>
                  <a:pt x="19007" y="0"/>
                  <a:pt x="6911" y="4547"/>
                </a:cubicBezTo>
                <a:cubicBezTo>
                  <a:pt x="0" y="5684"/>
                  <a:pt x="1728" y="14778"/>
                  <a:pt x="12096" y="21600"/>
                </a:cubicBezTo>
                <a:cubicBezTo>
                  <a:pt x="22464" y="28421"/>
                  <a:pt x="32832" y="34105"/>
                  <a:pt x="39744" y="3751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312987" name=""/>
          <p:cNvSpPr/>
          <p:nvPr/>
        </p:nvSpPr>
        <p:spPr bwMode="auto">
          <a:xfrm>
            <a:off x="7562934" y="675778"/>
            <a:ext cx="617522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705" y="9518"/>
                  <a:pt x="11411" y="19037"/>
                  <a:pt x="18747" y="31484"/>
                </a:cubicBezTo>
                <a:cubicBezTo>
                  <a:pt x="21192" y="35145"/>
                  <a:pt x="22822" y="27823"/>
                  <a:pt x="31788" y="24162"/>
                </a:cubicBezTo>
                <a:cubicBezTo>
                  <a:pt x="39124" y="27091"/>
                  <a:pt x="42384" y="30020"/>
                  <a:pt x="43200" y="32949"/>
                </a:cubicBezTo>
                <a:cubicBezTo>
                  <a:pt x="40754" y="36610"/>
                  <a:pt x="35864" y="41003"/>
                  <a:pt x="31788" y="43200"/>
                </a:cubicBezTo>
                <a:cubicBezTo>
                  <a:pt x="27713" y="43200"/>
                  <a:pt x="24452" y="41735"/>
                  <a:pt x="22822" y="38074"/>
                </a:cubicBezTo>
                <a:quadBezTo>
                  <a:pt x="19562" y="33681"/>
                  <a:pt x="18747" y="2855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9093091" name=""/>
          <p:cNvSpPr/>
          <p:nvPr/>
        </p:nvSpPr>
        <p:spPr bwMode="auto">
          <a:xfrm>
            <a:off x="8308622" y="908806"/>
            <a:ext cx="151466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292" y="8639"/>
                  <a:pt x="23261" y="19440"/>
                  <a:pt x="36553" y="32400"/>
                </a:cubicBezTo>
                <a:quadBezTo>
                  <a:pt x="43200" y="43200"/>
                  <a:pt x="19938" y="216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386576" name=""/>
          <p:cNvSpPr/>
          <p:nvPr/>
        </p:nvSpPr>
        <p:spPr bwMode="auto">
          <a:xfrm>
            <a:off x="8145504" y="524310"/>
            <a:ext cx="104861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14400"/>
                  <a:pt x="28800" y="2592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1915449" name=""/>
          <p:cNvSpPr/>
          <p:nvPr/>
        </p:nvSpPr>
        <p:spPr bwMode="auto">
          <a:xfrm>
            <a:off x="8611558" y="967063"/>
            <a:ext cx="81558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24685" y="288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659186" name=""/>
          <p:cNvSpPr/>
          <p:nvPr/>
        </p:nvSpPr>
        <p:spPr bwMode="auto">
          <a:xfrm>
            <a:off x="8564953" y="932109"/>
            <a:ext cx="291283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40" y="43200"/>
                  <a:pt x="17280" y="21600"/>
                  <a:pt x="34560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120664" name=""/>
          <p:cNvSpPr/>
          <p:nvPr/>
        </p:nvSpPr>
        <p:spPr bwMode="auto">
          <a:xfrm>
            <a:off x="7131834" y="1188439"/>
            <a:ext cx="139815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400" y="34559"/>
                  <a:pt x="28800" y="1727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588270" name=""/>
          <p:cNvSpPr/>
          <p:nvPr/>
        </p:nvSpPr>
        <p:spPr bwMode="auto">
          <a:xfrm>
            <a:off x="7341558" y="978714"/>
            <a:ext cx="233026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959" y="37800"/>
                  <a:pt x="30240" y="216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834274" name=""/>
          <p:cNvSpPr/>
          <p:nvPr/>
        </p:nvSpPr>
        <p:spPr bwMode="auto">
          <a:xfrm>
            <a:off x="2191650" y="2097246"/>
            <a:ext cx="291283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600"/>
                </a:moveTo>
                <a:cubicBezTo>
                  <a:pt x="6911" y="43200"/>
                  <a:pt x="17279" y="43200"/>
                  <a:pt x="27648" y="32400"/>
                </a:cubicBezTo>
                <a:quadBezTo>
                  <a:pt x="34559" y="108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148911" name=""/>
          <p:cNvSpPr/>
          <p:nvPr/>
        </p:nvSpPr>
        <p:spPr bwMode="auto">
          <a:xfrm>
            <a:off x="2774219" y="1724402"/>
            <a:ext cx="477705" cy="768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07" y="3272"/>
                  <a:pt x="9482" y="15709"/>
                  <a:pt x="12643" y="27490"/>
                </a:cubicBezTo>
                <a:cubicBezTo>
                  <a:pt x="13697" y="32727"/>
                  <a:pt x="14751" y="35999"/>
                  <a:pt x="15804" y="32072"/>
                </a:cubicBezTo>
                <a:cubicBezTo>
                  <a:pt x="24234" y="26836"/>
                  <a:pt x="30556" y="25527"/>
                  <a:pt x="37931" y="26836"/>
                </a:cubicBezTo>
                <a:cubicBezTo>
                  <a:pt x="41092" y="30763"/>
                  <a:pt x="43200" y="36654"/>
                  <a:pt x="42146" y="40581"/>
                </a:cubicBezTo>
                <a:cubicBezTo>
                  <a:pt x="38985" y="43200"/>
                  <a:pt x="27395" y="42545"/>
                  <a:pt x="23180" y="39927"/>
                </a:cubicBezTo>
                <a:cubicBezTo>
                  <a:pt x="21073" y="37309"/>
                  <a:pt x="18965" y="34036"/>
                  <a:pt x="18965" y="3010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479516" name=""/>
          <p:cNvSpPr/>
          <p:nvPr/>
        </p:nvSpPr>
        <p:spPr bwMode="auto">
          <a:xfrm>
            <a:off x="3333485" y="2038990"/>
            <a:ext cx="139815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9818"/>
                  <a:pt x="32399" y="31418"/>
                  <a:pt x="43200" y="43200"/>
                </a:cubicBezTo>
                <a:lnTo>
                  <a:pt x="18000" y="3534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2731856" name=""/>
          <p:cNvSpPr/>
          <p:nvPr/>
        </p:nvSpPr>
        <p:spPr bwMode="auto">
          <a:xfrm>
            <a:off x="3158714" y="1701099"/>
            <a:ext cx="23302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3366771" name=""/>
          <p:cNvSpPr/>
          <p:nvPr/>
        </p:nvSpPr>
        <p:spPr bwMode="auto">
          <a:xfrm>
            <a:off x="3415045" y="1805962"/>
            <a:ext cx="139815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9600"/>
                  <a:pt x="28799" y="19200"/>
                  <a:pt x="35999" y="28800"/>
                </a:cubicBezTo>
                <a:quadBezTo>
                  <a:pt x="43200" y="3519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0493621" name=""/>
          <p:cNvSpPr/>
          <p:nvPr/>
        </p:nvSpPr>
        <p:spPr bwMode="auto">
          <a:xfrm>
            <a:off x="3403393" y="1957430"/>
            <a:ext cx="116513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600" y="2591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42611" name=""/>
          <p:cNvSpPr/>
          <p:nvPr/>
        </p:nvSpPr>
        <p:spPr bwMode="auto">
          <a:xfrm>
            <a:off x="1073118" y="5021742"/>
            <a:ext cx="256329" cy="8388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3000"/>
                  <a:pt x="3927" y="9000"/>
                  <a:pt x="19636" y="20400"/>
                </a:cubicBezTo>
                <a:cubicBezTo>
                  <a:pt x="35345" y="35999"/>
                  <a:pt x="39272" y="40200"/>
                  <a:pt x="43200" y="43200"/>
                </a:cubicBezTo>
                <a:lnTo>
                  <a:pt x="39272" y="40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0076143" name=""/>
          <p:cNvSpPr/>
          <p:nvPr/>
        </p:nvSpPr>
        <p:spPr bwMode="auto">
          <a:xfrm>
            <a:off x="1422659" y="4812017"/>
            <a:ext cx="629173" cy="79229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400" y="11435"/>
                </a:moveTo>
                <a:cubicBezTo>
                  <a:pt x="17599" y="10800"/>
                  <a:pt x="11199" y="12070"/>
                  <a:pt x="4799" y="17152"/>
                </a:cubicBezTo>
                <a:cubicBezTo>
                  <a:pt x="799" y="22870"/>
                  <a:pt x="0" y="29223"/>
                  <a:pt x="3999" y="32399"/>
                </a:cubicBezTo>
                <a:cubicBezTo>
                  <a:pt x="8800" y="33670"/>
                  <a:pt x="18399" y="29858"/>
                  <a:pt x="22400" y="27317"/>
                </a:cubicBezTo>
                <a:cubicBezTo>
                  <a:pt x="30400" y="10800"/>
                  <a:pt x="31199" y="3811"/>
                  <a:pt x="30400" y="0"/>
                </a:cubicBezTo>
                <a:cubicBezTo>
                  <a:pt x="31199" y="11435"/>
                  <a:pt x="36800" y="26682"/>
                  <a:pt x="41600" y="34941"/>
                </a:cubicBezTo>
                <a:cubicBezTo>
                  <a:pt x="42400" y="37482"/>
                  <a:pt x="43200" y="40023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061450" name=""/>
          <p:cNvSpPr/>
          <p:nvPr/>
        </p:nvSpPr>
        <p:spPr bwMode="auto">
          <a:xfrm>
            <a:off x="2110090" y="4730458"/>
            <a:ext cx="314586" cy="10136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965"/>
                </a:moveTo>
                <a:cubicBezTo>
                  <a:pt x="9599" y="4468"/>
                  <a:pt x="22399" y="1489"/>
                  <a:pt x="31999" y="0"/>
                </a:cubicBezTo>
                <a:cubicBezTo>
                  <a:pt x="25600" y="7448"/>
                  <a:pt x="25600" y="19365"/>
                  <a:pt x="25600" y="32275"/>
                </a:cubicBezTo>
                <a:cubicBezTo>
                  <a:pt x="22399" y="41213"/>
                  <a:pt x="28800" y="43200"/>
                  <a:pt x="38400" y="41213"/>
                </a:cubicBezTo>
                <a:lnTo>
                  <a:pt x="43200" y="3724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9736011" name=""/>
          <p:cNvSpPr/>
          <p:nvPr/>
        </p:nvSpPr>
        <p:spPr bwMode="auto">
          <a:xfrm>
            <a:off x="2517889" y="4788714"/>
            <a:ext cx="384494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781" y="0"/>
                </a:moveTo>
                <a:cubicBezTo>
                  <a:pt x="7854" y="2880"/>
                  <a:pt x="7854" y="11520"/>
                  <a:pt x="14399" y="31680"/>
                </a:cubicBezTo>
                <a:cubicBezTo>
                  <a:pt x="18327" y="37440"/>
                  <a:pt x="26181" y="43200"/>
                  <a:pt x="37963" y="42240"/>
                </a:cubicBezTo>
                <a:cubicBezTo>
                  <a:pt x="41890" y="33600"/>
                  <a:pt x="43200" y="25920"/>
                  <a:pt x="41890" y="19199"/>
                </a:cubicBezTo>
                <a:cubicBezTo>
                  <a:pt x="34036" y="13440"/>
                  <a:pt x="27490" y="7680"/>
                  <a:pt x="23563" y="4800"/>
                </a:cubicBezTo>
                <a:cubicBezTo>
                  <a:pt x="14399" y="2880"/>
                  <a:pt x="6545" y="1919"/>
                  <a:pt x="0" y="191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809342" name=""/>
          <p:cNvSpPr/>
          <p:nvPr/>
        </p:nvSpPr>
        <p:spPr bwMode="auto">
          <a:xfrm>
            <a:off x="3496605" y="4963485"/>
            <a:ext cx="209723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800" y="9450"/>
                  <a:pt x="31199" y="20249"/>
                  <a:pt x="40799" y="28349"/>
                </a:cubicBezTo>
                <a:cubicBezTo>
                  <a:pt x="43200" y="36449"/>
                  <a:pt x="40799" y="43200"/>
                  <a:pt x="28800" y="41849"/>
                </a:cubicBezTo>
                <a:quadBezTo>
                  <a:pt x="21600" y="36449"/>
                  <a:pt x="16800" y="3105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488638" name=""/>
          <p:cNvSpPr/>
          <p:nvPr/>
        </p:nvSpPr>
        <p:spPr bwMode="auto">
          <a:xfrm>
            <a:off x="3857797" y="4951834"/>
            <a:ext cx="629173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400" y="0"/>
                </a:moveTo>
                <a:cubicBezTo>
                  <a:pt x="3199" y="2879"/>
                  <a:pt x="1599" y="8639"/>
                  <a:pt x="0" y="18719"/>
                </a:cubicBezTo>
                <a:cubicBezTo>
                  <a:pt x="0" y="25919"/>
                  <a:pt x="800" y="33120"/>
                  <a:pt x="2400" y="38879"/>
                </a:cubicBezTo>
                <a:cubicBezTo>
                  <a:pt x="4800" y="43200"/>
                  <a:pt x="10400" y="38879"/>
                  <a:pt x="13600" y="30240"/>
                </a:cubicBezTo>
                <a:cubicBezTo>
                  <a:pt x="15999" y="21600"/>
                  <a:pt x="17600" y="11520"/>
                  <a:pt x="18399" y="2879"/>
                </a:cubicBezTo>
                <a:cubicBezTo>
                  <a:pt x="19999" y="10080"/>
                  <a:pt x="21599" y="18719"/>
                  <a:pt x="23200" y="25919"/>
                </a:cubicBezTo>
                <a:cubicBezTo>
                  <a:pt x="28799" y="28799"/>
                  <a:pt x="33599" y="28799"/>
                  <a:pt x="39199" y="27360"/>
                </a:cubicBezTo>
                <a:lnTo>
                  <a:pt x="43200" y="2591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2418306" name=""/>
          <p:cNvSpPr/>
          <p:nvPr/>
        </p:nvSpPr>
        <p:spPr bwMode="auto">
          <a:xfrm>
            <a:off x="4568531" y="4940182"/>
            <a:ext cx="361191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163"/>
                </a:moveTo>
                <a:cubicBezTo>
                  <a:pt x="2787" y="15709"/>
                  <a:pt x="2787" y="24872"/>
                  <a:pt x="5574" y="13090"/>
                </a:cubicBezTo>
                <a:cubicBezTo>
                  <a:pt x="5574" y="0"/>
                  <a:pt x="13935" y="3927"/>
                  <a:pt x="19509" y="10472"/>
                </a:cubicBezTo>
                <a:cubicBezTo>
                  <a:pt x="25083" y="17018"/>
                  <a:pt x="33445" y="27490"/>
                  <a:pt x="39019" y="35345"/>
                </a:cubicBezTo>
                <a:quadBezTo>
                  <a:pt x="43200" y="43200"/>
                  <a:pt x="40412" y="3796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31616" name=""/>
          <p:cNvSpPr/>
          <p:nvPr/>
        </p:nvSpPr>
        <p:spPr bwMode="auto">
          <a:xfrm>
            <a:off x="5384127" y="4812017"/>
            <a:ext cx="407797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027"/>
                </a:moveTo>
                <a:cubicBezTo>
                  <a:pt x="4937" y="0"/>
                  <a:pt x="14811" y="16074"/>
                  <a:pt x="22217" y="31144"/>
                </a:cubicBezTo>
                <a:cubicBezTo>
                  <a:pt x="22217" y="37172"/>
                  <a:pt x="23451" y="42195"/>
                  <a:pt x="18514" y="43200"/>
                </a:cubicBezTo>
                <a:quadBezTo>
                  <a:pt x="37028" y="38176"/>
                  <a:pt x="43200" y="3616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7702205" name=""/>
          <p:cNvSpPr/>
          <p:nvPr/>
        </p:nvSpPr>
        <p:spPr bwMode="auto">
          <a:xfrm>
            <a:off x="7178439" y="4730458"/>
            <a:ext cx="1095229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926"/>
                </a:moveTo>
                <a:cubicBezTo>
                  <a:pt x="3676" y="43200"/>
                  <a:pt x="15165" y="32968"/>
                  <a:pt x="24817" y="23873"/>
                </a:cubicBezTo>
                <a:cubicBezTo>
                  <a:pt x="32170" y="14778"/>
                  <a:pt x="38144" y="7957"/>
                  <a:pt x="41361" y="2273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61496" name=""/>
          <p:cNvSpPr/>
          <p:nvPr/>
        </p:nvSpPr>
        <p:spPr bwMode="auto">
          <a:xfrm>
            <a:off x="700274" y="640825"/>
            <a:ext cx="81558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5999"/>
                  <a:pt x="18514" y="18000"/>
                  <a:pt x="30857" y="25199"/>
                </a:cubicBezTo>
                <a:cubicBezTo>
                  <a:pt x="30857" y="32399"/>
                  <a:pt x="37028" y="384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4411401" name=""/>
          <p:cNvSpPr/>
          <p:nvPr/>
        </p:nvSpPr>
        <p:spPr bwMode="auto">
          <a:xfrm>
            <a:off x="735229" y="466054"/>
            <a:ext cx="489357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85" y="12000"/>
                </a:moveTo>
                <a:cubicBezTo>
                  <a:pt x="7200" y="11199"/>
                  <a:pt x="18514" y="4799"/>
                  <a:pt x="22628" y="2400"/>
                </a:cubicBezTo>
                <a:cubicBezTo>
                  <a:pt x="26742" y="0"/>
                  <a:pt x="32914" y="3999"/>
                  <a:pt x="40114" y="11199"/>
                </a:cubicBezTo>
                <a:cubicBezTo>
                  <a:pt x="43200" y="18400"/>
                  <a:pt x="43200" y="23199"/>
                  <a:pt x="42171" y="26399"/>
                </a:cubicBezTo>
                <a:cubicBezTo>
                  <a:pt x="34971" y="28000"/>
                  <a:pt x="25714" y="33599"/>
                  <a:pt x="8228" y="40800"/>
                </a:cubicBezTo>
                <a:quadBezTo>
                  <a:pt x="4114" y="42399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4487743" name=""/>
          <p:cNvSpPr/>
          <p:nvPr/>
        </p:nvSpPr>
        <p:spPr bwMode="auto">
          <a:xfrm>
            <a:off x="1632384" y="407797"/>
            <a:ext cx="512659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454"/>
                </a:moveTo>
                <a:cubicBezTo>
                  <a:pt x="4909" y="39272"/>
                  <a:pt x="9818" y="43200"/>
                  <a:pt x="18654" y="37309"/>
                </a:cubicBezTo>
                <a:cubicBezTo>
                  <a:pt x="24545" y="27490"/>
                  <a:pt x="29454" y="19636"/>
                  <a:pt x="33381" y="11781"/>
                </a:cubicBezTo>
                <a:quadBezTo>
                  <a:pt x="38290" y="589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983221" name=""/>
          <p:cNvSpPr/>
          <p:nvPr/>
        </p:nvSpPr>
        <p:spPr bwMode="auto">
          <a:xfrm>
            <a:off x="2902383" y="489357"/>
            <a:ext cx="943761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599"/>
                </a:moveTo>
                <a:cubicBezTo>
                  <a:pt x="1600" y="19800"/>
                  <a:pt x="5333" y="36000"/>
                  <a:pt x="8000" y="41400"/>
                </a:cubicBezTo>
                <a:cubicBezTo>
                  <a:pt x="11200" y="43200"/>
                  <a:pt x="16533" y="39600"/>
                  <a:pt x="31466" y="21600"/>
                </a:cubicBezTo>
                <a:quadBezTo>
                  <a:pt x="41599" y="53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9171457" name=""/>
          <p:cNvSpPr/>
          <p:nvPr/>
        </p:nvSpPr>
        <p:spPr bwMode="auto">
          <a:xfrm>
            <a:off x="4288898" y="337889"/>
            <a:ext cx="710733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576"/>
                </a:moveTo>
                <a:cubicBezTo>
                  <a:pt x="3540" y="43200"/>
                  <a:pt x="9914" y="40658"/>
                  <a:pt x="23370" y="27952"/>
                </a:cubicBezTo>
                <a:quadBezTo>
                  <a:pt x="40367" y="508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461253" name=""/>
          <p:cNvSpPr/>
          <p:nvPr/>
        </p:nvSpPr>
        <p:spPr bwMode="auto">
          <a:xfrm>
            <a:off x="1818806" y="3542017"/>
            <a:ext cx="617522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200"/>
                </a:moveTo>
                <a:cubicBezTo>
                  <a:pt x="815" y="43200"/>
                  <a:pt x="8150" y="41400"/>
                  <a:pt x="31788" y="21600"/>
                </a:cubicBezTo>
                <a:cubicBezTo>
                  <a:pt x="35049" y="14400"/>
                  <a:pt x="37494" y="9000"/>
                  <a:pt x="39939" y="18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1896685" name=""/>
          <p:cNvSpPr/>
          <p:nvPr/>
        </p:nvSpPr>
        <p:spPr bwMode="auto">
          <a:xfrm>
            <a:off x="2844127" y="3448806"/>
            <a:ext cx="885503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230"/>
                </a:moveTo>
                <a:cubicBezTo>
                  <a:pt x="2842" y="39876"/>
                  <a:pt x="7957" y="43200"/>
                  <a:pt x="10231" y="39876"/>
                </a:cubicBezTo>
                <a:cubicBezTo>
                  <a:pt x="16484" y="31569"/>
                  <a:pt x="30126" y="16615"/>
                  <a:pt x="37515" y="8307"/>
                </a:cubicBezTo>
                <a:quadBezTo>
                  <a:pt x="40357" y="498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925326" name=""/>
          <p:cNvSpPr/>
          <p:nvPr/>
        </p:nvSpPr>
        <p:spPr bwMode="auto">
          <a:xfrm>
            <a:off x="9054310" y="2155503"/>
            <a:ext cx="163118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5428" y="8307"/>
                  <a:pt x="27771" y="16615"/>
                  <a:pt x="33942" y="23261"/>
                </a:cubicBezTo>
                <a:quadBezTo>
                  <a:pt x="43200" y="34892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7400599" name=""/>
          <p:cNvSpPr/>
          <p:nvPr/>
        </p:nvSpPr>
        <p:spPr bwMode="auto">
          <a:xfrm>
            <a:off x="9100917" y="2167154"/>
            <a:ext cx="337889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958" y="11108"/>
                </a:moveTo>
                <a:cubicBezTo>
                  <a:pt x="13406" y="3702"/>
                  <a:pt x="20855" y="0"/>
                  <a:pt x="28303" y="3702"/>
                </a:cubicBezTo>
                <a:cubicBezTo>
                  <a:pt x="32772" y="9874"/>
                  <a:pt x="37241" y="19748"/>
                  <a:pt x="40220" y="27154"/>
                </a:cubicBezTo>
                <a:cubicBezTo>
                  <a:pt x="43200" y="33325"/>
                  <a:pt x="43200" y="39497"/>
                  <a:pt x="32772" y="38262"/>
                </a:cubicBezTo>
                <a:cubicBezTo>
                  <a:pt x="25324" y="38262"/>
                  <a:pt x="16386" y="39497"/>
                  <a:pt x="8937" y="41965"/>
                </a:cubicBezTo>
                <a:cubicBezTo>
                  <a:pt x="2979" y="43200"/>
                  <a:pt x="0" y="37028"/>
                  <a:pt x="1489" y="29622"/>
                </a:cubicBezTo>
                <a:quadBezTo>
                  <a:pt x="1489" y="22217"/>
                  <a:pt x="0" y="1481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14461" name=""/>
          <p:cNvSpPr/>
          <p:nvPr/>
        </p:nvSpPr>
        <p:spPr bwMode="auto">
          <a:xfrm>
            <a:off x="9112567" y="2167154"/>
            <a:ext cx="151466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400"/>
                </a:moveTo>
                <a:cubicBezTo>
                  <a:pt x="0" y="2400"/>
                  <a:pt x="16615" y="2400"/>
                  <a:pt x="29907" y="0"/>
                </a:cubicBezTo>
                <a:cubicBezTo>
                  <a:pt x="16615" y="2400"/>
                  <a:pt x="0" y="4800"/>
                  <a:pt x="0" y="10799"/>
                </a:cubicBezTo>
                <a:cubicBezTo>
                  <a:pt x="9969" y="15600"/>
                  <a:pt x="16615" y="21600"/>
                  <a:pt x="23261" y="26400"/>
                </a:cubicBezTo>
                <a:cubicBezTo>
                  <a:pt x="29907" y="31199"/>
                  <a:pt x="36553" y="3839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853702" name=""/>
          <p:cNvSpPr/>
          <p:nvPr/>
        </p:nvSpPr>
        <p:spPr bwMode="auto">
          <a:xfrm>
            <a:off x="1236237" y="1153485"/>
            <a:ext cx="582567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953"/>
                </a:moveTo>
                <a:cubicBezTo>
                  <a:pt x="863" y="26584"/>
                  <a:pt x="1727" y="34892"/>
                  <a:pt x="1727" y="43200"/>
                </a:cubicBezTo>
                <a:cubicBezTo>
                  <a:pt x="8639" y="38215"/>
                  <a:pt x="18143" y="24923"/>
                  <a:pt x="29376" y="13292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7752988" name=""/>
          <p:cNvSpPr/>
          <p:nvPr/>
        </p:nvSpPr>
        <p:spPr bwMode="auto">
          <a:xfrm>
            <a:off x="1469265" y="1607889"/>
            <a:ext cx="233026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5268"/>
                  <a:pt x="17280" y="10536"/>
                  <a:pt x="28079" y="16858"/>
                </a:cubicBezTo>
                <a:cubicBezTo>
                  <a:pt x="41040" y="26341"/>
                  <a:pt x="43200" y="3582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119318" name=""/>
          <p:cNvSpPr/>
          <p:nvPr/>
        </p:nvSpPr>
        <p:spPr bwMode="auto">
          <a:xfrm>
            <a:off x="1457614" y="1666146"/>
            <a:ext cx="337889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320"/>
                </a:moveTo>
                <a:cubicBezTo>
                  <a:pt x="10427" y="43200"/>
                  <a:pt x="19365" y="25919"/>
                  <a:pt x="28303" y="14399"/>
                </a:cubicBezTo>
                <a:quadBezTo>
                  <a:pt x="34262" y="863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1050732" name=""/>
          <p:cNvSpPr/>
          <p:nvPr/>
        </p:nvSpPr>
        <p:spPr bwMode="auto">
          <a:xfrm>
            <a:off x="1900366" y="1689449"/>
            <a:ext cx="69907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200" y="13292"/>
                  <a:pt x="21600" y="29907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82142" name=""/>
          <p:cNvSpPr/>
          <p:nvPr/>
        </p:nvSpPr>
        <p:spPr bwMode="auto">
          <a:xfrm>
            <a:off x="2168347" y="1491375"/>
            <a:ext cx="524310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105"/>
                </a:moveTo>
                <a:cubicBezTo>
                  <a:pt x="1920" y="43200"/>
                  <a:pt x="3840" y="25010"/>
                  <a:pt x="7679" y="11368"/>
                </a:cubicBezTo>
                <a:cubicBezTo>
                  <a:pt x="10560" y="0"/>
                  <a:pt x="15359" y="6821"/>
                  <a:pt x="21120" y="20463"/>
                </a:cubicBezTo>
                <a:cubicBezTo>
                  <a:pt x="25920" y="34105"/>
                  <a:pt x="29759" y="20463"/>
                  <a:pt x="32640" y="11368"/>
                </a:cubicBezTo>
                <a:cubicBezTo>
                  <a:pt x="36479" y="13642"/>
                  <a:pt x="40320" y="27284"/>
                  <a:pt x="43200" y="3637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182200" name=""/>
          <p:cNvSpPr/>
          <p:nvPr/>
        </p:nvSpPr>
        <p:spPr bwMode="auto">
          <a:xfrm>
            <a:off x="2879081" y="1456421"/>
            <a:ext cx="337889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094"/>
                </a:moveTo>
                <a:cubicBezTo>
                  <a:pt x="7448" y="4547"/>
                  <a:pt x="13406" y="0"/>
                  <a:pt x="7448" y="9094"/>
                </a:cubicBezTo>
                <a:cubicBezTo>
                  <a:pt x="4468" y="22736"/>
                  <a:pt x="5958" y="34105"/>
                  <a:pt x="8937" y="43200"/>
                </a:cubicBezTo>
                <a:cubicBezTo>
                  <a:pt x="16386" y="43200"/>
                  <a:pt x="25324" y="36378"/>
                  <a:pt x="37241" y="20463"/>
                </a:cubicBezTo>
                <a:lnTo>
                  <a:pt x="43200" y="136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0291203" name=""/>
          <p:cNvSpPr/>
          <p:nvPr/>
        </p:nvSpPr>
        <p:spPr bwMode="auto">
          <a:xfrm>
            <a:off x="3694678" y="1165137"/>
            <a:ext cx="128163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600"/>
                </a:moveTo>
                <a:cubicBezTo>
                  <a:pt x="11781" y="43200"/>
                  <a:pt x="11781" y="144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8036408" name=""/>
          <p:cNvSpPr/>
          <p:nvPr/>
        </p:nvSpPr>
        <p:spPr bwMode="auto">
          <a:xfrm>
            <a:off x="9135870" y="3670182"/>
            <a:ext cx="640825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927" y="7513"/>
                  <a:pt x="10210" y="26295"/>
                  <a:pt x="14923" y="35686"/>
                </a:cubicBezTo>
                <a:cubicBezTo>
                  <a:pt x="16494" y="43200"/>
                  <a:pt x="14138" y="39443"/>
                  <a:pt x="13352" y="34747"/>
                </a:cubicBezTo>
                <a:cubicBezTo>
                  <a:pt x="13352" y="26295"/>
                  <a:pt x="14923" y="14086"/>
                  <a:pt x="18065" y="5634"/>
                </a:cubicBezTo>
                <a:cubicBezTo>
                  <a:pt x="21207" y="0"/>
                  <a:pt x="25920" y="9391"/>
                  <a:pt x="29061" y="15965"/>
                </a:cubicBezTo>
                <a:cubicBezTo>
                  <a:pt x="31418" y="21600"/>
                  <a:pt x="31418" y="26295"/>
                  <a:pt x="35345" y="24417"/>
                </a:cubicBezTo>
                <a:quadBezTo>
                  <a:pt x="39272" y="19721"/>
                  <a:pt x="43200" y="1502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578038" name=""/>
          <p:cNvSpPr/>
          <p:nvPr/>
        </p:nvSpPr>
        <p:spPr bwMode="auto">
          <a:xfrm>
            <a:off x="9788347" y="3658531"/>
            <a:ext cx="163118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342" y="32400"/>
                  <a:pt x="27771" y="161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077141" name=""/>
          <p:cNvSpPr/>
          <p:nvPr/>
        </p:nvSpPr>
        <p:spPr bwMode="auto">
          <a:xfrm>
            <a:off x="9986421" y="3833302"/>
            <a:ext cx="244678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400" y="32399"/>
                  <a:pt x="32914" y="107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83725" name=""/>
          <p:cNvSpPr/>
          <p:nvPr/>
        </p:nvSpPr>
        <p:spPr bwMode="auto">
          <a:xfrm>
            <a:off x="10126237" y="3343943"/>
            <a:ext cx="361191" cy="6990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083" y="5040"/>
                </a:moveTo>
                <a:cubicBezTo>
                  <a:pt x="26477" y="0"/>
                  <a:pt x="32051" y="720"/>
                  <a:pt x="33445" y="4320"/>
                </a:cubicBezTo>
                <a:cubicBezTo>
                  <a:pt x="30658" y="10800"/>
                  <a:pt x="19509" y="22320"/>
                  <a:pt x="5574" y="38880"/>
                </a:cubicBezTo>
                <a:cubicBezTo>
                  <a:pt x="0" y="42480"/>
                  <a:pt x="5574" y="43200"/>
                  <a:pt x="20903" y="38880"/>
                </a:cubicBezTo>
                <a:cubicBezTo>
                  <a:pt x="33445" y="33840"/>
                  <a:pt x="39019" y="30960"/>
                  <a:pt x="43200" y="2736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95145" name=""/>
          <p:cNvSpPr/>
          <p:nvPr/>
        </p:nvSpPr>
        <p:spPr bwMode="auto">
          <a:xfrm>
            <a:off x="10592293" y="3285687"/>
            <a:ext cx="302934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307" y="5183"/>
                </a:moveTo>
                <a:cubicBezTo>
                  <a:pt x="3323" y="20735"/>
                  <a:pt x="9969" y="36287"/>
                  <a:pt x="16615" y="43200"/>
                </a:cubicBezTo>
                <a:cubicBezTo>
                  <a:pt x="24923" y="43200"/>
                  <a:pt x="34892" y="34559"/>
                  <a:pt x="43200" y="22463"/>
                </a:cubicBezTo>
                <a:cubicBezTo>
                  <a:pt x="38215" y="10367"/>
                  <a:pt x="31569" y="3455"/>
                  <a:pt x="24923" y="0"/>
                </a:cubicBezTo>
                <a:quadBezTo>
                  <a:pt x="13292" y="0"/>
                  <a:pt x="0" y="518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340973" name=""/>
          <p:cNvSpPr/>
          <p:nvPr/>
        </p:nvSpPr>
        <p:spPr bwMode="auto">
          <a:xfrm>
            <a:off x="10860274" y="3134219"/>
            <a:ext cx="489357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70"/>
                </a:moveTo>
                <a:cubicBezTo>
                  <a:pt x="9257" y="0"/>
                  <a:pt x="14400" y="2541"/>
                  <a:pt x="18514" y="8894"/>
                </a:cubicBezTo>
                <a:cubicBezTo>
                  <a:pt x="20571" y="15247"/>
                  <a:pt x="20571" y="22870"/>
                  <a:pt x="19542" y="34305"/>
                </a:cubicBezTo>
                <a:cubicBezTo>
                  <a:pt x="22628" y="41929"/>
                  <a:pt x="26742" y="43200"/>
                  <a:pt x="31885" y="36847"/>
                </a:cubicBezTo>
                <a:cubicBezTo>
                  <a:pt x="38057" y="30494"/>
                  <a:pt x="41142" y="25411"/>
                  <a:pt x="43200" y="2032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934357" name=""/>
          <p:cNvSpPr/>
          <p:nvPr/>
        </p:nvSpPr>
        <p:spPr bwMode="auto">
          <a:xfrm>
            <a:off x="11303026" y="2912843"/>
            <a:ext cx="267981" cy="6641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56" y="0"/>
                </a:moveTo>
                <a:cubicBezTo>
                  <a:pt x="0" y="4547"/>
                  <a:pt x="0" y="9094"/>
                  <a:pt x="3756" y="12126"/>
                </a:cubicBezTo>
                <a:cubicBezTo>
                  <a:pt x="13147" y="12884"/>
                  <a:pt x="22539" y="9094"/>
                  <a:pt x="30052" y="5305"/>
                </a:cubicBezTo>
                <a:cubicBezTo>
                  <a:pt x="41321" y="11368"/>
                  <a:pt x="43200" y="18189"/>
                  <a:pt x="43200" y="27284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4623861" name=""/>
          <p:cNvSpPr/>
          <p:nvPr/>
        </p:nvSpPr>
        <p:spPr bwMode="auto">
          <a:xfrm>
            <a:off x="10382567" y="4112934"/>
            <a:ext cx="454402" cy="6757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110"/>
                </a:moveTo>
                <a:cubicBezTo>
                  <a:pt x="5538" y="28303"/>
                  <a:pt x="9969" y="35751"/>
                  <a:pt x="12184" y="43200"/>
                </a:cubicBezTo>
                <a:cubicBezTo>
                  <a:pt x="9969" y="37986"/>
                  <a:pt x="8861" y="22344"/>
                  <a:pt x="13292" y="6703"/>
                </a:cubicBezTo>
                <a:cubicBezTo>
                  <a:pt x="16615" y="0"/>
                  <a:pt x="27692" y="14151"/>
                  <a:pt x="35446" y="22344"/>
                </a:cubicBezTo>
                <a:cubicBezTo>
                  <a:pt x="40984" y="28303"/>
                  <a:pt x="43200" y="31282"/>
                  <a:pt x="39876" y="2904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085191" name=""/>
          <p:cNvSpPr/>
          <p:nvPr/>
        </p:nvSpPr>
        <p:spPr bwMode="auto">
          <a:xfrm>
            <a:off x="10708806" y="4287705"/>
            <a:ext cx="256329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854" y="33600"/>
                  <a:pt x="21600" y="24000"/>
                  <a:pt x="33381" y="95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7174910" name=""/>
          <p:cNvSpPr/>
          <p:nvPr/>
        </p:nvSpPr>
        <p:spPr bwMode="auto">
          <a:xfrm>
            <a:off x="10976787" y="4287705"/>
            <a:ext cx="174769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520" y="10285"/>
                  <a:pt x="34560" y="30857"/>
                  <a:pt x="43200" y="43200"/>
                </a:cubicBezTo>
                <a:lnTo>
                  <a:pt x="31680" y="3702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9930914" name=""/>
          <p:cNvSpPr/>
          <p:nvPr/>
        </p:nvSpPr>
        <p:spPr bwMode="auto">
          <a:xfrm>
            <a:off x="11011742" y="4171191"/>
            <a:ext cx="198073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800"/>
                </a:moveTo>
                <a:cubicBezTo>
                  <a:pt x="10164" y="2700"/>
                  <a:pt x="30494" y="0"/>
                  <a:pt x="40658" y="5399"/>
                </a:cubicBezTo>
                <a:cubicBezTo>
                  <a:pt x="43200" y="18900"/>
                  <a:pt x="33035" y="35100"/>
                  <a:pt x="25411" y="43200"/>
                </a:cubicBezTo>
                <a:lnTo>
                  <a:pt x="27952" y="297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759895" name=""/>
          <p:cNvSpPr/>
          <p:nvPr/>
        </p:nvSpPr>
        <p:spPr bwMode="auto">
          <a:xfrm>
            <a:off x="11279723" y="3844953"/>
            <a:ext cx="116513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923"/>
                </a:moveTo>
                <a:cubicBezTo>
                  <a:pt x="34559" y="34892"/>
                  <a:pt x="43200" y="43200"/>
                  <a:pt x="30239" y="31569"/>
                </a:cubicBezTo>
                <a:cubicBezTo>
                  <a:pt x="8639" y="18276"/>
                  <a:pt x="0" y="6646"/>
                  <a:pt x="8639" y="0"/>
                </a:cubicBezTo>
                <a:lnTo>
                  <a:pt x="25919" y="332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5996871" name=""/>
          <p:cNvSpPr/>
          <p:nvPr/>
        </p:nvSpPr>
        <p:spPr bwMode="auto">
          <a:xfrm>
            <a:off x="11734128" y="3553669"/>
            <a:ext cx="209723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200" y="0"/>
                </a:moveTo>
                <a:cubicBezTo>
                  <a:pt x="4799" y="20571"/>
                  <a:pt x="2399" y="32914"/>
                  <a:pt x="0" y="43200"/>
                </a:cubicBezTo>
                <a:cubicBezTo>
                  <a:pt x="11999" y="39085"/>
                  <a:pt x="28799" y="22628"/>
                  <a:pt x="43200" y="123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390164" name=""/>
          <p:cNvSpPr/>
          <p:nvPr/>
        </p:nvSpPr>
        <p:spPr bwMode="auto">
          <a:xfrm>
            <a:off x="11571007" y="3460458"/>
            <a:ext cx="349539" cy="768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759" y="1963"/>
                  <a:pt x="15840" y="8509"/>
                  <a:pt x="31680" y="30763"/>
                </a:cubicBezTo>
                <a:cubicBezTo>
                  <a:pt x="37440" y="39272"/>
                  <a:pt x="38879" y="43200"/>
                  <a:pt x="41760" y="36654"/>
                </a:cubicBezTo>
                <a:lnTo>
                  <a:pt x="43200" y="2814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662345" name=""/>
          <p:cNvSpPr/>
          <p:nvPr/>
        </p:nvSpPr>
        <p:spPr bwMode="auto">
          <a:xfrm>
            <a:off x="11699173" y="3460458"/>
            <a:ext cx="244678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2914" y="0"/>
                </a:moveTo>
                <a:cubicBezTo>
                  <a:pt x="22628" y="2273"/>
                  <a:pt x="20571" y="12505"/>
                  <a:pt x="24685" y="20463"/>
                </a:cubicBezTo>
                <a:cubicBezTo>
                  <a:pt x="37028" y="27284"/>
                  <a:pt x="43200" y="23873"/>
                  <a:pt x="26742" y="27284"/>
                </a:cubicBezTo>
                <a:quadBezTo>
                  <a:pt x="12342" y="36378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893381" name=""/>
          <p:cNvSpPr/>
          <p:nvPr/>
        </p:nvSpPr>
        <p:spPr bwMode="auto">
          <a:xfrm>
            <a:off x="665319" y="3390549"/>
            <a:ext cx="757338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744"/>
                </a:moveTo>
                <a:cubicBezTo>
                  <a:pt x="1329" y="22463"/>
                  <a:pt x="5316" y="12096"/>
                  <a:pt x="11298" y="0"/>
                </a:cubicBezTo>
                <a:cubicBezTo>
                  <a:pt x="15286" y="3455"/>
                  <a:pt x="13956" y="13823"/>
                  <a:pt x="9969" y="27648"/>
                </a:cubicBezTo>
                <a:cubicBezTo>
                  <a:pt x="5981" y="38015"/>
                  <a:pt x="3323" y="43200"/>
                  <a:pt x="12627" y="34559"/>
                </a:cubicBezTo>
                <a:quadBezTo>
                  <a:pt x="31236" y="19007"/>
                  <a:pt x="43200" y="691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914275" name=""/>
          <p:cNvSpPr/>
          <p:nvPr/>
        </p:nvSpPr>
        <p:spPr bwMode="auto">
          <a:xfrm>
            <a:off x="1317797" y="3075962"/>
            <a:ext cx="25632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672" y="12342"/>
                </a:moveTo>
                <a:cubicBezTo>
                  <a:pt x="7854" y="20057"/>
                  <a:pt x="3927" y="29314"/>
                  <a:pt x="7854" y="35485"/>
                </a:cubicBezTo>
                <a:cubicBezTo>
                  <a:pt x="19636" y="43200"/>
                  <a:pt x="29454" y="41657"/>
                  <a:pt x="41236" y="33942"/>
                </a:cubicBezTo>
                <a:cubicBezTo>
                  <a:pt x="43200" y="21600"/>
                  <a:pt x="41236" y="12342"/>
                  <a:pt x="31418" y="6171"/>
                </a:cubicBezTo>
                <a:cubicBezTo>
                  <a:pt x="19636" y="1542"/>
                  <a:pt x="9818" y="0"/>
                  <a:pt x="0" y="30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339296" name=""/>
          <p:cNvSpPr/>
          <p:nvPr/>
        </p:nvSpPr>
        <p:spPr bwMode="auto">
          <a:xfrm>
            <a:off x="1748898" y="2947797"/>
            <a:ext cx="209723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3999" y="11199"/>
                </a:moveTo>
                <a:cubicBezTo>
                  <a:pt x="19200" y="20800"/>
                  <a:pt x="19200" y="30399"/>
                  <a:pt x="19200" y="43200"/>
                </a:cubicBezTo>
                <a:cubicBezTo>
                  <a:pt x="33600" y="39999"/>
                  <a:pt x="43200" y="30399"/>
                  <a:pt x="43200" y="17599"/>
                </a:cubicBezTo>
                <a:cubicBezTo>
                  <a:pt x="26399" y="7999"/>
                  <a:pt x="14400" y="1599"/>
                  <a:pt x="2399" y="0"/>
                </a:cubicBezTo>
                <a:lnTo>
                  <a:pt x="0" y="111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3534958" name=""/>
          <p:cNvSpPr/>
          <p:nvPr/>
        </p:nvSpPr>
        <p:spPr bwMode="auto">
          <a:xfrm>
            <a:off x="2506237" y="3122568"/>
            <a:ext cx="279631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799" y="0"/>
                </a:moveTo>
                <a:cubicBezTo>
                  <a:pt x="16199" y="6911"/>
                  <a:pt x="14400" y="17279"/>
                  <a:pt x="12600" y="31103"/>
                </a:cubicBezTo>
                <a:cubicBezTo>
                  <a:pt x="16199" y="43200"/>
                  <a:pt x="34199" y="32831"/>
                  <a:pt x="43200" y="22463"/>
                </a:cubicBezTo>
                <a:cubicBezTo>
                  <a:pt x="35999" y="8640"/>
                  <a:pt x="16199" y="3455"/>
                  <a:pt x="5399" y="6911"/>
                </a:cubicBezTo>
                <a:lnTo>
                  <a:pt x="0" y="1382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055734" name=""/>
          <p:cNvSpPr/>
          <p:nvPr/>
        </p:nvSpPr>
        <p:spPr bwMode="auto">
          <a:xfrm>
            <a:off x="3007246" y="2901191"/>
            <a:ext cx="151466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29557"/>
                  <a:pt x="9969" y="43200"/>
                  <a:pt x="29907" y="36378"/>
                </a:cubicBezTo>
                <a:cubicBezTo>
                  <a:pt x="39876" y="25010"/>
                  <a:pt x="43200" y="15915"/>
                  <a:pt x="36553" y="6821"/>
                </a:cubicBezTo>
                <a:quadBezTo>
                  <a:pt x="19938" y="4547"/>
                  <a:pt x="9969" y="1136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2281743" name=""/>
          <p:cNvSpPr/>
          <p:nvPr/>
        </p:nvSpPr>
        <p:spPr bwMode="auto">
          <a:xfrm>
            <a:off x="3345137" y="2726421"/>
            <a:ext cx="186421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500" y="9094"/>
                </a:moveTo>
                <a:cubicBezTo>
                  <a:pt x="0" y="25010"/>
                  <a:pt x="0" y="43200"/>
                  <a:pt x="18900" y="43200"/>
                </a:cubicBezTo>
                <a:cubicBezTo>
                  <a:pt x="32400" y="29557"/>
                  <a:pt x="43200" y="9094"/>
                  <a:pt x="35100" y="0"/>
                </a:cubicBezTo>
                <a:quadBezTo>
                  <a:pt x="21600" y="4547"/>
                  <a:pt x="10800" y="1364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2237175" name=""/>
          <p:cNvSpPr/>
          <p:nvPr/>
        </p:nvSpPr>
        <p:spPr bwMode="auto">
          <a:xfrm>
            <a:off x="5535595" y="5697522"/>
            <a:ext cx="1258347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360"/>
                </a:moveTo>
                <a:cubicBezTo>
                  <a:pt x="1200" y="34560"/>
                  <a:pt x="4000" y="41759"/>
                  <a:pt x="8800" y="43200"/>
                </a:cubicBezTo>
                <a:cubicBezTo>
                  <a:pt x="24000" y="27360"/>
                  <a:pt x="38800" y="1008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0309425" name=""/>
          <p:cNvSpPr/>
          <p:nvPr/>
        </p:nvSpPr>
        <p:spPr bwMode="auto">
          <a:xfrm>
            <a:off x="10242751" y="2318622"/>
            <a:ext cx="1165137" cy="7456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925"/>
                </a:moveTo>
                <a:cubicBezTo>
                  <a:pt x="2159" y="29699"/>
                  <a:pt x="3887" y="37800"/>
                  <a:pt x="5183" y="42525"/>
                </a:cubicBezTo>
                <a:cubicBezTo>
                  <a:pt x="7775" y="43200"/>
                  <a:pt x="17711" y="36450"/>
                  <a:pt x="31103" y="20250"/>
                </a:cubicBezTo>
                <a:cubicBezTo>
                  <a:pt x="41472" y="3375"/>
                  <a:pt x="43200" y="0"/>
                  <a:pt x="42335" y="26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3706776" name=""/>
          <p:cNvSpPr/>
          <p:nvPr/>
        </p:nvSpPr>
        <p:spPr bwMode="auto">
          <a:xfrm>
            <a:off x="350733" y="4427522"/>
            <a:ext cx="6082017" cy="1922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117" y="42152"/>
                </a:moveTo>
                <a:cubicBezTo>
                  <a:pt x="7531" y="42152"/>
                  <a:pt x="11337" y="40843"/>
                  <a:pt x="18620" y="37701"/>
                </a:cubicBezTo>
                <a:cubicBezTo>
                  <a:pt x="29544" y="33512"/>
                  <a:pt x="32855" y="31156"/>
                  <a:pt x="35255" y="29585"/>
                </a:cubicBezTo>
                <a:cubicBezTo>
                  <a:pt x="36331" y="28800"/>
                  <a:pt x="36993" y="28276"/>
                  <a:pt x="37655" y="28014"/>
                </a:cubicBezTo>
                <a:cubicBezTo>
                  <a:pt x="38151" y="28014"/>
                  <a:pt x="39227" y="27490"/>
                  <a:pt x="41379" y="27229"/>
                </a:cubicBezTo>
                <a:cubicBezTo>
                  <a:pt x="43200" y="27490"/>
                  <a:pt x="43034" y="25658"/>
                  <a:pt x="42537" y="24087"/>
                </a:cubicBezTo>
                <a:cubicBezTo>
                  <a:pt x="41793" y="19636"/>
                  <a:pt x="41296" y="15447"/>
                  <a:pt x="40634" y="9163"/>
                </a:cubicBezTo>
                <a:cubicBezTo>
                  <a:pt x="40055" y="5498"/>
                  <a:pt x="39806" y="3927"/>
                  <a:pt x="39310" y="3141"/>
                </a:cubicBezTo>
                <a:cubicBezTo>
                  <a:pt x="38731" y="2356"/>
                  <a:pt x="37737" y="1832"/>
                  <a:pt x="35834" y="1309"/>
                </a:cubicBezTo>
                <a:cubicBezTo>
                  <a:pt x="32937" y="523"/>
                  <a:pt x="28551" y="0"/>
                  <a:pt x="21186" y="1570"/>
                </a:cubicBezTo>
                <a:cubicBezTo>
                  <a:pt x="16303" y="523"/>
                  <a:pt x="12744" y="1047"/>
                  <a:pt x="8275" y="1047"/>
                </a:cubicBezTo>
                <a:cubicBezTo>
                  <a:pt x="6041" y="1047"/>
                  <a:pt x="3724" y="1309"/>
                  <a:pt x="3062" y="1309"/>
                </a:cubicBezTo>
                <a:cubicBezTo>
                  <a:pt x="2400" y="1570"/>
                  <a:pt x="1903" y="1832"/>
                  <a:pt x="1241" y="2356"/>
                </a:cubicBezTo>
                <a:cubicBezTo>
                  <a:pt x="827" y="2356"/>
                  <a:pt x="331" y="2618"/>
                  <a:pt x="0" y="2879"/>
                </a:cubicBezTo>
                <a:cubicBezTo>
                  <a:pt x="248" y="4450"/>
                  <a:pt x="744" y="7069"/>
                  <a:pt x="1406" y="9949"/>
                </a:cubicBezTo>
                <a:cubicBezTo>
                  <a:pt x="1986" y="13876"/>
                  <a:pt x="2731" y="19636"/>
                  <a:pt x="3475" y="26705"/>
                </a:cubicBezTo>
                <a:cubicBezTo>
                  <a:pt x="3889" y="31680"/>
                  <a:pt x="4220" y="35083"/>
                  <a:pt x="4386" y="36392"/>
                </a:cubicBezTo>
                <a:cubicBezTo>
                  <a:pt x="4551" y="37963"/>
                  <a:pt x="4799" y="39796"/>
                  <a:pt x="5213" y="41890"/>
                </a:cubicBezTo>
                <a:cubicBezTo>
                  <a:pt x="5462" y="42676"/>
                  <a:pt x="5958" y="42676"/>
                  <a:pt x="6703" y="42938"/>
                </a:cubicBezTo>
                <a:cubicBezTo>
                  <a:pt x="7117" y="43200"/>
                  <a:pt x="7613" y="42152"/>
                  <a:pt x="7944" y="4189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7740204" name=""/>
          <p:cNvSpPr/>
          <p:nvPr/>
        </p:nvSpPr>
        <p:spPr bwMode="auto">
          <a:xfrm>
            <a:off x="9823302" y="4765411"/>
            <a:ext cx="2376879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2000"/>
                </a:moveTo>
                <a:cubicBezTo>
                  <a:pt x="1058" y="43200"/>
                  <a:pt x="3176" y="43200"/>
                  <a:pt x="13341" y="33600"/>
                </a:cubicBezTo>
                <a:cubicBezTo>
                  <a:pt x="32188" y="16800"/>
                  <a:pt x="41294" y="3600"/>
                  <a:pt x="43200" y="0"/>
                </a:cubicBezTo>
                <a:lnTo>
                  <a:pt x="41505" y="23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8504417" name=""/>
          <p:cNvSpPr/>
          <p:nvPr/>
        </p:nvSpPr>
        <p:spPr bwMode="auto">
          <a:xfrm>
            <a:off x="8716421" y="1351558"/>
            <a:ext cx="233026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837"/>
                </a:moveTo>
                <a:cubicBezTo>
                  <a:pt x="8639" y="4670"/>
                  <a:pt x="19439" y="2335"/>
                  <a:pt x="30239" y="0"/>
                </a:cubicBezTo>
                <a:cubicBezTo>
                  <a:pt x="21600" y="3502"/>
                  <a:pt x="15119" y="7005"/>
                  <a:pt x="10799" y="12843"/>
                </a:cubicBezTo>
                <a:cubicBezTo>
                  <a:pt x="21600" y="14010"/>
                  <a:pt x="32399" y="14010"/>
                  <a:pt x="41039" y="19848"/>
                </a:cubicBezTo>
                <a:cubicBezTo>
                  <a:pt x="43200" y="25686"/>
                  <a:pt x="41039" y="31524"/>
                  <a:pt x="32399" y="39697"/>
                </a:cubicBezTo>
                <a:quadBezTo>
                  <a:pt x="23759" y="43200"/>
                  <a:pt x="12960" y="3619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8423848" name=""/>
          <p:cNvSpPr/>
          <p:nvPr/>
        </p:nvSpPr>
        <p:spPr bwMode="auto">
          <a:xfrm>
            <a:off x="9054310" y="1339907"/>
            <a:ext cx="372843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236"/>
                </a:moveTo>
                <a:cubicBezTo>
                  <a:pt x="1349" y="0"/>
                  <a:pt x="9450" y="1309"/>
                  <a:pt x="14849" y="9163"/>
                </a:cubicBezTo>
                <a:cubicBezTo>
                  <a:pt x="16199" y="19636"/>
                  <a:pt x="12150" y="30109"/>
                  <a:pt x="13500" y="36654"/>
                </a:cubicBezTo>
                <a:cubicBezTo>
                  <a:pt x="18900" y="43200"/>
                  <a:pt x="27000" y="37963"/>
                  <a:pt x="35099" y="30109"/>
                </a:cubicBezTo>
                <a:lnTo>
                  <a:pt x="43200" y="2356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872137" name=""/>
          <p:cNvSpPr/>
          <p:nvPr/>
        </p:nvSpPr>
        <p:spPr bwMode="auto">
          <a:xfrm>
            <a:off x="9485411" y="1246695"/>
            <a:ext cx="139815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8800" y="23563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7074689" name=""/>
          <p:cNvSpPr/>
          <p:nvPr/>
        </p:nvSpPr>
        <p:spPr bwMode="auto">
          <a:xfrm>
            <a:off x="9741742" y="908806"/>
            <a:ext cx="407797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13292"/>
                  <a:pt x="11108" y="24369"/>
                  <a:pt x="14811" y="33230"/>
                </a:cubicBezTo>
                <a:cubicBezTo>
                  <a:pt x="20982" y="26584"/>
                  <a:pt x="25920" y="19938"/>
                  <a:pt x="35794" y="24369"/>
                </a:cubicBezTo>
                <a:cubicBezTo>
                  <a:pt x="43200" y="33230"/>
                  <a:pt x="41965" y="39876"/>
                  <a:pt x="37028" y="43200"/>
                </a:cubicBezTo>
                <a:cubicBezTo>
                  <a:pt x="29622" y="43200"/>
                  <a:pt x="20982" y="42092"/>
                  <a:pt x="14811" y="36553"/>
                </a:cubicBezTo>
                <a:quadBezTo>
                  <a:pt x="12342" y="29907"/>
                  <a:pt x="12342" y="232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379474" name=""/>
          <p:cNvSpPr/>
          <p:nvPr/>
        </p:nvSpPr>
        <p:spPr bwMode="auto">
          <a:xfrm>
            <a:off x="10161191" y="967063"/>
            <a:ext cx="81558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0857" y="28800"/>
                  <a:pt x="43200" y="43200"/>
                  <a:pt x="18514" y="179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845334" name=""/>
          <p:cNvSpPr/>
          <p:nvPr/>
        </p:nvSpPr>
        <p:spPr bwMode="auto">
          <a:xfrm>
            <a:off x="10079631" y="675778"/>
            <a:ext cx="139815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800"/>
                </a:moveTo>
                <a:quadBezTo>
                  <a:pt x="14400" y="432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054797" name=""/>
          <p:cNvSpPr/>
          <p:nvPr/>
        </p:nvSpPr>
        <p:spPr bwMode="auto">
          <a:xfrm>
            <a:off x="10231099" y="652475"/>
            <a:ext cx="291283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456" y="7623"/>
                  <a:pt x="13824" y="20329"/>
                  <a:pt x="20736" y="25411"/>
                </a:cubicBezTo>
                <a:cubicBezTo>
                  <a:pt x="36288" y="36847"/>
                  <a:pt x="43200" y="43200"/>
                  <a:pt x="34560" y="3557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894952" name=""/>
          <p:cNvSpPr/>
          <p:nvPr/>
        </p:nvSpPr>
        <p:spPr bwMode="auto">
          <a:xfrm>
            <a:off x="10405870" y="908806"/>
            <a:ext cx="46605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689325" name=""/>
          <p:cNvSpPr/>
          <p:nvPr/>
        </p:nvSpPr>
        <p:spPr bwMode="auto">
          <a:xfrm>
            <a:off x="7283302" y="5406237"/>
            <a:ext cx="547614" cy="710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927" y="14163"/>
                </a:moveTo>
                <a:cubicBezTo>
                  <a:pt x="28493" y="14163"/>
                  <a:pt x="22059" y="17704"/>
                  <a:pt x="8272" y="25495"/>
                </a:cubicBezTo>
                <a:cubicBezTo>
                  <a:pt x="0" y="32577"/>
                  <a:pt x="919" y="36826"/>
                  <a:pt x="7353" y="42491"/>
                </a:cubicBezTo>
                <a:cubicBezTo>
                  <a:pt x="19302" y="43200"/>
                  <a:pt x="28493" y="39659"/>
                  <a:pt x="40442" y="28327"/>
                </a:cubicBezTo>
                <a:cubicBezTo>
                  <a:pt x="43200" y="13455"/>
                  <a:pt x="40442" y="4249"/>
                  <a:pt x="36765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0605545" name=""/>
          <p:cNvSpPr/>
          <p:nvPr/>
        </p:nvSpPr>
        <p:spPr bwMode="auto">
          <a:xfrm>
            <a:off x="7994035" y="5511099"/>
            <a:ext cx="361191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361" y="9818"/>
                </a:moveTo>
                <a:cubicBezTo>
                  <a:pt x="5574" y="13745"/>
                  <a:pt x="2787" y="24545"/>
                  <a:pt x="5574" y="33381"/>
                </a:cubicBezTo>
                <a:cubicBezTo>
                  <a:pt x="12541" y="38290"/>
                  <a:pt x="20903" y="41236"/>
                  <a:pt x="33445" y="43200"/>
                </a:cubicBezTo>
                <a:cubicBezTo>
                  <a:pt x="41806" y="36327"/>
                  <a:pt x="43200" y="30436"/>
                  <a:pt x="37625" y="22581"/>
                </a:cubicBezTo>
                <a:cubicBezTo>
                  <a:pt x="33445" y="16690"/>
                  <a:pt x="26477" y="10799"/>
                  <a:pt x="15329" y="3927"/>
                </a:cubicBezTo>
                <a:quadBezTo>
                  <a:pt x="8361" y="981"/>
                  <a:pt x="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448582" name=""/>
          <p:cNvSpPr/>
          <p:nvPr/>
        </p:nvSpPr>
        <p:spPr bwMode="auto">
          <a:xfrm>
            <a:off x="8658163" y="5231466"/>
            <a:ext cx="419449" cy="86220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21599"/>
                </a:moveTo>
                <a:cubicBezTo>
                  <a:pt x="8399" y="26854"/>
                  <a:pt x="4800" y="30940"/>
                  <a:pt x="7200" y="36194"/>
                </a:cubicBezTo>
                <a:cubicBezTo>
                  <a:pt x="16799" y="40864"/>
                  <a:pt x="26400" y="43200"/>
                  <a:pt x="34800" y="43200"/>
                </a:cubicBezTo>
                <a:cubicBezTo>
                  <a:pt x="43199" y="36778"/>
                  <a:pt x="43199" y="22183"/>
                  <a:pt x="32399" y="10508"/>
                </a:cubicBezTo>
                <a:cubicBezTo>
                  <a:pt x="20399" y="2918"/>
                  <a:pt x="10800" y="583"/>
                  <a:pt x="3600" y="0"/>
                </a:cubicBezTo>
                <a:lnTo>
                  <a:pt x="0" y="291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8975356" name=""/>
          <p:cNvSpPr/>
          <p:nvPr/>
        </p:nvSpPr>
        <p:spPr bwMode="auto">
          <a:xfrm>
            <a:off x="9264035" y="5557705"/>
            <a:ext cx="33788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324" y="0"/>
                </a:moveTo>
                <a:cubicBezTo>
                  <a:pt x="11917" y="13600"/>
                  <a:pt x="2979" y="28800"/>
                  <a:pt x="0" y="37600"/>
                </a:cubicBezTo>
                <a:cubicBezTo>
                  <a:pt x="8937" y="42400"/>
                  <a:pt x="22344" y="43200"/>
                  <a:pt x="35751" y="39200"/>
                </a:cubicBezTo>
                <a:cubicBezTo>
                  <a:pt x="43200" y="34400"/>
                  <a:pt x="43200" y="26400"/>
                  <a:pt x="35751" y="20800"/>
                </a:cubicBezTo>
                <a:cubicBezTo>
                  <a:pt x="22344" y="14400"/>
                  <a:pt x="13406" y="15200"/>
                  <a:pt x="8937" y="176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127495" name=""/>
          <p:cNvSpPr/>
          <p:nvPr/>
        </p:nvSpPr>
        <p:spPr bwMode="auto">
          <a:xfrm>
            <a:off x="9788347" y="5604310"/>
            <a:ext cx="41944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599" y="0"/>
                </a:moveTo>
                <a:cubicBezTo>
                  <a:pt x="8400" y="3199"/>
                  <a:pt x="1199" y="15199"/>
                  <a:pt x="0" y="28800"/>
                </a:cubicBezTo>
                <a:cubicBezTo>
                  <a:pt x="7199" y="38400"/>
                  <a:pt x="14399" y="42400"/>
                  <a:pt x="30000" y="43200"/>
                </a:cubicBezTo>
                <a:cubicBezTo>
                  <a:pt x="42000" y="36000"/>
                  <a:pt x="43200" y="30400"/>
                  <a:pt x="33600" y="16799"/>
                </a:cubicBezTo>
                <a:cubicBezTo>
                  <a:pt x="23999" y="7999"/>
                  <a:pt x="14399" y="3199"/>
                  <a:pt x="9599" y="23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82756" name="Google Shape;1472;p24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19 January 2038</a:t>
            </a:r>
            <a:endParaRPr/>
          </a:p>
        </p:txBody>
      </p:sp>
      <p:sp>
        <p:nvSpPr>
          <p:cNvPr id="414037110" name=""/>
          <p:cNvSpPr/>
          <p:nvPr/>
        </p:nvSpPr>
        <p:spPr bwMode="auto">
          <a:xfrm>
            <a:off x="8902843" y="3041007"/>
            <a:ext cx="501007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032" y="43200"/>
                  <a:pt x="14065" y="34262"/>
                  <a:pt x="27125" y="20855"/>
                </a:cubicBezTo>
                <a:cubicBezTo>
                  <a:pt x="33153" y="11917"/>
                  <a:pt x="39181" y="446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329980" name=""/>
          <p:cNvSpPr/>
          <p:nvPr/>
        </p:nvSpPr>
        <p:spPr bwMode="auto">
          <a:xfrm>
            <a:off x="8704769" y="2819631"/>
            <a:ext cx="1025319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000"/>
                </a:moveTo>
                <a:cubicBezTo>
                  <a:pt x="3927" y="32399"/>
                  <a:pt x="5890" y="35100"/>
                  <a:pt x="8345" y="38699"/>
                </a:cubicBezTo>
                <a:cubicBezTo>
                  <a:pt x="9818" y="41400"/>
                  <a:pt x="12272" y="43200"/>
                  <a:pt x="15709" y="40499"/>
                </a:cubicBezTo>
                <a:cubicBezTo>
                  <a:pt x="19145" y="35100"/>
                  <a:pt x="22090" y="29700"/>
                  <a:pt x="24545" y="26099"/>
                </a:cubicBezTo>
                <a:cubicBezTo>
                  <a:pt x="26018" y="20700"/>
                  <a:pt x="29945" y="13500"/>
                  <a:pt x="31909" y="11700"/>
                </a:cubicBezTo>
                <a:cubicBezTo>
                  <a:pt x="34363" y="12600"/>
                  <a:pt x="36327" y="11700"/>
                  <a:pt x="38290" y="9900"/>
                </a:cubicBezTo>
                <a:cubicBezTo>
                  <a:pt x="40254" y="7200"/>
                  <a:pt x="42218" y="36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649230" name=""/>
          <p:cNvSpPr/>
          <p:nvPr/>
        </p:nvSpPr>
        <p:spPr bwMode="auto">
          <a:xfrm>
            <a:off x="723577" y="1153485"/>
            <a:ext cx="873851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40"/>
                </a:moveTo>
                <a:cubicBezTo>
                  <a:pt x="1152" y="38880"/>
                  <a:pt x="2304" y="43200"/>
                  <a:pt x="7488" y="41040"/>
                </a:cubicBezTo>
                <a:cubicBezTo>
                  <a:pt x="13248" y="34560"/>
                  <a:pt x="18432" y="27000"/>
                  <a:pt x="21888" y="22680"/>
                </a:cubicBezTo>
                <a:cubicBezTo>
                  <a:pt x="28224" y="15119"/>
                  <a:pt x="38592" y="6479"/>
                  <a:pt x="43200" y="0"/>
                </a:cubicBezTo>
                <a:lnTo>
                  <a:pt x="40320" y="53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750502" name=""/>
          <p:cNvSpPr/>
          <p:nvPr/>
        </p:nvSpPr>
        <p:spPr bwMode="auto">
          <a:xfrm>
            <a:off x="1131375" y="1689449"/>
            <a:ext cx="489357" cy="7340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285" y="0"/>
                  <a:pt x="17485" y="0"/>
                  <a:pt x="21600" y="685"/>
                </a:cubicBezTo>
                <a:cubicBezTo>
                  <a:pt x="21600" y="8914"/>
                  <a:pt x="18514" y="13714"/>
                  <a:pt x="16457" y="17142"/>
                </a:cubicBezTo>
                <a:cubicBezTo>
                  <a:pt x="22628" y="21942"/>
                  <a:pt x="26742" y="24685"/>
                  <a:pt x="38057" y="30857"/>
                </a:cubicBezTo>
                <a:cubicBezTo>
                  <a:pt x="43200" y="35657"/>
                  <a:pt x="40114" y="38400"/>
                  <a:pt x="34971" y="40457"/>
                </a:cubicBezTo>
                <a:cubicBezTo>
                  <a:pt x="29828" y="43200"/>
                  <a:pt x="31885" y="40457"/>
                  <a:pt x="32914" y="33599"/>
                </a:cubicBezTo>
                <a:lnTo>
                  <a:pt x="38057" y="267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248542" name=""/>
          <p:cNvSpPr/>
          <p:nvPr/>
        </p:nvSpPr>
        <p:spPr bwMode="auto">
          <a:xfrm>
            <a:off x="1748898" y="1619539"/>
            <a:ext cx="1235045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7" y="8786"/>
                </a:moveTo>
                <a:cubicBezTo>
                  <a:pt x="0" y="5857"/>
                  <a:pt x="2037" y="0"/>
                  <a:pt x="5705" y="732"/>
                </a:cubicBezTo>
                <a:cubicBezTo>
                  <a:pt x="8150" y="5125"/>
                  <a:pt x="9781" y="8786"/>
                  <a:pt x="10188" y="16108"/>
                </a:cubicBezTo>
                <a:cubicBezTo>
                  <a:pt x="8966" y="39538"/>
                  <a:pt x="8558" y="43200"/>
                  <a:pt x="13041" y="41735"/>
                </a:cubicBezTo>
                <a:cubicBezTo>
                  <a:pt x="20784" y="38806"/>
                  <a:pt x="30973" y="35145"/>
                  <a:pt x="41162" y="32216"/>
                </a:cubicBezTo>
                <a:lnTo>
                  <a:pt x="43200" y="300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2594303" name=""/>
          <p:cNvSpPr/>
          <p:nvPr/>
        </p:nvSpPr>
        <p:spPr bwMode="auto">
          <a:xfrm>
            <a:off x="2890733" y="1666146"/>
            <a:ext cx="535962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695" y="35999"/>
                  <a:pt x="9391" y="30239"/>
                  <a:pt x="15965" y="24479"/>
                </a:cubicBezTo>
                <a:quadBezTo>
                  <a:pt x="25356" y="1295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8689077" name=""/>
          <p:cNvSpPr/>
          <p:nvPr/>
        </p:nvSpPr>
        <p:spPr bwMode="auto">
          <a:xfrm>
            <a:off x="4218990" y="1281650"/>
            <a:ext cx="396146" cy="9903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3035" y="2032"/>
                  <a:pt x="19058" y="13214"/>
                  <a:pt x="1270" y="31510"/>
                </a:cubicBezTo>
                <a:cubicBezTo>
                  <a:pt x="1270" y="42183"/>
                  <a:pt x="11435" y="43200"/>
                  <a:pt x="19058" y="39134"/>
                </a:cubicBezTo>
                <a:cubicBezTo>
                  <a:pt x="25411" y="34560"/>
                  <a:pt x="20329" y="33035"/>
                  <a:pt x="12705" y="34560"/>
                </a:cubicBezTo>
                <a:cubicBezTo>
                  <a:pt x="5082" y="36592"/>
                  <a:pt x="0" y="39642"/>
                  <a:pt x="5082" y="4015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8204567" name=""/>
          <p:cNvSpPr/>
          <p:nvPr/>
        </p:nvSpPr>
        <p:spPr bwMode="auto">
          <a:xfrm>
            <a:off x="5197705" y="1339907"/>
            <a:ext cx="687430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911" y="12705"/>
                </a:moveTo>
                <a:cubicBezTo>
                  <a:pt x="10983" y="21599"/>
                  <a:pt x="7322" y="29223"/>
                  <a:pt x="2928" y="36847"/>
                </a:cubicBezTo>
                <a:cubicBezTo>
                  <a:pt x="0" y="43200"/>
                  <a:pt x="3661" y="41929"/>
                  <a:pt x="13911" y="33035"/>
                </a:cubicBezTo>
                <a:quadBezTo>
                  <a:pt x="40271" y="508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525752" name=""/>
          <p:cNvSpPr/>
          <p:nvPr/>
        </p:nvSpPr>
        <p:spPr bwMode="auto">
          <a:xfrm>
            <a:off x="5873485" y="1339907"/>
            <a:ext cx="337889" cy="8505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468" y="6509"/>
                  <a:pt x="23834" y="26630"/>
                  <a:pt x="32772" y="34323"/>
                </a:cubicBezTo>
                <a:quadBezTo>
                  <a:pt x="38731" y="40241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9582241" name=""/>
          <p:cNvSpPr/>
          <p:nvPr/>
        </p:nvSpPr>
        <p:spPr bwMode="auto">
          <a:xfrm>
            <a:off x="1480917" y="4893577"/>
            <a:ext cx="745687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400" y="0"/>
                </a:moveTo>
                <a:cubicBezTo>
                  <a:pt x="4050" y="10164"/>
                  <a:pt x="2700" y="22870"/>
                  <a:pt x="674" y="36847"/>
                </a:cubicBezTo>
                <a:cubicBezTo>
                  <a:pt x="0" y="43200"/>
                  <a:pt x="7424" y="40658"/>
                  <a:pt x="24299" y="30494"/>
                </a:cubicBezTo>
                <a:lnTo>
                  <a:pt x="43200" y="1778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414015" name=""/>
          <p:cNvSpPr/>
          <p:nvPr/>
        </p:nvSpPr>
        <p:spPr bwMode="auto">
          <a:xfrm>
            <a:off x="2121742" y="4998439"/>
            <a:ext cx="512659" cy="1200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872" y="9646"/>
                  <a:pt x="20618" y="26423"/>
                  <a:pt x="29454" y="37328"/>
                </a:cubicBezTo>
                <a:quadBezTo>
                  <a:pt x="36327" y="43200"/>
                  <a:pt x="43200" y="4110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511321" name=""/>
          <p:cNvSpPr/>
          <p:nvPr/>
        </p:nvSpPr>
        <p:spPr bwMode="auto">
          <a:xfrm>
            <a:off x="2902383" y="5522751"/>
            <a:ext cx="524310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800" y="38117"/>
                  <a:pt x="15360" y="30494"/>
                  <a:pt x="35520" y="1016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485450" name=""/>
          <p:cNvSpPr/>
          <p:nvPr/>
        </p:nvSpPr>
        <p:spPr bwMode="auto">
          <a:xfrm>
            <a:off x="3554861" y="4998439"/>
            <a:ext cx="722383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376"/>
                </a:moveTo>
                <a:cubicBezTo>
                  <a:pt x="696" y="18305"/>
                  <a:pt x="5574" y="30020"/>
                  <a:pt x="9058" y="40271"/>
                </a:cubicBezTo>
                <a:cubicBezTo>
                  <a:pt x="10451" y="43200"/>
                  <a:pt x="9058" y="37342"/>
                  <a:pt x="7664" y="24162"/>
                </a:cubicBezTo>
                <a:cubicBezTo>
                  <a:pt x="7664" y="9518"/>
                  <a:pt x="9754" y="1464"/>
                  <a:pt x="13238" y="3661"/>
                </a:cubicBezTo>
                <a:cubicBezTo>
                  <a:pt x="19509" y="10983"/>
                  <a:pt x="22296" y="15376"/>
                  <a:pt x="22993" y="18305"/>
                </a:cubicBezTo>
                <a:cubicBezTo>
                  <a:pt x="22993" y="13179"/>
                  <a:pt x="27870" y="1464"/>
                  <a:pt x="33445" y="0"/>
                </a:cubicBezTo>
                <a:cubicBezTo>
                  <a:pt x="37625" y="10983"/>
                  <a:pt x="41806" y="24162"/>
                  <a:pt x="43200" y="30752"/>
                </a:cubicBezTo>
                <a:cubicBezTo>
                  <a:pt x="43200" y="35145"/>
                  <a:pt x="43200" y="41003"/>
                  <a:pt x="37625" y="3953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585023" name=""/>
          <p:cNvSpPr/>
          <p:nvPr/>
        </p:nvSpPr>
        <p:spPr bwMode="auto">
          <a:xfrm>
            <a:off x="3648073" y="1503026"/>
            <a:ext cx="256329" cy="136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781" y="10707"/>
                  <a:pt x="25527" y="25476"/>
                  <a:pt x="39272" y="39138"/>
                </a:cubicBezTo>
                <a:quadBezTo>
                  <a:pt x="43200" y="43200"/>
                  <a:pt x="33381" y="398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3839622" name=""/>
          <p:cNvSpPr/>
          <p:nvPr/>
        </p:nvSpPr>
        <p:spPr bwMode="auto">
          <a:xfrm>
            <a:off x="3310182" y="547614"/>
            <a:ext cx="3821650" cy="276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82" y="13306"/>
                </a:moveTo>
                <a:cubicBezTo>
                  <a:pt x="4741" y="12212"/>
                  <a:pt x="7507" y="9843"/>
                  <a:pt x="15936" y="5286"/>
                </a:cubicBezTo>
                <a:cubicBezTo>
                  <a:pt x="28317" y="2369"/>
                  <a:pt x="33717" y="1275"/>
                  <a:pt x="34243" y="729"/>
                </a:cubicBezTo>
                <a:cubicBezTo>
                  <a:pt x="35297" y="182"/>
                  <a:pt x="35824" y="0"/>
                  <a:pt x="36351" y="911"/>
                </a:cubicBezTo>
                <a:cubicBezTo>
                  <a:pt x="37273" y="3645"/>
                  <a:pt x="38458" y="9478"/>
                  <a:pt x="40434" y="20962"/>
                </a:cubicBezTo>
                <a:cubicBezTo>
                  <a:pt x="41619" y="26248"/>
                  <a:pt x="42673" y="30622"/>
                  <a:pt x="43200" y="32627"/>
                </a:cubicBezTo>
                <a:cubicBezTo>
                  <a:pt x="41487" y="32627"/>
                  <a:pt x="37009" y="34086"/>
                  <a:pt x="28317" y="36273"/>
                </a:cubicBezTo>
                <a:cubicBezTo>
                  <a:pt x="15673" y="39189"/>
                  <a:pt x="7375" y="40830"/>
                  <a:pt x="1975" y="42653"/>
                </a:cubicBezTo>
                <a:quadBezTo>
                  <a:pt x="658" y="4320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898230" name=""/>
          <p:cNvSpPr/>
          <p:nvPr/>
        </p:nvSpPr>
        <p:spPr bwMode="auto">
          <a:xfrm>
            <a:off x="4498622" y="5219815"/>
            <a:ext cx="69907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10799"/>
                  <a:pt x="35999" y="25199"/>
                  <a:pt x="43200" y="32399"/>
                </a:cubicBezTo>
                <a:quadBezTo>
                  <a:pt x="35999" y="43200"/>
                  <a:pt x="14399" y="377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1509882" name=""/>
          <p:cNvSpPr/>
          <p:nvPr/>
        </p:nvSpPr>
        <p:spPr bwMode="auto">
          <a:xfrm>
            <a:off x="2331466" y="3460458"/>
            <a:ext cx="1339907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6359"/>
                </a:moveTo>
                <a:cubicBezTo>
                  <a:pt x="375" y="32216"/>
                  <a:pt x="1126" y="38074"/>
                  <a:pt x="2629" y="43200"/>
                </a:cubicBezTo>
                <a:cubicBezTo>
                  <a:pt x="6761" y="38806"/>
                  <a:pt x="14274" y="30020"/>
                  <a:pt x="33057" y="10250"/>
                </a:cubicBezTo>
                <a:quadBezTo>
                  <a:pt x="41697" y="2196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843821" name="Google Shape;1477;p24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13 December 1901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48359019" name="Google Shape;1482;p24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18266" y="0"/>
            <a:ext cx="49554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553824" name=""/>
          <p:cNvSpPr/>
          <p:nvPr/>
        </p:nvSpPr>
        <p:spPr bwMode="auto">
          <a:xfrm>
            <a:off x="245870" y="1141834"/>
            <a:ext cx="279631" cy="8971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400" y="3927"/>
                  <a:pt x="32400" y="23563"/>
                  <a:pt x="41399" y="35906"/>
                </a:cubicBezTo>
                <a:quadBezTo>
                  <a:pt x="43200" y="4039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740247" name=""/>
          <p:cNvSpPr/>
          <p:nvPr/>
        </p:nvSpPr>
        <p:spPr bwMode="auto">
          <a:xfrm>
            <a:off x="315778" y="1339907"/>
            <a:ext cx="314586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199"/>
                </a:moveTo>
                <a:cubicBezTo>
                  <a:pt x="4800" y="2879"/>
                  <a:pt x="17599" y="0"/>
                  <a:pt x="33600" y="5760"/>
                </a:cubicBezTo>
                <a:cubicBezTo>
                  <a:pt x="38400" y="12959"/>
                  <a:pt x="43200" y="21599"/>
                  <a:pt x="41600" y="37440"/>
                </a:cubicBezTo>
                <a:lnTo>
                  <a:pt x="384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422045" name=""/>
          <p:cNvSpPr/>
          <p:nvPr/>
        </p:nvSpPr>
        <p:spPr bwMode="auto">
          <a:xfrm>
            <a:off x="548806" y="1584586"/>
            <a:ext cx="51265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381" y="1542"/>
                </a:moveTo>
                <a:cubicBezTo>
                  <a:pt x="25527" y="0"/>
                  <a:pt x="16690" y="3085"/>
                  <a:pt x="7854" y="10800"/>
                </a:cubicBezTo>
                <a:cubicBezTo>
                  <a:pt x="2945" y="20057"/>
                  <a:pt x="0" y="37028"/>
                  <a:pt x="981" y="43200"/>
                </a:cubicBezTo>
                <a:cubicBezTo>
                  <a:pt x="5890" y="43200"/>
                  <a:pt x="12763" y="35485"/>
                  <a:pt x="19636" y="26228"/>
                </a:cubicBezTo>
                <a:cubicBezTo>
                  <a:pt x="21599" y="20057"/>
                  <a:pt x="22581" y="12342"/>
                  <a:pt x="24545" y="21600"/>
                </a:cubicBezTo>
                <a:cubicBezTo>
                  <a:pt x="29454" y="27771"/>
                  <a:pt x="34363" y="29314"/>
                  <a:pt x="43200" y="2777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582433" name=""/>
          <p:cNvSpPr/>
          <p:nvPr/>
        </p:nvSpPr>
        <p:spPr bwMode="auto">
          <a:xfrm>
            <a:off x="1108073" y="1689449"/>
            <a:ext cx="256329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636" y="0"/>
                </a:moveTo>
                <a:cubicBezTo>
                  <a:pt x="9818" y="0"/>
                  <a:pt x="1963" y="15428"/>
                  <a:pt x="0" y="27771"/>
                </a:cubicBezTo>
                <a:cubicBezTo>
                  <a:pt x="3927" y="43200"/>
                  <a:pt x="15709" y="43200"/>
                  <a:pt x="31418" y="30857"/>
                </a:cubicBezTo>
                <a:lnTo>
                  <a:pt x="43200" y="21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499797" name=""/>
          <p:cNvSpPr/>
          <p:nvPr/>
        </p:nvSpPr>
        <p:spPr bwMode="auto">
          <a:xfrm>
            <a:off x="1411007" y="1712751"/>
            <a:ext cx="384494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09" y="19199"/>
                </a:moveTo>
                <a:cubicBezTo>
                  <a:pt x="9163" y="31199"/>
                  <a:pt x="15709" y="43200"/>
                  <a:pt x="10472" y="38399"/>
                </a:cubicBezTo>
                <a:cubicBezTo>
                  <a:pt x="2618" y="19199"/>
                  <a:pt x="0" y="4800"/>
                  <a:pt x="7854" y="12000"/>
                </a:cubicBezTo>
                <a:cubicBezTo>
                  <a:pt x="13090" y="26400"/>
                  <a:pt x="17018" y="19199"/>
                  <a:pt x="18327" y="0"/>
                </a:cubicBezTo>
                <a:cubicBezTo>
                  <a:pt x="27490" y="12000"/>
                  <a:pt x="32727" y="28800"/>
                  <a:pt x="39272" y="24000"/>
                </a:cubicBezTo>
                <a:lnTo>
                  <a:pt x="43200" y="120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960594" name=""/>
          <p:cNvSpPr/>
          <p:nvPr/>
        </p:nvSpPr>
        <p:spPr bwMode="auto">
          <a:xfrm>
            <a:off x="1923669" y="1584586"/>
            <a:ext cx="174769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0" y="21600"/>
                  <a:pt x="11519" y="37028"/>
                  <a:pt x="23039" y="43200"/>
                </a:cubicBezTo>
                <a:cubicBezTo>
                  <a:pt x="25919" y="30857"/>
                  <a:pt x="23039" y="0"/>
                  <a:pt x="25919" y="18514"/>
                </a:cubicBezTo>
                <a:quadBezTo>
                  <a:pt x="40319" y="40114"/>
                  <a:pt x="43200" y="2777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185399" name=""/>
          <p:cNvSpPr/>
          <p:nvPr/>
        </p:nvSpPr>
        <p:spPr bwMode="auto">
          <a:xfrm>
            <a:off x="2110090" y="1724402"/>
            <a:ext cx="512659" cy="79229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927" y="4447"/>
                  <a:pt x="5890" y="7623"/>
                  <a:pt x="6872" y="10164"/>
                </a:cubicBezTo>
                <a:cubicBezTo>
                  <a:pt x="3927" y="4447"/>
                  <a:pt x="13745" y="8894"/>
                  <a:pt x="22581" y="19058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9548673" name=""/>
          <p:cNvSpPr/>
          <p:nvPr/>
        </p:nvSpPr>
        <p:spPr bwMode="auto">
          <a:xfrm>
            <a:off x="3694678" y="4369265"/>
            <a:ext cx="477705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395" y="9391"/>
                </a:moveTo>
                <a:cubicBezTo>
                  <a:pt x="23180" y="7513"/>
                  <a:pt x="16858" y="6573"/>
                  <a:pt x="11590" y="8452"/>
                </a:cubicBezTo>
                <a:cubicBezTo>
                  <a:pt x="5268" y="15026"/>
                  <a:pt x="0" y="24417"/>
                  <a:pt x="2107" y="32869"/>
                </a:cubicBezTo>
                <a:cubicBezTo>
                  <a:pt x="10536" y="40382"/>
                  <a:pt x="21073" y="43200"/>
                  <a:pt x="27395" y="42260"/>
                </a:cubicBezTo>
                <a:cubicBezTo>
                  <a:pt x="35824" y="36626"/>
                  <a:pt x="41092" y="31930"/>
                  <a:pt x="43200" y="25356"/>
                </a:cubicBezTo>
                <a:cubicBezTo>
                  <a:pt x="43200" y="18782"/>
                  <a:pt x="37931" y="11269"/>
                  <a:pt x="29502" y="3756"/>
                </a:cubicBezTo>
                <a:cubicBezTo>
                  <a:pt x="23180" y="0"/>
                  <a:pt x="18965" y="1878"/>
                  <a:pt x="11590" y="657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595297" name=""/>
          <p:cNvSpPr/>
          <p:nvPr/>
        </p:nvSpPr>
        <p:spPr bwMode="auto">
          <a:xfrm>
            <a:off x="3438347" y="582567"/>
            <a:ext cx="815595" cy="12933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177" y="12064"/>
                </a:moveTo>
                <a:cubicBezTo>
                  <a:pt x="31474" y="11675"/>
                  <a:pt x="28388" y="12454"/>
                  <a:pt x="22834" y="15567"/>
                </a:cubicBezTo>
                <a:cubicBezTo>
                  <a:pt x="15428" y="17902"/>
                  <a:pt x="6171" y="21794"/>
                  <a:pt x="0" y="28410"/>
                </a:cubicBezTo>
                <a:cubicBezTo>
                  <a:pt x="0" y="36972"/>
                  <a:pt x="4937" y="41643"/>
                  <a:pt x="15428" y="43200"/>
                </a:cubicBezTo>
                <a:cubicBezTo>
                  <a:pt x="33325" y="37751"/>
                  <a:pt x="42582" y="28799"/>
                  <a:pt x="43200" y="19848"/>
                </a:cubicBezTo>
                <a:cubicBezTo>
                  <a:pt x="37645" y="8172"/>
                  <a:pt x="31474" y="3113"/>
                  <a:pt x="26537" y="389"/>
                </a:cubicBezTo>
                <a:lnTo>
                  <a:pt x="20365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4531602" name=""/>
          <p:cNvSpPr/>
          <p:nvPr/>
        </p:nvSpPr>
        <p:spPr bwMode="auto">
          <a:xfrm>
            <a:off x="4871466" y="1829265"/>
            <a:ext cx="2038990" cy="24467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104" y="7817"/>
                </a:moveTo>
                <a:cubicBezTo>
                  <a:pt x="30116" y="6582"/>
                  <a:pt x="27401" y="6377"/>
                  <a:pt x="22464" y="7199"/>
                </a:cubicBezTo>
                <a:cubicBezTo>
                  <a:pt x="17526" y="9051"/>
                  <a:pt x="15798" y="10491"/>
                  <a:pt x="13577" y="12342"/>
                </a:cubicBezTo>
                <a:cubicBezTo>
                  <a:pt x="11849" y="15634"/>
                  <a:pt x="12096" y="21188"/>
                  <a:pt x="17033" y="30240"/>
                </a:cubicBezTo>
                <a:cubicBezTo>
                  <a:pt x="21476" y="37440"/>
                  <a:pt x="31597" y="42788"/>
                  <a:pt x="39990" y="43200"/>
                </a:cubicBezTo>
                <a:cubicBezTo>
                  <a:pt x="43200" y="41554"/>
                  <a:pt x="42953" y="34971"/>
                  <a:pt x="36288" y="18514"/>
                </a:cubicBezTo>
                <a:cubicBezTo>
                  <a:pt x="31350" y="9257"/>
                  <a:pt x="29129" y="6171"/>
                  <a:pt x="25179" y="4114"/>
                </a:cubicBezTo>
                <a:cubicBezTo>
                  <a:pt x="16539" y="2057"/>
                  <a:pt x="4937" y="0"/>
                  <a:pt x="2468" y="0"/>
                </a:cubicBezTo>
                <a:quadBezTo>
                  <a:pt x="740" y="2262"/>
                  <a:pt x="0" y="329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834393" name=""/>
          <p:cNvSpPr/>
          <p:nvPr/>
        </p:nvSpPr>
        <p:spPr bwMode="auto">
          <a:xfrm>
            <a:off x="5885137" y="6408255"/>
            <a:ext cx="547614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221" y="39599"/>
                </a:moveTo>
                <a:cubicBezTo>
                  <a:pt x="26655" y="39599"/>
                  <a:pt x="36765" y="40799"/>
                  <a:pt x="43200" y="42000"/>
                </a:cubicBezTo>
                <a:cubicBezTo>
                  <a:pt x="38604" y="42000"/>
                  <a:pt x="34008" y="42000"/>
                  <a:pt x="29412" y="42000"/>
                </a:cubicBezTo>
                <a:cubicBezTo>
                  <a:pt x="24817" y="42000"/>
                  <a:pt x="20221" y="43200"/>
                  <a:pt x="15625" y="43200"/>
                </a:cubicBezTo>
                <a:cubicBezTo>
                  <a:pt x="11029" y="43200"/>
                  <a:pt x="7353" y="42000"/>
                  <a:pt x="6434" y="35999"/>
                </a:cubicBezTo>
                <a:cubicBezTo>
                  <a:pt x="4595" y="30000"/>
                  <a:pt x="2757" y="20399"/>
                  <a:pt x="919" y="15599"/>
                </a:cubicBezTo>
                <a:cubicBezTo>
                  <a:pt x="0" y="8400"/>
                  <a:pt x="6434" y="4799"/>
                  <a:pt x="11029" y="4799"/>
                </a:cubicBezTo>
                <a:cubicBezTo>
                  <a:pt x="16544" y="4799"/>
                  <a:pt x="22978" y="2399"/>
                  <a:pt x="28493" y="1199"/>
                </a:cubicBezTo>
                <a:cubicBezTo>
                  <a:pt x="34008" y="0"/>
                  <a:pt x="37685" y="3600"/>
                  <a:pt x="39523" y="10799"/>
                </a:cubicBezTo>
                <a:cubicBezTo>
                  <a:pt x="41361" y="17999"/>
                  <a:pt x="42280" y="27599"/>
                  <a:pt x="42280" y="34799"/>
                </a:cubicBezTo>
                <a:lnTo>
                  <a:pt x="43200" y="395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634430" name=""/>
          <p:cNvSpPr/>
          <p:nvPr/>
        </p:nvSpPr>
        <p:spPr bwMode="auto">
          <a:xfrm>
            <a:off x="339081" y="3378898"/>
            <a:ext cx="34953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1759" y="5599"/>
                </a:moveTo>
                <a:cubicBezTo>
                  <a:pt x="40320" y="2400"/>
                  <a:pt x="27359" y="800"/>
                  <a:pt x="21599" y="0"/>
                </a:cubicBezTo>
                <a:cubicBezTo>
                  <a:pt x="15839" y="800"/>
                  <a:pt x="8640" y="4000"/>
                  <a:pt x="0" y="8799"/>
                </a:cubicBezTo>
                <a:cubicBezTo>
                  <a:pt x="2880" y="14399"/>
                  <a:pt x="7199" y="16799"/>
                  <a:pt x="15839" y="18399"/>
                </a:cubicBezTo>
                <a:cubicBezTo>
                  <a:pt x="25920" y="21599"/>
                  <a:pt x="31680" y="27199"/>
                  <a:pt x="33119" y="33599"/>
                </a:cubicBezTo>
                <a:cubicBezTo>
                  <a:pt x="27359" y="38399"/>
                  <a:pt x="20160" y="43200"/>
                  <a:pt x="11520" y="39999"/>
                </a:cubicBezTo>
                <a:cubicBezTo>
                  <a:pt x="12959" y="36799"/>
                  <a:pt x="20160" y="33599"/>
                  <a:pt x="31680" y="27199"/>
                </a:cubicBezTo>
                <a:cubicBezTo>
                  <a:pt x="41759" y="21599"/>
                  <a:pt x="43200" y="18399"/>
                  <a:pt x="37440" y="15200"/>
                </a:cubicBezTo>
                <a:quadBezTo>
                  <a:pt x="33119" y="12000"/>
                  <a:pt x="27359" y="80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223308" name=""/>
          <p:cNvSpPr/>
          <p:nvPr/>
        </p:nvSpPr>
        <p:spPr bwMode="auto">
          <a:xfrm>
            <a:off x="805137" y="3239081"/>
            <a:ext cx="244678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57" y="0"/>
                </a:moveTo>
                <a:cubicBezTo>
                  <a:pt x="0" y="12843"/>
                  <a:pt x="4114" y="28021"/>
                  <a:pt x="4114" y="37362"/>
                </a:cubicBezTo>
                <a:cubicBezTo>
                  <a:pt x="4114" y="43199"/>
                  <a:pt x="4114" y="35027"/>
                  <a:pt x="14400" y="25686"/>
                </a:cubicBezTo>
                <a:cubicBezTo>
                  <a:pt x="24685" y="22183"/>
                  <a:pt x="34971" y="21016"/>
                  <a:pt x="43200" y="29189"/>
                </a:cubicBezTo>
                <a:cubicBezTo>
                  <a:pt x="43200" y="36194"/>
                  <a:pt x="39085" y="40864"/>
                  <a:pt x="26742" y="42032"/>
                </a:cubicBezTo>
                <a:lnTo>
                  <a:pt x="14400" y="4203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1271820" name=""/>
          <p:cNvSpPr/>
          <p:nvPr/>
        </p:nvSpPr>
        <p:spPr bwMode="auto">
          <a:xfrm>
            <a:off x="1201284" y="3448806"/>
            <a:ext cx="116513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38880" y="22736"/>
                  <a:pt x="43200" y="31831"/>
                  <a:pt x="43200" y="43200"/>
                </a:cubicBezTo>
                <a:quadBezTo>
                  <a:pt x="21600" y="29557"/>
                  <a:pt x="0" y="1818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656366" name=""/>
          <p:cNvSpPr/>
          <p:nvPr/>
        </p:nvSpPr>
        <p:spPr bwMode="auto">
          <a:xfrm>
            <a:off x="1014861" y="3204127"/>
            <a:ext cx="93210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16200" y="1851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93" name=""/>
          <p:cNvSpPr/>
          <p:nvPr/>
        </p:nvSpPr>
        <p:spPr bwMode="auto">
          <a:xfrm>
            <a:off x="1597430" y="3180825"/>
            <a:ext cx="221375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094" y="9257"/>
                  <a:pt x="29557" y="26228"/>
                  <a:pt x="40926" y="35485"/>
                </a:cubicBezTo>
                <a:quadBezTo>
                  <a:pt x="43200" y="41657"/>
                  <a:pt x="27284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67221" name=""/>
          <p:cNvSpPr/>
          <p:nvPr/>
        </p:nvSpPr>
        <p:spPr bwMode="auto">
          <a:xfrm>
            <a:off x="1515870" y="3250733"/>
            <a:ext cx="302934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969" y="40658"/>
                  <a:pt x="21599" y="27952"/>
                  <a:pt x="36553" y="1016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7807730" name=""/>
          <p:cNvSpPr/>
          <p:nvPr/>
        </p:nvSpPr>
        <p:spPr bwMode="auto">
          <a:xfrm>
            <a:off x="816787" y="4427522"/>
            <a:ext cx="256329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745" y="43200"/>
                  <a:pt x="33381" y="144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5607452" name=""/>
          <p:cNvSpPr/>
          <p:nvPr/>
        </p:nvSpPr>
        <p:spPr bwMode="auto">
          <a:xfrm>
            <a:off x="1026513" y="4276054"/>
            <a:ext cx="256329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927" y="8640"/>
                  <a:pt x="15709" y="19440"/>
                  <a:pt x="35345" y="28080"/>
                </a:cubicBezTo>
                <a:cubicBezTo>
                  <a:pt x="43200" y="30239"/>
                  <a:pt x="43200" y="38880"/>
                  <a:pt x="37309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478461" name=""/>
          <p:cNvSpPr/>
          <p:nvPr/>
        </p:nvSpPr>
        <p:spPr bwMode="auto">
          <a:xfrm>
            <a:off x="1504219" y="4043026"/>
            <a:ext cx="116513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200"/>
                </a:moveTo>
                <a:cubicBezTo>
                  <a:pt x="4320" y="30400"/>
                  <a:pt x="12960" y="43200"/>
                  <a:pt x="0" y="33600"/>
                </a:cubicBezTo>
                <a:cubicBezTo>
                  <a:pt x="0" y="24000"/>
                  <a:pt x="8640" y="9600"/>
                  <a:pt x="17280" y="0"/>
                </a:cubicBezTo>
                <a:cubicBezTo>
                  <a:pt x="30240" y="6399"/>
                  <a:pt x="34560" y="16000"/>
                  <a:pt x="38880" y="25600"/>
                </a:cubicBezTo>
                <a:cubicBezTo>
                  <a:pt x="38880" y="36800"/>
                  <a:pt x="43200" y="24000"/>
                  <a:pt x="43200" y="16000"/>
                </a:cubicBezTo>
                <a:lnTo>
                  <a:pt x="43200" y="240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718342" name=""/>
          <p:cNvSpPr/>
          <p:nvPr/>
        </p:nvSpPr>
        <p:spPr bwMode="auto">
          <a:xfrm>
            <a:off x="1492567" y="4159539"/>
            <a:ext cx="442751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684" y="40500"/>
                </a:moveTo>
                <a:cubicBezTo>
                  <a:pt x="1136" y="33749"/>
                  <a:pt x="0" y="20249"/>
                  <a:pt x="3410" y="12149"/>
                </a:cubicBezTo>
                <a:cubicBezTo>
                  <a:pt x="7957" y="4049"/>
                  <a:pt x="13642" y="0"/>
                  <a:pt x="19326" y="6750"/>
                </a:cubicBezTo>
                <a:cubicBezTo>
                  <a:pt x="23873" y="16200"/>
                  <a:pt x="26147" y="26999"/>
                  <a:pt x="22736" y="37800"/>
                </a:cubicBezTo>
                <a:cubicBezTo>
                  <a:pt x="19326" y="43200"/>
                  <a:pt x="28421" y="36449"/>
                  <a:pt x="37515" y="26999"/>
                </a:cubicBezTo>
                <a:quadBezTo>
                  <a:pt x="42063" y="20249"/>
                  <a:pt x="43200" y="1214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548185" name=""/>
          <p:cNvSpPr/>
          <p:nvPr/>
        </p:nvSpPr>
        <p:spPr bwMode="auto">
          <a:xfrm>
            <a:off x="1900366" y="3973118"/>
            <a:ext cx="291283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56" y="0"/>
                </a:moveTo>
                <a:cubicBezTo>
                  <a:pt x="0" y="7623"/>
                  <a:pt x="0" y="13976"/>
                  <a:pt x="13823" y="13976"/>
                </a:cubicBezTo>
                <a:cubicBezTo>
                  <a:pt x="27647" y="11435"/>
                  <a:pt x="43200" y="12705"/>
                  <a:pt x="39743" y="25411"/>
                </a:cubicBezTo>
                <a:cubicBezTo>
                  <a:pt x="32832" y="31764"/>
                  <a:pt x="22463" y="39388"/>
                  <a:pt x="13823" y="43200"/>
                </a:cubicBezTo>
                <a:lnTo>
                  <a:pt x="6912" y="4192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6024627" name=""/>
          <p:cNvSpPr/>
          <p:nvPr/>
        </p:nvSpPr>
        <p:spPr bwMode="auto">
          <a:xfrm>
            <a:off x="1865412" y="3763393"/>
            <a:ext cx="302934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292" y="33230"/>
                  <a:pt x="21600" y="23261"/>
                  <a:pt x="28246" y="19938"/>
                </a:cubicBezTo>
                <a:quadBezTo>
                  <a:pt x="36553" y="1329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45575" name=""/>
          <p:cNvSpPr/>
          <p:nvPr/>
        </p:nvSpPr>
        <p:spPr bwMode="auto">
          <a:xfrm>
            <a:off x="2203302" y="3635229"/>
            <a:ext cx="221375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368" y="0"/>
                </a:moveTo>
                <a:cubicBezTo>
                  <a:pt x="4547" y="2699"/>
                  <a:pt x="0" y="15299"/>
                  <a:pt x="6821" y="23399"/>
                </a:cubicBezTo>
                <a:cubicBezTo>
                  <a:pt x="20463" y="28800"/>
                  <a:pt x="36378" y="25199"/>
                  <a:pt x="43200" y="17099"/>
                </a:cubicBezTo>
                <a:cubicBezTo>
                  <a:pt x="25010" y="18000"/>
                  <a:pt x="9094" y="25199"/>
                  <a:pt x="6821" y="36900"/>
                </a:cubicBezTo>
                <a:lnTo>
                  <a:pt x="6821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5426430" name=""/>
          <p:cNvSpPr/>
          <p:nvPr/>
        </p:nvSpPr>
        <p:spPr bwMode="auto">
          <a:xfrm>
            <a:off x="5116146" y="745687"/>
            <a:ext cx="652475" cy="49518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2428" y="0"/>
                </a:moveTo>
                <a:cubicBezTo>
                  <a:pt x="43200" y="1727"/>
                  <a:pt x="41657" y="6403"/>
                  <a:pt x="32400" y="13010"/>
                </a:cubicBezTo>
                <a:cubicBezTo>
                  <a:pt x="23914" y="17483"/>
                  <a:pt x="13885" y="23582"/>
                  <a:pt x="3857" y="29071"/>
                </a:cubicBezTo>
                <a:cubicBezTo>
                  <a:pt x="0" y="33136"/>
                  <a:pt x="5400" y="35881"/>
                  <a:pt x="14657" y="38930"/>
                </a:cubicBezTo>
                <a:cubicBezTo>
                  <a:pt x="16200" y="39744"/>
                  <a:pt x="16971" y="40760"/>
                  <a:pt x="16971" y="41776"/>
                </a:cubicBezTo>
                <a:quadBezTo>
                  <a:pt x="18514" y="42590"/>
                  <a:pt x="19285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784602" name=""/>
          <p:cNvSpPr/>
          <p:nvPr/>
        </p:nvSpPr>
        <p:spPr bwMode="auto">
          <a:xfrm>
            <a:off x="6910458" y="1957430"/>
            <a:ext cx="2458440" cy="334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788" y="32663"/>
                  <a:pt x="32758" y="18514"/>
                  <a:pt x="42995" y="3612"/>
                </a:cubicBezTo>
                <a:cubicBezTo>
                  <a:pt x="43200" y="451"/>
                  <a:pt x="42381" y="0"/>
                  <a:pt x="41357" y="15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0083903" name=""/>
          <p:cNvSpPr/>
          <p:nvPr/>
        </p:nvSpPr>
        <p:spPr bwMode="auto">
          <a:xfrm>
            <a:off x="5733669" y="186421"/>
            <a:ext cx="3134219" cy="59888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84" y="2353"/>
                </a:moveTo>
                <a:cubicBezTo>
                  <a:pt x="3051" y="2101"/>
                  <a:pt x="6102" y="1680"/>
                  <a:pt x="12847" y="1008"/>
                </a:cubicBezTo>
                <a:cubicBezTo>
                  <a:pt x="19271" y="168"/>
                  <a:pt x="21198" y="0"/>
                  <a:pt x="22643" y="0"/>
                </a:cubicBezTo>
                <a:cubicBezTo>
                  <a:pt x="24089" y="84"/>
                  <a:pt x="26176" y="168"/>
                  <a:pt x="27461" y="252"/>
                </a:cubicBezTo>
                <a:cubicBezTo>
                  <a:pt x="28585" y="84"/>
                  <a:pt x="29388" y="420"/>
                  <a:pt x="30191" y="840"/>
                </a:cubicBezTo>
                <a:cubicBezTo>
                  <a:pt x="31637" y="2017"/>
                  <a:pt x="33724" y="5967"/>
                  <a:pt x="35491" y="10589"/>
                </a:cubicBezTo>
                <a:cubicBezTo>
                  <a:pt x="38060" y="18406"/>
                  <a:pt x="39988" y="26810"/>
                  <a:pt x="39988" y="30761"/>
                </a:cubicBezTo>
                <a:cubicBezTo>
                  <a:pt x="40148" y="34207"/>
                  <a:pt x="41433" y="37232"/>
                  <a:pt x="42397" y="39249"/>
                </a:cubicBezTo>
                <a:cubicBezTo>
                  <a:pt x="42718" y="40594"/>
                  <a:pt x="43200" y="41519"/>
                  <a:pt x="43200" y="42023"/>
                </a:cubicBezTo>
                <a:cubicBezTo>
                  <a:pt x="43039" y="42611"/>
                  <a:pt x="42397" y="42779"/>
                  <a:pt x="41433" y="42863"/>
                </a:cubicBezTo>
                <a:cubicBezTo>
                  <a:pt x="39827" y="43031"/>
                  <a:pt x="33403" y="42695"/>
                  <a:pt x="20716" y="42947"/>
                </a:cubicBezTo>
                <a:cubicBezTo>
                  <a:pt x="14132" y="43200"/>
                  <a:pt x="11402" y="43200"/>
                  <a:pt x="10278" y="43200"/>
                </a:cubicBezTo>
                <a:cubicBezTo>
                  <a:pt x="9475" y="43115"/>
                  <a:pt x="8832" y="43031"/>
                  <a:pt x="7708" y="42947"/>
                </a:cubicBezTo>
                <a:cubicBezTo>
                  <a:pt x="6423" y="42695"/>
                  <a:pt x="5299" y="42191"/>
                  <a:pt x="4336" y="41855"/>
                </a:cubicBezTo>
                <a:cubicBezTo>
                  <a:pt x="3693" y="41687"/>
                  <a:pt x="3211" y="41266"/>
                  <a:pt x="2408" y="40594"/>
                </a:cubicBezTo>
                <a:cubicBezTo>
                  <a:pt x="1284" y="39333"/>
                  <a:pt x="481" y="36728"/>
                  <a:pt x="1124" y="34207"/>
                </a:cubicBezTo>
                <a:cubicBezTo>
                  <a:pt x="2408" y="32189"/>
                  <a:pt x="4175" y="29164"/>
                  <a:pt x="4657" y="27063"/>
                </a:cubicBezTo>
                <a:cubicBezTo>
                  <a:pt x="4817" y="23953"/>
                  <a:pt x="4336" y="19835"/>
                  <a:pt x="3693" y="17565"/>
                </a:cubicBezTo>
                <a:cubicBezTo>
                  <a:pt x="3211" y="15464"/>
                  <a:pt x="3051" y="12859"/>
                  <a:pt x="2890" y="11514"/>
                </a:cubicBezTo>
                <a:cubicBezTo>
                  <a:pt x="2569" y="10589"/>
                  <a:pt x="2408" y="9497"/>
                  <a:pt x="1605" y="7396"/>
                </a:cubicBezTo>
                <a:cubicBezTo>
                  <a:pt x="1284" y="6471"/>
                  <a:pt x="481" y="5042"/>
                  <a:pt x="160" y="4202"/>
                </a:cubicBezTo>
                <a:lnTo>
                  <a:pt x="0" y="369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80186170" name="Google Shape;1487;p24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563133" y="0"/>
            <a:ext cx="90657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7067298" name=""/>
          <p:cNvSpPr/>
          <p:nvPr/>
        </p:nvSpPr>
        <p:spPr bwMode="auto">
          <a:xfrm>
            <a:off x="8040641" y="337889"/>
            <a:ext cx="128163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781" y="4319"/>
                  <a:pt x="35345" y="16199"/>
                  <a:pt x="43200" y="30239"/>
                </a:cubicBezTo>
                <a:cubicBezTo>
                  <a:pt x="43200" y="37800"/>
                  <a:pt x="43200" y="43200"/>
                  <a:pt x="43200" y="378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251065" name=""/>
          <p:cNvSpPr/>
          <p:nvPr/>
        </p:nvSpPr>
        <p:spPr bwMode="auto">
          <a:xfrm>
            <a:off x="7586237" y="174769"/>
            <a:ext cx="2400182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178" y="7280"/>
                </a:moveTo>
                <a:cubicBezTo>
                  <a:pt x="12582" y="5824"/>
                  <a:pt x="22229" y="3397"/>
                  <a:pt x="27471" y="970"/>
                </a:cubicBezTo>
                <a:cubicBezTo>
                  <a:pt x="29149" y="0"/>
                  <a:pt x="30827" y="0"/>
                  <a:pt x="33763" y="485"/>
                </a:cubicBezTo>
                <a:cubicBezTo>
                  <a:pt x="35650" y="2426"/>
                  <a:pt x="37328" y="5339"/>
                  <a:pt x="38166" y="6795"/>
                </a:cubicBezTo>
                <a:cubicBezTo>
                  <a:pt x="39425" y="10193"/>
                  <a:pt x="39844" y="13591"/>
                  <a:pt x="40683" y="18930"/>
                </a:cubicBezTo>
                <a:cubicBezTo>
                  <a:pt x="41732" y="30579"/>
                  <a:pt x="42570" y="36889"/>
                  <a:pt x="43200" y="39316"/>
                </a:cubicBezTo>
                <a:cubicBezTo>
                  <a:pt x="41941" y="37375"/>
                  <a:pt x="38796" y="35433"/>
                  <a:pt x="31456" y="35433"/>
                </a:cubicBezTo>
                <a:cubicBezTo>
                  <a:pt x="23277" y="39802"/>
                  <a:pt x="19712" y="41258"/>
                  <a:pt x="14469" y="42229"/>
                </a:cubicBezTo>
                <a:cubicBezTo>
                  <a:pt x="7339" y="43200"/>
                  <a:pt x="1467" y="42229"/>
                  <a:pt x="0" y="42229"/>
                </a:cubicBezTo>
                <a:cubicBezTo>
                  <a:pt x="1258" y="42229"/>
                  <a:pt x="2516" y="41258"/>
                  <a:pt x="3774" y="37375"/>
                </a:cubicBezTo>
                <a:cubicBezTo>
                  <a:pt x="5033" y="33006"/>
                  <a:pt x="5871" y="29123"/>
                  <a:pt x="6500" y="24755"/>
                </a:cubicBezTo>
                <a:cubicBezTo>
                  <a:pt x="7130" y="20871"/>
                  <a:pt x="7549" y="18444"/>
                  <a:pt x="7759" y="1650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90574" name="Google Shape;1312;p208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58516534" name=""/>
          <p:cNvSpPr/>
          <p:nvPr/>
        </p:nvSpPr>
        <p:spPr bwMode="auto">
          <a:xfrm>
            <a:off x="5652109" y="4276054"/>
            <a:ext cx="2260366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880"/>
                </a:moveTo>
                <a:cubicBezTo>
                  <a:pt x="890" y="43200"/>
                  <a:pt x="2004" y="30239"/>
                  <a:pt x="3340" y="21600"/>
                </a:cubicBezTo>
                <a:cubicBezTo>
                  <a:pt x="4676" y="12960"/>
                  <a:pt x="5567" y="8640"/>
                  <a:pt x="7348" y="4320"/>
                </a:cubicBezTo>
                <a:cubicBezTo>
                  <a:pt x="9575" y="4320"/>
                  <a:pt x="11579" y="4320"/>
                  <a:pt x="13138" y="4320"/>
                </a:cubicBezTo>
                <a:cubicBezTo>
                  <a:pt x="15587" y="0"/>
                  <a:pt x="17369" y="0"/>
                  <a:pt x="18927" y="4320"/>
                </a:cubicBezTo>
                <a:cubicBezTo>
                  <a:pt x="21377" y="8640"/>
                  <a:pt x="23381" y="8640"/>
                  <a:pt x="25162" y="8640"/>
                </a:cubicBezTo>
                <a:cubicBezTo>
                  <a:pt x="26944" y="12960"/>
                  <a:pt x="27835" y="17280"/>
                  <a:pt x="28725" y="21600"/>
                </a:cubicBezTo>
                <a:cubicBezTo>
                  <a:pt x="29616" y="25920"/>
                  <a:pt x="31175" y="34560"/>
                  <a:pt x="32511" y="34560"/>
                </a:cubicBezTo>
                <a:cubicBezTo>
                  <a:pt x="33402" y="38880"/>
                  <a:pt x="34515" y="38880"/>
                  <a:pt x="35851" y="38880"/>
                </a:cubicBezTo>
                <a:cubicBezTo>
                  <a:pt x="37410" y="34560"/>
                  <a:pt x="38969" y="34560"/>
                  <a:pt x="40527" y="34560"/>
                </a:cubicBezTo>
                <a:cubicBezTo>
                  <a:pt x="41418" y="30239"/>
                  <a:pt x="42309" y="25920"/>
                  <a:pt x="43200" y="21600"/>
                </a:cubicBezTo>
                <a:lnTo>
                  <a:pt x="42977" y="43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181492" name="Google Shape;1492;p24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10 × (level + 4)</a:t>
            </a:r>
            <a:endParaRPr/>
          </a:p>
        </p:txBody>
      </p:sp>
      <p:sp>
        <p:nvSpPr>
          <p:cNvPr id="162184190" name=""/>
          <p:cNvSpPr/>
          <p:nvPr/>
        </p:nvSpPr>
        <p:spPr bwMode="auto">
          <a:xfrm>
            <a:off x="5908439" y="4380917"/>
            <a:ext cx="291283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192" y="10427"/>
                </a:moveTo>
                <a:cubicBezTo>
                  <a:pt x="19007" y="4468"/>
                  <a:pt x="32832" y="0"/>
                  <a:pt x="43200" y="2979"/>
                </a:cubicBezTo>
                <a:cubicBezTo>
                  <a:pt x="43200" y="10427"/>
                  <a:pt x="34559" y="19365"/>
                  <a:pt x="12096" y="35751"/>
                </a:cubicBezTo>
                <a:cubicBezTo>
                  <a:pt x="0" y="41710"/>
                  <a:pt x="12096" y="43200"/>
                  <a:pt x="29376" y="43200"/>
                </a:cubicBezTo>
                <a:lnTo>
                  <a:pt x="39744" y="402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939655" name=""/>
          <p:cNvSpPr/>
          <p:nvPr/>
        </p:nvSpPr>
        <p:spPr bwMode="auto">
          <a:xfrm>
            <a:off x="6292934" y="4357614"/>
            <a:ext cx="314586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78"/>
                </a:moveTo>
                <a:cubicBezTo>
                  <a:pt x="16000" y="0"/>
                  <a:pt x="14400" y="18782"/>
                  <a:pt x="8000" y="30052"/>
                </a:cubicBezTo>
                <a:cubicBezTo>
                  <a:pt x="0" y="43200"/>
                  <a:pt x="12800" y="41321"/>
                  <a:pt x="30400" y="33808"/>
                </a:cubicBezTo>
                <a:quadBezTo>
                  <a:pt x="43200" y="28173"/>
                  <a:pt x="41600" y="3568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557488" name=""/>
          <p:cNvSpPr/>
          <p:nvPr/>
        </p:nvSpPr>
        <p:spPr bwMode="auto">
          <a:xfrm>
            <a:off x="3811191" y="2936146"/>
            <a:ext cx="34953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7109106" name=""/>
          <p:cNvSpPr/>
          <p:nvPr/>
        </p:nvSpPr>
        <p:spPr bwMode="auto">
          <a:xfrm>
            <a:off x="4242293" y="3868255"/>
            <a:ext cx="384494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399"/>
                </a:moveTo>
                <a:cubicBezTo>
                  <a:pt x="5236" y="43200"/>
                  <a:pt x="26181" y="32399"/>
                  <a:pt x="36654" y="0"/>
                </a:cubicBezTo>
                <a:lnTo>
                  <a:pt x="43200" y="107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2087422" name=""/>
          <p:cNvSpPr/>
          <p:nvPr/>
        </p:nvSpPr>
        <p:spPr bwMode="auto">
          <a:xfrm>
            <a:off x="5908439" y="3740090"/>
            <a:ext cx="454402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538" y="21600"/>
                  <a:pt x="14400" y="32400"/>
                  <a:pt x="19938" y="32400"/>
                </a:cubicBezTo>
                <a:cubicBezTo>
                  <a:pt x="27692" y="43200"/>
                  <a:pt x="35446" y="37799"/>
                  <a:pt x="43200" y="216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911686" name=""/>
          <p:cNvSpPr/>
          <p:nvPr/>
        </p:nvSpPr>
        <p:spPr bwMode="auto">
          <a:xfrm>
            <a:off x="7481376" y="4509081"/>
            <a:ext cx="897154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44" y="0"/>
                </a:moveTo>
                <a:cubicBezTo>
                  <a:pt x="7293" y="2057"/>
                  <a:pt x="9537" y="8228"/>
                  <a:pt x="7854" y="19542"/>
                </a:cubicBezTo>
                <a:cubicBezTo>
                  <a:pt x="2805" y="35999"/>
                  <a:pt x="0" y="43199"/>
                  <a:pt x="11220" y="40114"/>
                </a:cubicBezTo>
                <a:quadBezTo>
                  <a:pt x="35906" y="28799"/>
                  <a:pt x="43200" y="2674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481575" name=""/>
          <p:cNvSpPr/>
          <p:nvPr/>
        </p:nvSpPr>
        <p:spPr bwMode="auto">
          <a:xfrm>
            <a:off x="8320274" y="4357614"/>
            <a:ext cx="337889" cy="5709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763"/>
                </a:moveTo>
                <a:cubicBezTo>
                  <a:pt x="37241" y="0"/>
                  <a:pt x="28303" y="881"/>
                  <a:pt x="10427" y="7934"/>
                </a:cubicBezTo>
                <a:cubicBezTo>
                  <a:pt x="0" y="19395"/>
                  <a:pt x="0" y="33502"/>
                  <a:pt x="16386" y="42318"/>
                </a:cubicBezTo>
                <a:cubicBezTo>
                  <a:pt x="26813" y="43200"/>
                  <a:pt x="32772" y="37910"/>
                  <a:pt x="26813" y="32620"/>
                </a:cubicBezTo>
                <a:cubicBezTo>
                  <a:pt x="17875" y="30857"/>
                  <a:pt x="5958" y="30857"/>
                  <a:pt x="0" y="3350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7007084" name=""/>
          <p:cNvSpPr/>
          <p:nvPr/>
        </p:nvSpPr>
        <p:spPr bwMode="auto">
          <a:xfrm>
            <a:off x="8669815" y="4241099"/>
            <a:ext cx="617522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661"/>
                </a:moveTo>
                <a:cubicBezTo>
                  <a:pt x="38309" y="0"/>
                  <a:pt x="35049" y="2492"/>
                  <a:pt x="26898" y="19938"/>
                </a:cubicBezTo>
                <a:cubicBezTo>
                  <a:pt x="23637" y="38215"/>
                  <a:pt x="28528" y="43200"/>
                  <a:pt x="35049" y="42369"/>
                </a:cubicBezTo>
                <a:cubicBezTo>
                  <a:pt x="40754" y="31569"/>
                  <a:pt x="35864" y="17446"/>
                  <a:pt x="21192" y="1661"/>
                </a:cubicBezTo>
                <a:cubicBezTo>
                  <a:pt x="16301" y="0"/>
                  <a:pt x="9781" y="10799"/>
                  <a:pt x="0" y="3156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0911913" name=""/>
          <p:cNvSpPr/>
          <p:nvPr/>
        </p:nvSpPr>
        <p:spPr bwMode="auto">
          <a:xfrm>
            <a:off x="7329907" y="4509081"/>
            <a:ext cx="128163" cy="8738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1418" y="20735"/>
                  <a:pt x="39272" y="31680"/>
                  <a:pt x="43200" y="43200"/>
                </a:cubicBezTo>
                <a:lnTo>
                  <a:pt x="31418" y="3916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163497" name=""/>
          <p:cNvSpPr/>
          <p:nvPr/>
        </p:nvSpPr>
        <p:spPr bwMode="auto">
          <a:xfrm>
            <a:off x="7096879" y="3868255"/>
            <a:ext cx="2819631" cy="143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48" y="16156"/>
                </a:moveTo>
                <a:cubicBezTo>
                  <a:pt x="4641" y="16156"/>
                  <a:pt x="8568" y="13346"/>
                  <a:pt x="17137" y="8780"/>
                </a:cubicBezTo>
                <a:cubicBezTo>
                  <a:pt x="28383" y="4917"/>
                  <a:pt x="35345" y="1756"/>
                  <a:pt x="38380" y="351"/>
                </a:cubicBezTo>
                <a:cubicBezTo>
                  <a:pt x="39094" y="0"/>
                  <a:pt x="40700" y="9834"/>
                  <a:pt x="42842" y="22829"/>
                </a:cubicBezTo>
                <a:cubicBezTo>
                  <a:pt x="43200" y="28800"/>
                  <a:pt x="43021" y="30204"/>
                  <a:pt x="42128" y="31609"/>
                </a:cubicBezTo>
                <a:cubicBezTo>
                  <a:pt x="39986" y="33014"/>
                  <a:pt x="29276" y="36526"/>
                  <a:pt x="12852" y="38634"/>
                </a:cubicBezTo>
                <a:cubicBezTo>
                  <a:pt x="2856" y="40390"/>
                  <a:pt x="1963" y="40741"/>
                  <a:pt x="535" y="42146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743623" name=""/>
          <p:cNvSpPr/>
          <p:nvPr/>
        </p:nvSpPr>
        <p:spPr bwMode="auto">
          <a:xfrm>
            <a:off x="1912017" y="2924494"/>
            <a:ext cx="198073" cy="12933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247" y="0"/>
                </a:moveTo>
                <a:cubicBezTo>
                  <a:pt x="33035" y="12064"/>
                  <a:pt x="43200" y="31913"/>
                  <a:pt x="43200" y="40086"/>
                </a:cubicBezTo>
                <a:cubicBezTo>
                  <a:pt x="40658" y="43200"/>
                  <a:pt x="20329" y="38918"/>
                  <a:pt x="0" y="3308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527099" name=""/>
          <p:cNvSpPr/>
          <p:nvPr/>
        </p:nvSpPr>
        <p:spPr bwMode="auto">
          <a:xfrm>
            <a:off x="1981925" y="3402201"/>
            <a:ext cx="396146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6682" y="191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502108" name=""/>
          <p:cNvSpPr/>
          <p:nvPr/>
        </p:nvSpPr>
        <p:spPr bwMode="auto">
          <a:xfrm>
            <a:off x="2471283" y="3472109"/>
            <a:ext cx="81558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514" y="0"/>
                </a:moveTo>
                <a:cubicBezTo>
                  <a:pt x="30857" y="10536"/>
                  <a:pt x="43200" y="24234"/>
                  <a:pt x="30857" y="35824"/>
                </a:cubicBezTo>
                <a:quadBezTo>
                  <a:pt x="12342" y="43200"/>
                  <a:pt x="0" y="2107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1251772" name=""/>
          <p:cNvSpPr/>
          <p:nvPr/>
        </p:nvSpPr>
        <p:spPr bwMode="auto">
          <a:xfrm>
            <a:off x="2389723" y="2842934"/>
            <a:ext cx="11650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1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6362934" name=""/>
          <p:cNvSpPr/>
          <p:nvPr/>
        </p:nvSpPr>
        <p:spPr bwMode="auto">
          <a:xfrm>
            <a:off x="2681007" y="3367246"/>
            <a:ext cx="151466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705"/>
                </a:moveTo>
                <a:cubicBezTo>
                  <a:pt x="6646" y="25411"/>
                  <a:pt x="13292" y="43200"/>
                  <a:pt x="13292" y="215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208303" name=""/>
          <p:cNvSpPr/>
          <p:nvPr/>
        </p:nvSpPr>
        <p:spPr bwMode="auto">
          <a:xfrm>
            <a:off x="2914035" y="3425503"/>
            <a:ext cx="116513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80" y="19938"/>
                  <a:pt x="21600" y="13292"/>
                  <a:pt x="21600" y="3323"/>
                </a:cubicBezTo>
                <a:cubicBezTo>
                  <a:pt x="34559" y="23261"/>
                  <a:pt x="38879" y="34892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461595" name=""/>
          <p:cNvSpPr/>
          <p:nvPr/>
        </p:nvSpPr>
        <p:spPr bwMode="auto">
          <a:xfrm>
            <a:off x="3135411" y="3378898"/>
            <a:ext cx="582567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40" y="8000"/>
                </a:moveTo>
                <a:cubicBezTo>
                  <a:pt x="14688" y="5599"/>
                  <a:pt x="16416" y="2400"/>
                  <a:pt x="12960" y="0"/>
                </a:cubicBezTo>
                <a:cubicBezTo>
                  <a:pt x="6048" y="800"/>
                  <a:pt x="0" y="11199"/>
                  <a:pt x="864" y="28799"/>
                </a:cubicBezTo>
                <a:cubicBezTo>
                  <a:pt x="7775" y="37600"/>
                  <a:pt x="14688" y="41599"/>
                  <a:pt x="38016" y="43200"/>
                </a:cubicBezTo>
                <a:lnTo>
                  <a:pt x="43200" y="383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1799975" name=""/>
          <p:cNvSpPr/>
          <p:nvPr/>
        </p:nvSpPr>
        <p:spPr bwMode="auto">
          <a:xfrm>
            <a:off x="6188073" y="2784678"/>
            <a:ext cx="46605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9599"/>
                  <a:pt x="32400" y="25199"/>
                  <a:pt x="43200" y="348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4754010" name=""/>
          <p:cNvSpPr/>
          <p:nvPr/>
        </p:nvSpPr>
        <p:spPr bwMode="auto">
          <a:xfrm>
            <a:off x="4393761" y="4194494"/>
            <a:ext cx="267981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513" y="12960"/>
                  <a:pt x="18782" y="30239"/>
                  <a:pt x="33808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3892421" name=""/>
          <p:cNvSpPr/>
          <p:nvPr/>
        </p:nvSpPr>
        <p:spPr bwMode="auto">
          <a:xfrm>
            <a:off x="3892752" y="1060274"/>
            <a:ext cx="1083577" cy="8738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29" y="0"/>
                </a:moveTo>
                <a:cubicBezTo>
                  <a:pt x="0" y="2879"/>
                  <a:pt x="0" y="5759"/>
                  <a:pt x="1858" y="8639"/>
                </a:cubicBezTo>
                <a:cubicBezTo>
                  <a:pt x="11612" y="13247"/>
                  <a:pt x="31122" y="20736"/>
                  <a:pt x="43200" y="25920"/>
                </a:cubicBezTo>
                <a:cubicBezTo>
                  <a:pt x="43200" y="31103"/>
                  <a:pt x="37625" y="38016"/>
                  <a:pt x="30193" y="42624"/>
                </a:cubicBezTo>
                <a:cubicBezTo>
                  <a:pt x="27870" y="43200"/>
                  <a:pt x="25083" y="40319"/>
                  <a:pt x="22761" y="3456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5073864" name=""/>
          <p:cNvSpPr/>
          <p:nvPr/>
        </p:nvSpPr>
        <p:spPr bwMode="auto">
          <a:xfrm>
            <a:off x="4300549" y="815595"/>
            <a:ext cx="908806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646" y="43200"/>
                  <a:pt x="14953" y="35999"/>
                  <a:pt x="33784" y="11999"/>
                </a:cubicBezTo>
                <a:cubicBezTo>
                  <a:pt x="37661" y="4799"/>
                  <a:pt x="40984" y="23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980868" name=""/>
          <p:cNvSpPr/>
          <p:nvPr/>
        </p:nvSpPr>
        <p:spPr bwMode="auto">
          <a:xfrm>
            <a:off x="5127797" y="675778"/>
            <a:ext cx="442751" cy="128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2968" y="0"/>
                </a:moveTo>
                <a:cubicBezTo>
                  <a:pt x="29557" y="1963"/>
                  <a:pt x="20463" y="11389"/>
                  <a:pt x="10231" y="30240"/>
                </a:cubicBezTo>
                <a:cubicBezTo>
                  <a:pt x="17052" y="40843"/>
                  <a:pt x="26147" y="43200"/>
                  <a:pt x="35242" y="41629"/>
                </a:cubicBezTo>
                <a:cubicBezTo>
                  <a:pt x="43200" y="34167"/>
                  <a:pt x="37515" y="22385"/>
                  <a:pt x="30694" y="18850"/>
                </a:cubicBezTo>
                <a:quadBezTo>
                  <a:pt x="18189" y="15709"/>
                  <a:pt x="0" y="1217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364241" name=""/>
          <p:cNvSpPr/>
          <p:nvPr/>
        </p:nvSpPr>
        <p:spPr bwMode="auto">
          <a:xfrm>
            <a:off x="5966695" y="2691466"/>
            <a:ext cx="314586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400" y="36449"/>
                </a:moveTo>
                <a:cubicBezTo>
                  <a:pt x="17599" y="31050"/>
                  <a:pt x="11200" y="24299"/>
                  <a:pt x="6399" y="18900"/>
                </a:cubicBezTo>
                <a:cubicBezTo>
                  <a:pt x="14400" y="5399"/>
                  <a:pt x="23999" y="0"/>
                  <a:pt x="28800" y="4049"/>
                </a:cubicBezTo>
                <a:cubicBezTo>
                  <a:pt x="30400" y="14849"/>
                  <a:pt x="19200" y="29700"/>
                  <a:pt x="0" y="43200"/>
                </a:cubicBezTo>
                <a:cubicBezTo>
                  <a:pt x="35200" y="37799"/>
                  <a:pt x="43200" y="37799"/>
                  <a:pt x="38399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346842" name=""/>
          <p:cNvSpPr/>
          <p:nvPr/>
        </p:nvSpPr>
        <p:spPr bwMode="auto">
          <a:xfrm>
            <a:off x="7411466" y="1071925"/>
            <a:ext cx="932109" cy="110687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700" y="0"/>
                </a:moveTo>
                <a:cubicBezTo>
                  <a:pt x="26459" y="454"/>
                  <a:pt x="12960" y="6821"/>
                  <a:pt x="0" y="23646"/>
                </a:cubicBezTo>
                <a:cubicBezTo>
                  <a:pt x="5939" y="38652"/>
                  <a:pt x="31860" y="43200"/>
                  <a:pt x="43200" y="38652"/>
                </a:cubicBezTo>
                <a:cubicBezTo>
                  <a:pt x="40499" y="35014"/>
                  <a:pt x="37260" y="33195"/>
                  <a:pt x="26459" y="35469"/>
                </a:cubicBezTo>
                <a:cubicBezTo>
                  <a:pt x="23760" y="38197"/>
                  <a:pt x="24300" y="40926"/>
                  <a:pt x="26999" y="3910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374056" name=""/>
          <p:cNvSpPr/>
          <p:nvPr/>
        </p:nvSpPr>
        <p:spPr bwMode="auto">
          <a:xfrm>
            <a:off x="8343577" y="1293302"/>
            <a:ext cx="372843" cy="80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049" y="0"/>
                </a:moveTo>
                <a:cubicBezTo>
                  <a:pt x="18900" y="6260"/>
                  <a:pt x="9450" y="31304"/>
                  <a:pt x="17550" y="41321"/>
                </a:cubicBezTo>
                <a:cubicBezTo>
                  <a:pt x="31049" y="43200"/>
                  <a:pt x="39149" y="38817"/>
                  <a:pt x="43200" y="25669"/>
                </a:cubicBezTo>
                <a:cubicBezTo>
                  <a:pt x="36449" y="21913"/>
                  <a:pt x="29699" y="20034"/>
                  <a:pt x="24299" y="23165"/>
                </a:cubicBezTo>
                <a:quadBezTo>
                  <a:pt x="14849" y="23791"/>
                  <a:pt x="0" y="2066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813495" name=""/>
          <p:cNvSpPr/>
          <p:nvPr/>
        </p:nvSpPr>
        <p:spPr bwMode="auto">
          <a:xfrm>
            <a:off x="6782293" y="3402201"/>
            <a:ext cx="3343943" cy="199238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569" y="42694"/>
                </a:moveTo>
                <a:cubicBezTo>
                  <a:pt x="5418" y="40168"/>
                  <a:pt x="4214" y="32842"/>
                  <a:pt x="3311" y="21221"/>
                </a:cubicBezTo>
                <a:cubicBezTo>
                  <a:pt x="3010" y="13136"/>
                  <a:pt x="2859" y="11368"/>
                  <a:pt x="4666" y="10105"/>
                </a:cubicBezTo>
                <a:cubicBezTo>
                  <a:pt x="10536" y="7831"/>
                  <a:pt x="18965" y="4042"/>
                  <a:pt x="23331" y="2526"/>
                </a:cubicBezTo>
                <a:cubicBezTo>
                  <a:pt x="28448" y="1263"/>
                  <a:pt x="29954" y="505"/>
                  <a:pt x="31158" y="0"/>
                </a:cubicBezTo>
                <a:cubicBezTo>
                  <a:pt x="32061" y="0"/>
                  <a:pt x="32964" y="505"/>
                  <a:pt x="34319" y="7073"/>
                </a:cubicBezTo>
                <a:cubicBezTo>
                  <a:pt x="36878" y="17431"/>
                  <a:pt x="41393" y="36631"/>
                  <a:pt x="42597" y="41431"/>
                </a:cubicBezTo>
                <a:cubicBezTo>
                  <a:pt x="43200" y="43200"/>
                  <a:pt x="41845" y="42947"/>
                  <a:pt x="36577" y="41431"/>
                </a:cubicBezTo>
                <a:cubicBezTo>
                  <a:pt x="14600" y="37894"/>
                  <a:pt x="1655" y="35873"/>
                  <a:pt x="0" y="3536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5516588" name=""/>
          <p:cNvSpPr/>
          <p:nvPr/>
        </p:nvSpPr>
        <p:spPr bwMode="auto">
          <a:xfrm>
            <a:off x="1003210" y="1339907"/>
            <a:ext cx="1211742" cy="137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38" y="1464"/>
                </a:moveTo>
                <a:cubicBezTo>
                  <a:pt x="1246" y="2196"/>
                  <a:pt x="0" y="4393"/>
                  <a:pt x="7061" y="13179"/>
                </a:cubicBezTo>
                <a:cubicBezTo>
                  <a:pt x="35723" y="34413"/>
                  <a:pt x="43200" y="41369"/>
                  <a:pt x="38630" y="43200"/>
                </a:cubicBezTo>
                <a:cubicBezTo>
                  <a:pt x="30738" y="43200"/>
                  <a:pt x="22015" y="40271"/>
                  <a:pt x="20769" y="38440"/>
                </a:cubicBezTo>
                <a:cubicBezTo>
                  <a:pt x="20769" y="28922"/>
                  <a:pt x="26169" y="13179"/>
                  <a:pt x="26584" y="9518"/>
                </a:cubicBezTo>
                <a:cubicBezTo>
                  <a:pt x="25753" y="7688"/>
                  <a:pt x="23261" y="4759"/>
                  <a:pt x="19938" y="1830"/>
                </a:cubicBezTo>
                <a:quadBezTo>
                  <a:pt x="17446" y="0"/>
                  <a:pt x="15369" y="109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3754469" name=""/>
          <p:cNvSpPr/>
          <p:nvPr/>
        </p:nvSpPr>
        <p:spPr bwMode="auto">
          <a:xfrm>
            <a:off x="2424678" y="1374861"/>
            <a:ext cx="291283" cy="97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912" y="11314"/>
                  <a:pt x="10368" y="33428"/>
                  <a:pt x="13824" y="43200"/>
                </a:cubicBezTo>
                <a:quadBezTo>
                  <a:pt x="25920" y="38057"/>
                  <a:pt x="43200" y="360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85031" name=""/>
          <p:cNvSpPr/>
          <p:nvPr/>
        </p:nvSpPr>
        <p:spPr bwMode="auto">
          <a:xfrm>
            <a:off x="2552843" y="2318622"/>
            <a:ext cx="291283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13500"/>
                  <a:pt x="24191" y="35099"/>
                  <a:pt x="6912" y="43200"/>
                </a:cubicBezTo>
                <a:lnTo>
                  <a:pt x="0" y="189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9824308" name=""/>
          <p:cNvSpPr/>
          <p:nvPr/>
        </p:nvSpPr>
        <p:spPr bwMode="auto">
          <a:xfrm>
            <a:off x="2890733" y="2167154"/>
            <a:ext cx="186421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500" y="12096"/>
                  <a:pt x="32399" y="27648"/>
                  <a:pt x="43200" y="43200"/>
                </a:cubicBezTo>
                <a:lnTo>
                  <a:pt x="32399" y="2937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0293725" name=""/>
          <p:cNvSpPr/>
          <p:nvPr/>
        </p:nvSpPr>
        <p:spPr bwMode="auto">
          <a:xfrm>
            <a:off x="3030549" y="1479723"/>
            <a:ext cx="349539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19" y="3042"/>
                  <a:pt x="15839" y="15211"/>
                  <a:pt x="30239" y="31030"/>
                </a:cubicBezTo>
                <a:cubicBezTo>
                  <a:pt x="41760" y="38332"/>
                  <a:pt x="43200" y="41374"/>
                  <a:pt x="3456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05712" name=""/>
          <p:cNvSpPr/>
          <p:nvPr/>
        </p:nvSpPr>
        <p:spPr bwMode="auto">
          <a:xfrm>
            <a:off x="3263577" y="2027338"/>
            <a:ext cx="337889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896" y="28800"/>
                  <a:pt x="43200" y="0"/>
                  <a:pt x="38731" y="288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587442" name=""/>
          <p:cNvSpPr/>
          <p:nvPr/>
        </p:nvSpPr>
        <p:spPr bwMode="auto">
          <a:xfrm>
            <a:off x="5920090" y="454402"/>
            <a:ext cx="792293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199"/>
                </a:moveTo>
                <a:cubicBezTo>
                  <a:pt x="3176" y="23040"/>
                  <a:pt x="8894" y="43200"/>
                  <a:pt x="18423" y="34560"/>
                </a:cubicBezTo>
                <a:cubicBezTo>
                  <a:pt x="33035" y="11520"/>
                  <a:pt x="38117" y="287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1599284" name=""/>
          <p:cNvSpPr/>
          <p:nvPr/>
        </p:nvSpPr>
        <p:spPr bwMode="auto">
          <a:xfrm>
            <a:off x="7259999" y="372843"/>
            <a:ext cx="1514678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981" y="41806"/>
                  <a:pt x="32566" y="19509"/>
                  <a:pt x="43200" y="0"/>
                </a:cubicBezTo>
                <a:lnTo>
                  <a:pt x="43200" y="975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701168" name=""/>
          <p:cNvSpPr/>
          <p:nvPr/>
        </p:nvSpPr>
        <p:spPr bwMode="auto">
          <a:xfrm>
            <a:off x="9846605" y="1491375"/>
            <a:ext cx="302934" cy="1211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646" y="4984"/>
                  <a:pt x="26584" y="22015"/>
                  <a:pt x="39876" y="34892"/>
                </a:cubicBezTo>
                <a:cubicBezTo>
                  <a:pt x="43200" y="43200"/>
                  <a:pt x="28246" y="38630"/>
                  <a:pt x="21600" y="3572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447601" name=""/>
          <p:cNvSpPr/>
          <p:nvPr/>
        </p:nvSpPr>
        <p:spPr bwMode="auto">
          <a:xfrm>
            <a:off x="9741742" y="1957430"/>
            <a:ext cx="792293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261"/>
                </a:moveTo>
                <a:cubicBezTo>
                  <a:pt x="3176" y="33230"/>
                  <a:pt x="26682" y="43200"/>
                  <a:pt x="40023" y="13292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0910513" name=""/>
          <p:cNvSpPr/>
          <p:nvPr/>
        </p:nvSpPr>
        <p:spPr bwMode="auto">
          <a:xfrm>
            <a:off x="10557338" y="1852567"/>
            <a:ext cx="81558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4685" y="21600"/>
                  <a:pt x="43200" y="43200"/>
                  <a:pt x="24685" y="246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457922" name=""/>
          <p:cNvSpPr/>
          <p:nvPr/>
        </p:nvSpPr>
        <p:spPr bwMode="auto">
          <a:xfrm>
            <a:off x="10417522" y="1281650"/>
            <a:ext cx="163118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17280"/>
                  <a:pt x="24685" y="3024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7524154" name=""/>
          <p:cNvSpPr/>
          <p:nvPr/>
        </p:nvSpPr>
        <p:spPr bwMode="auto">
          <a:xfrm>
            <a:off x="10720458" y="1561284"/>
            <a:ext cx="768990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54" y="19439"/>
                </a:moveTo>
                <a:cubicBezTo>
                  <a:pt x="3272" y="37799"/>
                  <a:pt x="654" y="29159"/>
                  <a:pt x="0" y="15119"/>
                </a:cubicBezTo>
                <a:cubicBezTo>
                  <a:pt x="1963" y="4319"/>
                  <a:pt x="6545" y="10799"/>
                  <a:pt x="10472" y="19439"/>
                </a:cubicBezTo>
                <a:cubicBezTo>
                  <a:pt x="11781" y="24840"/>
                  <a:pt x="12436" y="14039"/>
                  <a:pt x="17018" y="2159"/>
                </a:cubicBezTo>
                <a:cubicBezTo>
                  <a:pt x="18981" y="5399"/>
                  <a:pt x="24218" y="18359"/>
                  <a:pt x="28145" y="32399"/>
                </a:cubicBezTo>
                <a:cubicBezTo>
                  <a:pt x="30763" y="41040"/>
                  <a:pt x="34036" y="43200"/>
                  <a:pt x="37309" y="3023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617801" name=""/>
          <p:cNvSpPr/>
          <p:nvPr/>
        </p:nvSpPr>
        <p:spPr bwMode="auto">
          <a:xfrm>
            <a:off x="11396237" y="1409815"/>
            <a:ext cx="267981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808" y="5890"/>
                </a:moveTo>
                <a:cubicBezTo>
                  <a:pt x="43200" y="5890"/>
                  <a:pt x="33808" y="981"/>
                  <a:pt x="18782" y="0"/>
                </a:cubicBezTo>
                <a:cubicBezTo>
                  <a:pt x="0" y="7854"/>
                  <a:pt x="0" y="32399"/>
                  <a:pt x="15026" y="41236"/>
                </a:cubicBezTo>
                <a:cubicBezTo>
                  <a:pt x="28173" y="43200"/>
                  <a:pt x="43200" y="36327"/>
                  <a:pt x="41321" y="2258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2337231" name=""/>
          <p:cNvSpPr/>
          <p:nvPr/>
        </p:nvSpPr>
        <p:spPr bwMode="auto">
          <a:xfrm>
            <a:off x="607063" y="419449"/>
            <a:ext cx="1130182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26" y="14727"/>
                </a:moveTo>
                <a:cubicBezTo>
                  <a:pt x="1336" y="19636"/>
                  <a:pt x="0" y="23563"/>
                  <a:pt x="445" y="38290"/>
                </a:cubicBezTo>
                <a:cubicBezTo>
                  <a:pt x="4453" y="43200"/>
                  <a:pt x="23158" y="33381"/>
                  <a:pt x="37855" y="11781"/>
                </a:cubicBezTo>
                <a:quadBezTo>
                  <a:pt x="43200" y="0"/>
                  <a:pt x="37410" y="1276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824010" name=""/>
          <p:cNvSpPr/>
          <p:nvPr/>
        </p:nvSpPr>
        <p:spPr bwMode="auto">
          <a:xfrm>
            <a:off x="7516329" y="6315045"/>
            <a:ext cx="1071925" cy="5476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878" y="3676"/>
                  <a:pt x="4226" y="6434"/>
                  <a:pt x="21600" y="3676"/>
                </a:cubicBezTo>
                <a:cubicBezTo>
                  <a:pt x="36626" y="8272"/>
                  <a:pt x="43200" y="15625"/>
                  <a:pt x="41321" y="19302"/>
                </a:cubicBezTo>
                <a:cubicBezTo>
                  <a:pt x="36626" y="26655"/>
                  <a:pt x="28643" y="33089"/>
                  <a:pt x="16904" y="42280"/>
                </a:cubicBezTo>
                <a:quadBezTo>
                  <a:pt x="14556" y="43200"/>
                  <a:pt x="10799" y="3492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647031" name=""/>
          <p:cNvSpPr/>
          <p:nvPr/>
        </p:nvSpPr>
        <p:spPr bwMode="auto">
          <a:xfrm>
            <a:off x="7702751" y="6175229"/>
            <a:ext cx="570917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5869" y="38400"/>
                  <a:pt x="34383" y="21600"/>
                  <a:pt x="40555" y="119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62425" name=""/>
          <p:cNvSpPr/>
          <p:nvPr/>
        </p:nvSpPr>
        <p:spPr bwMode="auto">
          <a:xfrm>
            <a:off x="7085229" y="6373302"/>
            <a:ext cx="524310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448"/>
                </a:moveTo>
                <a:cubicBezTo>
                  <a:pt x="6719" y="0"/>
                  <a:pt x="14400" y="4468"/>
                  <a:pt x="20159" y="11917"/>
                </a:cubicBezTo>
                <a:cubicBezTo>
                  <a:pt x="22079" y="23834"/>
                  <a:pt x="16319" y="31282"/>
                  <a:pt x="10560" y="38731"/>
                </a:cubicBezTo>
                <a:cubicBezTo>
                  <a:pt x="24960" y="43200"/>
                  <a:pt x="32639" y="43200"/>
                  <a:pt x="38400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14422" name=""/>
          <p:cNvSpPr/>
          <p:nvPr/>
        </p:nvSpPr>
        <p:spPr bwMode="auto">
          <a:xfrm>
            <a:off x="8483393" y="6116971"/>
            <a:ext cx="302934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984" y="0"/>
                </a:moveTo>
                <a:cubicBezTo>
                  <a:pt x="1661" y="5574"/>
                  <a:pt x="0" y="11148"/>
                  <a:pt x="0" y="19509"/>
                </a:cubicBezTo>
                <a:cubicBezTo>
                  <a:pt x="6646" y="22296"/>
                  <a:pt x="18276" y="20903"/>
                  <a:pt x="31569" y="18116"/>
                </a:cubicBezTo>
                <a:cubicBezTo>
                  <a:pt x="43200" y="22296"/>
                  <a:pt x="43200" y="30658"/>
                  <a:pt x="38215" y="37625"/>
                </a:cubicBezTo>
                <a:quadBezTo>
                  <a:pt x="34892" y="43200"/>
                  <a:pt x="26584" y="3901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242310" name=""/>
          <p:cNvSpPr/>
          <p:nvPr/>
        </p:nvSpPr>
        <p:spPr bwMode="auto">
          <a:xfrm>
            <a:off x="8390182" y="5977154"/>
            <a:ext cx="454402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661" y="1309"/>
                  <a:pt x="29907" y="7854"/>
                  <a:pt x="18830" y="19636"/>
                </a:cubicBezTo>
                <a:cubicBezTo>
                  <a:pt x="22153" y="34036"/>
                  <a:pt x="32123" y="37963"/>
                  <a:pt x="40984" y="28799"/>
                </a:cubicBezTo>
                <a:cubicBezTo>
                  <a:pt x="39876" y="20945"/>
                  <a:pt x="28799" y="18327"/>
                  <a:pt x="19938" y="19636"/>
                </a:cubicBezTo>
                <a:cubicBezTo>
                  <a:pt x="8861" y="32727"/>
                  <a:pt x="4430" y="39272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33915" name=""/>
          <p:cNvSpPr/>
          <p:nvPr/>
        </p:nvSpPr>
        <p:spPr bwMode="auto">
          <a:xfrm>
            <a:off x="2459631" y="2155503"/>
            <a:ext cx="2889540" cy="167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96" y="4800"/>
                  <a:pt x="10800" y="22199"/>
                  <a:pt x="35187" y="408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8899034" name="Google Shape;1497;p24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10 × (22 + 4)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812045" name="Google Shape;1502;p24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260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9826972" name="Google Shape;1507;p24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52257334" name="Google Shape;1512;p2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7699" y="0"/>
            <a:ext cx="108965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106816" name=""/>
          <p:cNvSpPr/>
          <p:nvPr/>
        </p:nvSpPr>
        <p:spPr bwMode="auto">
          <a:xfrm>
            <a:off x="6386146" y="1619539"/>
            <a:ext cx="46605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32399" y="216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37579" name=""/>
          <p:cNvSpPr/>
          <p:nvPr/>
        </p:nvSpPr>
        <p:spPr bwMode="auto">
          <a:xfrm>
            <a:off x="1515870" y="1095229"/>
            <a:ext cx="640825" cy="93210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3563" y="12419"/>
                </a:moveTo>
                <a:cubicBezTo>
                  <a:pt x="22778" y="9719"/>
                  <a:pt x="17279" y="12419"/>
                  <a:pt x="11781" y="15119"/>
                </a:cubicBezTo>
                <a:cubicBezTo>
                  <a:pt x="6283" y="18899"/>
                  <a:pt x="1570" y="23219"/>
                  <a:pt x="0" y="28619"/>
                </a:cubicBezTo>
                <a:cubicBezTo>
                  <a:pt x="6283" y="39959"/>
                  <a:pt x="12567" y="43200"/>
                  <a:pt x="18850" y="41039"/>
                </a:cubicBezTo>
                <a:cubicBezTo>
                  <a:pt x="31418" y="28619"/>
                  <a:pt x="40843" y="13499"/>
                  <a:pt x="43200" y="7559"/>
                </a:cubicBezTo>
                <a:cubicBezTo>
                  <a:pt x="40843" y="4859"/>
                  <a:pt x="36916" y="1079"/>
                  <a:pt x="33774" y="0"/>
                </a:cubicBezTo>
                <a:lnTo>
                  <a:pt x="28276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822645" name=""/>
          <p:cNvSpPr/>
          <p:nvPr/>
        </p:nvSpPr>
        <p:spPr bwMode="auto">
          <a:xfrm>
            <a:off x="2494586" y="1013669"/>
            <a:ext cx="687430" cy="8155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3430" y="0"/>
                </a:moveTo>
                <a:cubicBezTo>
                  <a:pt x="17572" y="2468"/>
                  <a:pt x="10250" y="9257"/>
                  <a:pt x="2928" y="21599"/>
                </a:cubicBezTo>
                <a:cubicBezTo>
                  <a:pt x="0" y="33325"/>
                  <a:pt x="5857" y="41965"/>
                  <a:pt x="16108" y="43200"/>
                </a:cubicBezTo>
                <a:cubicBezTo>
                  <a:pt x="36610" y="37028"/>
                  <a:pt x="43200" y="27771"/>
                  <a:pt x="39538" y="22834"/>
                </a:cubicBezTo>
                <a:cubicBezTo>
                  <a:pt x="33681" y="17897"/>
                  <a:pt x="28555" y="15428"/>
                  <a:pt x="26359" y="1789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105657" name=""/>
          <p:cNvSpPr/>
          <p:nvPr/>
        </p:nvSpPr>
        <p:spPr bwMode="auto">
          <a:xfrm>
            <a:off x="3251925" y="908806"/>
            <a:ext cx="41944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600" y="6400"/>
                </a:moveTo>
                <a:cubicBezTo>
                  <a:pt x="28799" y="5599"/>
                  <a:pt x="19200" y="7999"/>
                  <a:pt x="7199" y="20000"/>
                </a:cubicBezTo>
                <a:cubicBezTo>
                  <a:pt x="0" y="34400"/>
                  <a:pt x="3600" y="43200"/>
                  <a:pt x="14400" y="43200"/>
                </a:cubicBezTo>
                <a:cubicBezTo>
                  <a:pt x="27600" y="36800"/>
                  <a:pt x="43200" y="19200"/>
                  <a:pt x="39600" y="6400"/>
                </a:cubicBezTo>
                <a:quadBezTo>
                  <a:pt x="31200" y="0"/>
                  <a:pt x="23999" y="31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856628" name=""/>
          <p:cNvSpPr/>
          <p:nvPr/>
        </p:nvSpPr>
        <p:spPr bwMode="auto">
          <a:xfrm>
            <a:off x="3834494" y="908806"/>
            <a:ext cx="326237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8571" y="0"/>
                </a:moveTo>
                <a:cubicBezTo>
                  <a:pt x="24685" y="2817"/>
                  <a:pt x="12342" y="14086"/>
                  <a:pt x="0" y="36626"/>
                </a:cubicBezTo>
                <a:cubicBezTo>
                  <a:pt x="3085" y="43200"/>
                  <a:pt x="20057" y="43200"/>
                  <a:pt x="35485" y="27234"/>
                </a:cubicBezTo>
                <a:cubicBezTo>
                  <a:pt x="43200" y="12208"/>
                  <a:pt x="38571" y="6573"/>
                  <a:pt x="27771" y="4695"/>
                </a:cubicBezTo>
                <a:quadBezTo>
                  <a:pt x="15428" y="12208"/>
                  <a:pt x="10800" y="1596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870978" name=""/>
          <p:cNvSpPr/>
          <p:nvPr/>
        </p:nvSpPr>
        <p:spPr bwMode="auto">
          <a:xfrm>
            <a:off x="4312201" y="850549"/>
            <a:ext cx="559265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939"/>
                </a:moveTo>
                <a:cubicBezTo>
                  <a:pt x="39600" y="0"/>
                  <a:pt x="30599" y="939"/>
                  <a:pt x="23400" y="4695"/>
                </a:cubicBezTo>
                <a:cubicBezTo>
                  <a:pt x="16199" y="12208"/>
                  <a:pt x="6300" y="23478"/>
                  <a:pt x="900" y="33808"/>
                </a:cubicBezTo>
                <a:cubicBezTo>
                  <a:pt x="0" y="40382"/>
                  <a:pt x="3599" y="43200"/>
                  <a:pt x="17999" y="38504"/>
                </a:cubicBezTo>
                <a:cubicBezTo>
                  <a:pt x="26099" y="28173"/>
                  <a:pt x="26099" y="17843"/>
                  <a:pt x="25200" y="11269"/>
                </a:cubicBezTo>
                <a:quadBezTo>
                  <a:pt x="21600" y="10330"/>
                  <a:pt x="17100" y="1126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38502" name=""/>
          <p:cNvSpPr/>
          <p:nvPr/>
        </p:nvSpPr>
        <p:spPr bwMode="auto">
          <a:xfrm>
            <a:off x="4731650" y="838898"/>
            <a:ext cx="489357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428" y="15069"/>
                </a:moveTo>
                <a:cubicBezTo>
                  <a:pt x="11314" y="12055"/>
                  <a:pt x="5142" y="16074"/>
                  <a:pt x="0" y="26120"/>
                </a:cubicBezTo>
                <a:cubicBezTo>
                  <a:pt x="5142" y="40186"/>
                  <a:pt x="17485" y="43200"/>
                  <a:pt x="32914" y="32148"/>
                </a:cubicBezTo>
                <a:cubicBezTo>
                  <a:pt x="43200" y="19088"/>
                  <a:pt x="38057" y="11051"/>
                  <a:pt x="29828" y="4018"/>
                </a:cubicBezTo>
                <a:cubicBezTo>
                  <a:pt x="16457" y="0"/>
                  <a:pt x="11314" y="7032"/>
                  <a:pt x="10285" y="15069"/>
                </a:cubicBezTo>
                <a:lnTo>
                  <a:pt x="9257" y="1908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1174495" name=""/>
          <p:cNvSpPr/>
          <p:nvPr/>
        </p:nvSpPr>
        <p:spPr bwMode="auto">
          <a:xfrm>
            <a:off x="8203761" y="1363210"/>
            <a:ext cx="1421466" cy="11301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855"/>
                </a:moveTo>
                <a:cubicBezTo>
                  <a:pt x="708" y="40973"/>
                  <a:pt x="2124" y="43200"/>
                  <a:pt x="13809" y="34292"/>
                </a:cubicBezTo>
                <a:cubicBezTo>
                  <a:pt x="40013" y="4453"/>
                  <a:pt x="43200" y="0"/>
                  <a:pt x="41075" y="6235"/>
                </a:cubicBezTo>
                <a:lnTo>
                  <a:pt x="38242" y="2182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639813" name="Google Shape;1317;p209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914870" name="Google Shape;1322;p210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315679" name="Google Shape;1327;p211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96721" name="Google Shape;1332;p212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928926" name="Google Shape;1337;p213"/>
          <p:cNvSpPr txBox="1"/>
          <p:nvPr/>
        </p:nvSpPr>
        <p:spPr bwMode="auto">
          <a:xfrm>
            <a:off x="3214599" y="2373999"/>
            <a:ext cx="5762799" cy="21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>
                <a:solidFill>
                  <a:srgbClr val="434343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44</Slides>
  <Notes>44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2024-04-16T09:48:13Z</dcterms:modified>
  <cp:category/>
  <cp:contentStatus/>
  <cp:version/>
</cp:coreProperties>
</file>