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7D3-F181-4AB0-BEAC-4BC0A5CD3E7E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E47C-04C9-4600-85EF-3E3A3589B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19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7D3-F181-4AB0-BEAC-4BC0A5CD3E7E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E47C-04C9-4600-85EF-3E3A3589B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1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7D3-F181-4AB0-BEAC-4BC0A5CD3E7E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E47C-04C9-4600-85EF-3E3A3589B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24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7D3-F181-4AB0-BEAC-4BC0A5CD3E7E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E47C-04C9-4600-85EF-3E3A3589B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55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7D3-F181-4AB0-BEAC-4BC0A5CD3E7E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E47C-04C9-4600-85EF-3E3A3589B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0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7D3-F181-4AB0-BEAC-4BC0A5CD3E7E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E47C-04C9-4600-85EF-3E3A3589B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21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7D3-F181-4AB0-BEAC-4BC0A5CD3E7E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E47C-04C9-4600-85EF-3E3A3589B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20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7D3-F181-4AB0-BEAC-4BC0A5CD3E7E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E47C-04C9-4600-85EF-3E3A3589B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1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7D3-F181-4AB0-BEAC-4BC0A5CD3E7E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E47C-04C9-4600-85EF-3E3A3589B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39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7D3-F181-4AB0-BEAC-4BC0A5CD3E7E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E47C-04C9-4600-85EF-3E3A3589B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89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7D3-F181-4AB0-BEAC-4BC0A5CD3E7E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E47C-04C9-4600-85EF-3E3A3589B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91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B7D3-F181-4AB0-BEAC-4BC0A5CD3E7E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4E47C-04C9-4600-85EF-3E3A3589B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13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2835746"/>
          </a:xfrm>
        </p:spPr>
        <p:txBody>
          <a:bodyPr>
            <a:noAutofit/>
          </a:bodyPr>
          <a:lstStyle/>
          <a:p>
            <a:r>
              <a:rPr lang="en-IN" sz="6600" dirty="0" smtClean="0">
                <a:solidFill>
                  <a:srgbClr val="FFFF00"/>
                </a:solidFill>
              </a:rPr>
              <a:t>RESTAURANT RECOMMENATION SYSTEM</a:t>
            </a:r>
            <a:endParaRPr lang="en-IN" sz="66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971800"/>
          </a:xfrm>
        </p:spPr>
        <p:txBody>
          <a:bodyPr>
            <a:normAutofit/>
          </a:bodyPr>
          <a:lstStyle/>
          <a:p>
            <a:r>
              <a:rPr lang="en-IN" sz="6000" dirty="0" smtClean="0">
                <a:solidFill>
                  <a:srgbClr val="FF0000"/>
                </a:solidFill>
              </a:rPr>
              <a:t>FINAL IBM CAPSTONE PROJECT</a:t>
            </a:r>
            <a:endParaRPr lang="en-IN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7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Recommender system : Machine Learning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6C54C5-D2F4-48F8-B65E-7506F07BCC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28" y="2060848"/>
            <a:ext cx="4038600" cy="3851508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F2268B-BB87-42FB-B84F-C145C01B49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84784"/>
            <a:ext cx="4038600" cy="4968552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263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00">
              <a:schemeClr val="accent1">
                <a:tint val="44500"/>
                <a:satMod val="160000"/>
                <a:lumMod val="44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DATA VUSUALIZATION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18" y="1600200"/>
            <a:ext cx="3916964" cy="452596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37427"/>
            <a:ext cx="4038600" cy="38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0"/>
            <a:ext cx="7920880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0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77000">
              <a:srgbClr val="92D050">
                <a:lumMod val="98000"/>
                <a:lumOff val="2000"/>
              </a:srgb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1008112" cy="864096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/>
              <a:t>DATASETS</a:t>
            </a:r>
            <a:endParaRPr lang="en-IN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52736"/>
            <a:ext cx="7591425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564904"/>
            <a:ext cx="3629025" cy="1673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89152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08920"/>
            <a:ext cx="3486149" cy="319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200800" cy="778098"/>
          </a:xfrm>
        </p:spPr>
        <p:txBody>
          <a:bodyPr/>
          <a:lstStyle/>
          <a:p>
            <a:r>
              <a:rPr lang="en-IN" dirty="0" smtClean="0"/>
              <a:t>MAPS , CLUSTERING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654477"/>
            <a:ext cx="6552728" cy="3134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789040"/>
            <a:ext cx="6336704" cy="29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7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9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8064" y="1628800"/>
            <a:ext cx="3610744" cy="778098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>HENCE CONCLUDED THAT: </a:t>
            </a:r>
            <a:endParaRPr lang="en-IN" b="1" i="1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4314825" cy="3505200"/>
          </a:xfrm>
          <a:prstGeom prst="rect">
            <a:avLst/>
          </a:prstGeom>
        </p:spPr>
      </p:pic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15927"/>
            <a:ext cx="8352928" cy="198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5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RESTAURANT RECOMMENATION SYSTEM</vt:lpstr>
      <vt:lpstr>Recommender system : Machine Learning</vt:lpstr>
      <vt:lpstr>DATA VUSUALIZATION</vt:lpstr>
      <vt:lpstr>PowerPoint Presentation</vt:lpstr>
      <vt:lpstr>DATASETS</vt:lpstr>
      <vt:lpstr>MAPS , CLUSTERING</vt:lpstr>
      <vt:lpstr>HENCE CONCLUDED THAT: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RECOMMENATION SYSTEM</dc:title>
  <dc:creator>user</dc:creator>
  <cp:lastModifiedBy>user</cp:lastModifiedBy>
  <cp:revision>2</cp:revision>
  <dcterms:created xsi:type="dcterms:W3CDTF">2020-07-23T11:49:30Z</dcterms:created>
  <dcterms:modified xsi:type="dcterms:W3CDTF">2020-07-23T12:04:04Z</dcterms:modified>
</cp:coreProperties>
</file>