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586cafe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586cafe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86cafe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586cafe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586cafe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586cafe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586cafe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586cafe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586ca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586ca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586cafe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586cafe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586caf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586caf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586cafe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586cafe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586caf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586caf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586cafe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586cafe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86caf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86caf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eganography" TargetMode="External"/><Relationship Id="rId7" Type="http://schemas.openxmlformats.org/officeDocument/2006/relationships/hyperlink" Target="https://www.spiedigitallibrary.org/conference-proceedings-of-spie/6074/60740G/Wireless-steganography/10.1117/12.650263.short?SSO=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archsecurity.techtarget.com/definition/steganography#:~:text=Steganography%20is%20the%20technique%20of,for%20hiding%20or%20protecting%20data" TargetMode="External"/><Relationship Id="rId5" Type="http://schemas.openxmlformats.org/officeDocument/2006/relationships/hyperlink" Target="https://www.ques10.com/p/33259/explain-steganography-and-its-types/" TargetMode="External"/><Relationship Id="rId4" Type="http://schemas.openxmlformats.org/officeDocument/2006/relationships/hyperlink" Target="https://www.ukessays.com/essays/computer-science/the-types-and-techniques-of-steganography-computer-science-essay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5500" y="744575"/>
            <a:ext cx="8520600" cy="10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Steganography Project </a:t>
            </a:r>
            <a:endParaRPr sz="3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263100" y="2834125"/>
            <a:ext cx="356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Akash Dubey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0" y="2225050"/>
            <a:ext cx="4481150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MODEL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Software will be Harder and more complex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Shape and Size Image will Hide and Carry Message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Data Reduction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Communication with less time and space complexity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Active and passive attacks will not easily able to break down the system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REFERENCES	</a:t>
            </a:r>
            <a:endParaRPr sz="290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https://www.ukessays.com/essays/computer-science/the-types-and-techniques-of-steganography-computer-science-essay.php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https://www.ques10.com/p/33259/explain-steganography-and-its-types/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https://searchsecurity.techtarget.com/definition/steganography#:~:text=Steganography%20is%20the%20technique%20of,for%20hiding%20or%20protecting%20data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https://www.spiedigitallibrary.org/conference-proceedings-of-spie/6074/60740G/Wireless-steganography/10.1117/12.650263.short?SSO=1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CONTENT</a:t>
            </a:r>
            <a:endParaRPr sz="300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562725"/>
            <a:ext cx="85206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Disadvantage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Proposed Model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sz="30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technique of hiding secret data within an ordinary, non-secret, file or message in order to avoid detection; the secret data is then extracted at its destination.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lang="en-GB" b="1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combined with encryption as an extra step for hiding or protecting data.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steganography is derived from the Greek words steganos (meaning hidden or covered) and the Greek root graph (meaning to write)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PICTORIAL REPRESENTATION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0" y="1086650"/>
            <a:ext cx="8096250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many ways to conceal information using Steganography. The most common method is by embedding information into digital images.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all know that digital images say, a JPEG image, contains several megabytes of data in the form of pixels.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412"/>
            <a:ext cx="8563226" cy="26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ADVANTAGES</a:t>
            </a:r>
            <a:endParaRPr sz="290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Difficult to Detect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Receiver can Detect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It can done faster through large no. of softwares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Important communication exchange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Provides better security through LAN, MAN, WAN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Can be applied differently with audio, video and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Hide data over encryption is that it helps obscure the fact that there is sensitive data hidden in the file or other content carrying the hidden text.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DISADVANTAGES</a:t>
            </a:r>
            <a:endParaRPr sz="290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Small size of photos can conceal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Breaking down of software or server can replicate the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Suspicious Activity Inclusion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Signatures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Hashing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STEGANOGRAPHY TECHNIQUES</a:t>
            </a:r>
            <a:endParaRPr sz="3000">
              <a:solidFill>
                <a:srgbClr val="4A4A4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51" y="2835325"/>
            <a:ext cx="6940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IMAGE STEGANOGRAPHY	</a:t>
            </a:r>
            <a:endParaRPr sz="3000">
              <a:solidFill>
                <a:srgbClr val="4A4A4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</a:t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461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Steganography Project </vt:lpstr>
      <vt:lpstr>CONTENT</vt:lpstr>
      <vt:lpstr>INTRODUCTION</vt:lpstr>
      <vt:lpstr>PICTORIAL REPRESENTATION</vt:lpstr>
      <vt:lpstr>EXAMPLE</vt:lpstr>
      <vt:lpstr>ADVANTAGES</vt:lpstr>
      <vt:lpstr>DISADVANTAGES</vt:lpstr>
      <vt:lpstr>STEGANOGRAPHY TECHNIQUES  </vt:lpstr>
      <vt:lpstr>IMAGE STEGANOGRAPHY   </vt:lpstr>
      <vt:lpstr>PROPOSED MODEL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Project</dc:title>
  <dc:creator>Akash DUBEY</dc:creator>
  <cp:lastModifiedBy>Akash DUBEY</cp:lastModifiedBy>
  <cp:revision>2</cp:revision>
  <dcterms:modified xsi:type="dcterms:W3CDTF">2021-02-11T05:12:02Z</dcterms:modified>
</cp:coreProperties>
</file>