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E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D24717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D2471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9B2C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421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E8B6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D2471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D2471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817" y="1046429"/>
            <a:ext cx="2404364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31849"/>
            <a:ext cx="10679379" cy="239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E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D24717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D2471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9B2C1F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742117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EE8B6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D2471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D2471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15" name="object 15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D24717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D2471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9B2C1F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742117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EE8B6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D2471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D2471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92397" y="3553155"/>
            <a:ext cx="20726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D24717"/>
                </a:solidFill>
                <a:latin typeface="Trebuchet MS"/>
                <a:cs typeface="Trebuchet MS"/>
              </a:rPr>
              <a:t>Quizza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3260" y="4481829"/>
            <a:ext cx="380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 overview of the development</a:t>
            </a:r>
            <a:r>
              <a:rPr sz="1800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planning</a:t>
            </a:r>
            <a:r>
              <a:rPr sz="1800" spc="-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process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1" name="object 4">
            <a:extLst>
              <a:ext uri="{FF2B5EF4-FFF2-40B4-BE49-F238E27FC236}">
                <a16:creationId xmlns:a16="http://schemas.microsoft.com/office/drawing/2014/main" id="{3C83C7B0-C6A1-49E3-A11F-EFC161E11748}"/>
              </a:ext>
            </a:extLst>
          </p:cNvPr>
          <p:cNvGrpSpPr/>
          <p:nvPr/>
        </p:nvGrpSpPr>
        <p:grpSpPr>
          <a:xfrm>
            <a:off x="7524644" y="914400"/>
            <a:ext cx="3081655" cy="5733415"/>
            <a:chOff x="6588252" y="652246"/>
            <a:chExt cx="3081655" cy="5733415"/>
          </a:xfrm>
        </p:grpSpPr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DAA3C4C1-4C10-4AA7-AB41-34A4CB81F9FF}"/>
                </a:ext>
              </a:extLst>
            </p:cNvPr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B07E6EC6-A76D-40F4-9757-1E87C5716342}"/>
                </a:ext>
              </a:extLst>
            </p:cNvPr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08" y="6132067"/>
            <a:ext cx="4236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Trebuchet MS"/>
                <a:cs typeface="Trebuchet MS"/>
              </a:rPr>
              <a:t>Project </a:t>
            </a:r>
            <a:r>
              <a:rPr sz="3200" dirty="0">
                <a:latin typeface="Trebuchet MS"/>
                <a:cs typeface="Trebuchet MS"/>
              </a:rPr>
              <a:t>Structure -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App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83252" y="696468"/>
            <a:ext cx="2827020" cy="1422400"/>
            <a:chOff x="4683252" y="696468"/>
            <a:chExt cx="2827020" cy="1422400"/>
          </a:xfrm>
        </p:grpSpPr>
        <p:sp>
          <p:nvSpPr>
            <p:cNvPr id="4" name="object 4"/>
            <p:cNvSpPr/>
            <p:nvPr/>
          </p:nvSpPr>
          <p:spPr>
            <a:xfrm>
              <a:off x="4693158" y="706374"/>
              <a:ext cx="2807335" cy="1402080"/>
            </a:xfrm>
            <a:custGeom>
              <a:avLst/>
              <a:gdLst/>
              <a:ahLst/>
              <a:cxnLst/>
              <a:rect l="l" t="t" r="r" b="b"/>
              <a:pathLst>
                <a:path w="2807334" h="1402080">
                  <a:moveTo>
                    <a:pt x="2666999" y="0"/>
                  </a:moveTo>
                  <a:lnTo>
                    <a:pt x="140207" y="0"/>
                  </a:ln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0" y="1261872"/>
                  </a:lnTo>
                  <a:lnTo>
                    <a:pt x="7144" y="1306202"/>
                  </a:lnTo>
                  <a:lnTo>
                    <a:pt x="27041" y="1344692"/>
                  </a:lnTo>
                  <a:lnTo>
                    <a:pt x="57387" y="1375038"/>
                  </a:lnTo>
                  <a:lnTo>
                    <a:pt x="95877" y="1394935"/>
                  </a:lnTo>
                  <a:lnTo>
                    <a:pt x="140207" y="1402079"/>
                  </a:lnTo>
                  <a:lnTo>
                    <a:pt x="2666999" y="1402079"/>
                  </a:lnTo>
                  <a:lnTo>
                    <a:pt x="2711330" y="1394935"/>
                  </a:lnTo>
                  <a:lnTo>
                    <a:pt x="2749820" y="1375038"/>
                  </a:lnTo>
                  <a:lnTo>
                    <a:pt x="2780166" y="1344692"/>
                  </a:lnTo>
                  <a:lnTo>
                    <a:pt x="2800063" y="1306202"/>
                  </a:lnTo>
                  <a:lnTo>
                    <a:pt x="2807208" y="1261872"/>
                  </a:lnTo>
                  <a:lnTo>
                    <a:pt x="2807208" y="140208"/>
                  </a:lnTo>
                  <a:lnTo>
                    <a:pt x="2800063" y="95877"/>
                  </a:lnTo>
                  <a:lnTo>
                    <a:pt x="2780166" y="57387"/>
                  </a:lnTo>
                  <a:lnTo>
                    <a:pt x="2749820" y="27041"/>
                  </a:lnTo>
                  <a:lnTo>
                    <a:pt x="2711330" y="7144"/>
                  </a:lnTo>
                  <a:lnTo>
                    <a:pt x="266699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3158" y="706374"/>
              <a:ext cx="2807335" cy="1402080"/>
            </a:xfrm>
            <a:custGeom>
              <a:avLst/>
              <a:gdLst/>
              <a:ahLst/>
              <a:cxnLst/>
              <a:rect l="l" t="t" r="r" b="b"/>
              <a:pathLst>
                <a:path w="2807334" h="1402080">
                  <a:moveTo>
                    <a:pt x="0" y="140208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2666999" y="0"/>
                  </a:lnTo>
                  <a:lnTo>
                    <a:pt x="2711330" y="7144"/>
                  </a:lnTo>
                  <a:lnTo>
                    <a:pt x="2749820" y="27041"/>
                  </a:lnTo>
                  <a:lnTo>
                    <a:pt x="2780166" y="57387"/>
                  </a:lnTo>
                  <a:lnTo>
                    <a:pt x="2800063" y="95877"/>
                  </a:lnTo>
                  <a:lnTo>
                    <a:pt x="2807208" y="140208"/>
                  </a:lnTo>
                  <a:lnTo>
                    <a:pt x="2807208" y="1261872"/>
                  </a:lnTo>
                  <a:lnTo>
                    <a:pt x="2800063" y="1306202"/>
                  </a:lnTo>
                  <a:lnTo>
                    <a:pt x="2780166" y="1344692"/>
                  </a:lnTo>
                  <a:lnTo>
                    <a:pt x="2749820" y="1375038"/>
                  </a:lnTo>
                  <a:lnTo>
                    <a:pt x="2711330" y="1394935"/>
                  </a:lnTo>
                  <a:lnTo>
                    <a:pt x="2666999" y="1402079"/>
                  </a:lnTo>
                  <a:lnTo>
                    <a:pt x="140207" y="1402079"/>
                  </a:lnTo>
                  <a:lnTo>
                    <a:pt x="95877" y="1394935"/>
                  </a:lnTo>
                  <a:lnTo>
                    <a:pt x="57387" y="1375038"/>
                  </a:lnTo>
                  <a:lnTo>
                    <a:pt x="27041" y="1344692"/>
                  </a:lnTo>
                  <a:lnTo>
                    <a:pt x="7144" y="1306202"/>
                  </a:lnTo>
                  <a:lnTo>
                    <a:pt x="0" y="1261872"/>
                  </a:lnTo>
                  <a:lnTo>
                    <a:pt x="0" y="1402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ViewModel</a:t>
            </a:r>
          </a:p>
        </p:txBody>
      </p:sp>
      <p:sp>
        <p:nvSpPr>
          <p:cNvPr id="7" name="object 7"/>
          <p:cNvSpPr/>
          <p:nvPr/>
        </p:nvSpPr>
        <p:spPr>
          <a:xfrm>
            <a:off x="6798944" y="2779648"/>
            <a:ext cx="911225" cy="1266190"/>
          </a:xfrm>
          <a:custGeom>
            <a:avLst/>
            <a:gdLst/>
            <a:ahLst/>
            <a:cxnLst/>
            <a:rect l="l" t="t" r="r" b="b"/>
            <a:pathLst>
              <a:path w="911225" h="1266189">
                <a:moveTo>
                  <a:pt x="89915" y="0"/>
                </a:moveTo>
                <a:lnTo>
                  <a:pt x="0" y="335406"/>
                </a:lnTo>
                <a:lnTo>
                  <a:pt x="85089" y="286258"/>
                </a:lnTo>
                <a:lnTo>
                  <a:pt x="570483" y="1127125"/>
                </a:lnTo>
                <a:lnTo>
                  <a:pt x="485521" y="1176146"/>
                </a:lnTo>
                <a:lnTo>
                  <a:pt x="820801" y="1266063"/>
                </a:lnTo>
                <a:lnTo>
                  <a:pt x="910716" y="930656"/>
                </a:lnTo>
                <a:lnTo>
                  <a:pt x="825626" y="979805"/>
                </a:lnTo>
                <a:lnTo>
                  <a:pt x="340232" y="138937"/>
                </a:lnTo>
                <a:lnTo>
                  <a:pt x="425323" y="89788"/>
                </a:lnTo>
                <a:lnTo>
                  <a:pt x="89915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001256" y="4707635"/>
            <a:ext cx="2825750" cy="1423670"/>
            <a:chOff x="7001256" y="4707635"/>
            <a:chExt cx="2825750" cy="1423670"/>
          </a:xfrm>
        </p:grpSpPr>
        <p:sp>
          <p:nvSpPr>
            <p:cNvPr id="9" name="object 9"/>
            <p:cNvSpPr/>
            <p:nvPr/>
          </p:nvSpPr>
          <p:spPr>
            <a:xfrm>
              <a:off x="7011162" y="4717541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2665349" y="0"/>
                  </a:moveTo>
                  <a:lnTo>
                    <a:pt x="140335" y="0"/>
                  </a:lnTo>
                  <a:lnTo>
                    <a:pt x="95991" y="7157"/>
                  </a:lnTo>
                  <a:lnTo>
                    <a:pt x="57470" y="27086"/>
                  </a:lnTo>
                  <a:lnTo>
                    <a:pt x="27086" y="57470"/>
                  </a:lnTo>
                  <a:lnTo>
                    <a:pt x="7157" y="95991"/>
                  </a:lnTo>
                  <a:lnTo>
                    <a:pt x="0" y="140334"/>
                  </a:lnTo>
                  <a:lnTo>
                    <a:pt x="0" y="1263243"/>
                  </a:lnTo>
                  <a:lnTo>
                    <a:pt x="7157" y="1307609"/>
                  </a:lnTo>
                  <a:lnTo>
                    <a:pt x="27086" y="1346139"/>
                  </a:lnTo>
                  <a:lnTo>
                    <a:pt x="57470" y="1376523"/>
                  </a:lnTo>
                  <a:lnTo>
                    <a:pt x="95991" y="1396448"/>
                  </a:lnTo>
                  <a:lnTo>
                    <a:pt x="140335" y="1403603"/>
                  </a:lnTo>
                  <a:lnTo>
                    <a:pt x="2665349" y="1403603"/>
                  </a:lnTo>
                  <a:lnTo>
                    <a:pt x="2709692" y="1396448"/>
                  </a:lnTo>
                  <a:lnTo>
                    <a:pt x="2748213" y="1376523"/>
                  </a:lnTo>
                  <a:lnTo>
                    <a:pt x="2778597" y="1346139"/>
                  </a:lnTo>
                  <a:lnTo>
                    <a:pt x="2798526" y="1307609"/>
                  </a:lnTo>
                  <a:lnTo>
                    <a:pt x="2805684" y="1263243"/>
                  </a:lnTo>
                  <a:lnTo>
                    <a:pt x="2805684" y="140334"/>
                  </a:lnTo>
                  <a:lnTo>
                    <a:pt x="2798526" y="95991"/>
                  </a:lnTo>
                  <a:lnTo>
                    <a:pt x="2778597" y="57470"/>
                  </a:lnTo>
                  <a:lnTo>
                    <a:pt x="2748213" y="27086"/>
                  </a:lnTo>
                  <a:lnTo>
                    <a:pt x="2709692" y="7157"/>
                  </a:lnTo>
                  <a:lnTo>
                    <a:pt x="266534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1162" y="4717541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0" y="140334"/>
                  </a:moveTo>
                  <a:lnTo>
                    <a:pt x="7157" y="95991"/>
                  </a:lnTo>
                  <a:lnTo>
                    <a:pt x="27086" y="57470"/>
                  </a:lnTo>
                  <a:lnTo>
                    <a:pt x="57470" y="27086"/>
                  </a:lnTo>
                  <a:lnTo>
                    <a:pt x="95991" y="7157"/>
                  </a:lnTo>
                  <a:lnTo>
                    <a:pt x="140335" y="0"/>
                  </a:lnTo>
                  <a:lnTo>
                    <a:pt x="2665349" y="0"/>
                  </a:lnTo>
                  <a:lnTo>
                    <a:pt x="2709692" y="7157"/>
                  </a:lnTo>
                  <a:lnTo>
                    <a:pt x="2748213" y="27086"/>
                  </a:lnTo>
                  <a:lnTo>
                    <a:pt x="2778597" y="57470"/>
                  </a:lnTo>
                  <a:lnTo>
                    <a:pt x="2798526" y="95991"/>
                  </a:lnTo>
                  <a:lnTo>
                    <a:pt x="2805684" y="140334"/>
                  </a:lnTo>
                  <a:lnTo>
                    <a:pt x="2805684" y="1263243"/>
                  </a:lnTo>
                  <a:lnTo>
                    <a:pt x="2798526" y="1307609"/>
                  </a:lnTo>
                  <a:lnTo>
                    <a:pt x="2778597" y="1346139"/>
                  </a:lnTo>
                  <a:lnTo>
                    <a:pt x="2748213" y="1376523"/>
                  </a:lnTo>
                  <a:lnTo>
                    <a:pt x="2709692" y="1396448"/>
                  </a:lnTo>
                  <a:lnTo>
                    <a:pt x="2665349" y="1403603"/>
                  </a:lnTo>
                  <a:lnTo>
                    <a:pt x="140335" y="1403603"/>
                  </a:lnTo>
                  <a:lnTo>
                    <a:pt x="95991" y="1396448"/>
                  </a:lnTo>
                  <a:lnTo>
                    <a:pt x="57470" y="1376523"/>
                  </a:lnTo>
                  <a:lnTo>
                    <a:pt x="27086" y="1346139"/>
                  </a:lnTo>
                  <a:lnTo>
                    <a:pt x="7157" y="1307609"/>
                  </a:lnTo>
                  <a:lnTo>
                    <a:pt x="0" y="1263243"/>
                  </a:lnTo>
                  <a:lnTo>
                    <a:pt x="0" y="14033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5348" y="5060137"/>
            <a:ext cx="133477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66772" y="4707635"/>
            <a:ext cx="2825750" cy="1423670"/>
            <a:chOff x="2366772" y="4707635"/>
            <a:chExt cx="2825750" cy="1423670"/>
          </a:xfrm>
        </p:grpSpPr>
        <p:sp>
          <p:nvSpPr>
            <p:cNvPr id="13" name="object 13"/>
            <p:cNvSpPr/>
            <p:nvPr/>
          </p:nvSpPr>
          <p:spPr>
            <a:xfrm>
              <a:off x="2376678" y="4717541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2665349" y="0"/>
                  </a:moveTo>
                  <a:lnTo>
                    <a:pt x="140335" y="0"/>
                  </a:lnTo>
                  <a:lnTo>
                    <a:pt x="95991" y="7157"/>
                  </a:lnTo>
                  <a:lnTo>
                    <a:pt x="57470" y="27086"/>
                  </a:lnTo>
                  <a:lnTo>
                    <a:pt x="27086" y="57470"/>
                  </a:lnTo>
                  <a:lnTo>
                    <a:pt x="7157" y="95991"/>
                  </a:lnTo>
                  <a:lnTo>
                    <a:pt x="0" y="140334"/>
                  </a:lnTo>
                  <a:lnTo>
                    <a:pt x="0" y="1263243"/>
                  </a:lnTo>
                  <a:lnTo>
                    <a:pt x="7157" y="1307609"/>
                  </a:lnTo>
                  <a:lnTo>
                    <a:pt x="27086" y="1346139"/>
                  </a:lnTo>
                  <a:lnTo>
                    <a:pt x="57470" y="1376523"/>
                  </a:lnTo>
                  <a:lnTo>
                    <a:pt x="95991" y="1396448"/>
                  </a:lnTo>
                  <a:lnTo>
                    <a:pt x="140335" y="1403603"/>
                  </a:lnTo>
                  <a:lnTo>
                    <a:pt x="2665349" y="1403603"/>
                  </a:lnTo>
                  <a:lnTo>
                    <a:pt x="2709692" y="1396448"/>
                  </a:lnTo>
                  <a:lnTo>
                    <a:pt x="2748213" y="1376523"/>
                  </a:lnTo>
                  <a:lnTo>
                    <a:pt x="2778597" y="1346139"/>
                  </a:lnTo>
                  <a:lnTo>
                    <a:pt x="2798526" y="1307609"/>
                  </a:lnTo>
                  <a:lnTo>
                    <a:pt x="2805684" y="1263243"/>
                  </a:lnTo>
                  <a:lnTo>
                    <a:pt x="2805684" y="140334"/>
                  </a:lnTo>
                  <a:lnTo>
                    <a:pt x="2798526" y="95991"/>
                  </a:lnTo>
                  <a:lnTo>
                    <a:pt x="2778597" y="57470"/>
                  </a:lnTo>
                  <a:lnTo>
                    <a:pt x="2748213" y="27086"/>
                  </a:lnTo>
                  <a:lnTo>
                    <a:pt x="2709692" y="7157"/>
                  </a:lnTo>
                  <a:lnTo>
                    <a:pt x="266534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6678" y="4717541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0" y="140334"/>
                  </a:moveTo>
                  <a:lnTo>
                    <a:pt x="7157" y="95991"/>
                  </a:lnTo>
                  <a:lnTo>
                    <a:pt x="27086" y="57470"/>
                  </a:lnTo>
                  <a:lnTo>
                    <a:pt x="57470" y="27086"/>
                  </a:lnTo>
                  <a:lnTo>
                    <a:pt x="95991" y="7157"/>
                  </a:lnTo>
                  <a:lnTo>
                    <a:pt x="140335" y="0"/>
                  </a:lnTo>
                  <a:lnTo>
                    <a:pt x="2665349" y="0"/>
                  </a:lnTo>
                  <a:lnTo>
                    <a:pt x="2709692" y="7157"/>
                  </a:lnTo>
                  <a:lnTo>
                    <a:pt x="2748213" y="27086"/>
                  </a:lnTo>
                  <a:lnTo>
                    <a:pt x="2778597" y="57470"/>
                  </a:lnTo>
                  <a:lnTo>
                    <a:pt x="2798526" y="95991"/>
                  </a:lnTo>
                  <a:lnTo>
                    <a:pt x="2805684" y="140334"/>
                  </a:lnTo>
                  <a:lnTo>
                    <a:pt x="2805684" y="1263243"/>
                  </a:lnTo>
                  <a:lnTo>
                    <a:pt x="2798526" y="1307609"/>
                  </a:lnTo>
                  <a:lnTo>
                    <a:pt x="2778597" y="1346139"/>
                  </a:lnTo>
                  <a:lnTo>
                    <a:pt x="2748213" y="1376523"/>
                  </a:lnTo>
                  <a:lnTo>
                    <a:pt x="2709692" y="1396448"/>
                  </a:lnTo>
                  <a:lnTo>
                    <a:pt x="2665349" y="1403603"/>
                  </a:lnTo>
                  <a:lnTo>
                    <a:pt x="140335" y="1403603"/>
                  </a:lnTo>
                  <a:lnTo>
                    <a:pt x="95991" y="1396448"/>
                  </a:lnTo>
                  <a:lnTo>
                    <a:pt x="57470" y="1376523"/>
                  </a:lnTo>
                  <a:lnTo>
                    <a:pt x="27086" y="1346139"/>
                  </a:lnTo>
                  <a:lnTo>
                    <a:pt x="7157" y="1307609"/>
                  </a:lnTo>
                  <a:lnTo>
                    <a:pt x="0" y="1263243"/>
                  </a:lnTo>
                  <a:lnTo>
                    <a:pt x="0" y="14033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34944" y="5060137"/>
            <a:ext cx="108775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7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-5" dirty="0">
                <a:solidFill>
                  <a:srgbClr val="FFFFFF"/>
                </a:solidFill>
                <a:latin typeface="Trebuchet MS"/>
                <a:cs typeface="Trebuchet MS"/>
              </a:rPr>
              <a:t>iew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82338" y="2779648"/>
            <a:ext cx="911225" cy="1266190"/>
          </a:xfrm>
          <a:custGeom>
            <a:avLst/>
            <a:gdLst/>
            <a:ahLst/>
            <a:cxnLst/>
            <a:rect l="l" t="t" r="r" b="b"/>
            <a:pathLst>
              <a:path w="911225" h="1266189">
                <a:moveTo>
                  <a:pt x="820801" y="0"/>
                </a:moveTo>
                <a:lnTo>
                  <a:pt x="485394" y="89788"/>
                </a:lnTo>
                <a:lnTo>
                  <a:pt x="570484" y="138937"/>
                </a:lnTo>
                <a:lnTo>
                  <a:pt x="85089" y="979805"/>
                </a:lnTo>
                <a:lnTo>
                  <a:pt x="0" y="930656"/>
                </a:lnTo>
                <a:lnTo>
                  <a:pt x="89788" y="1266063"/>
                </a:lnTo>
                <a:lnTo>
                  <a:pt x="425196" y="1176146"/>
                </a:lnTo>
                <a:lnTo>
                  <a:pt x="340233" y="1127125"/>
                </a:lnTo>
                <a:lnTo>
                  <a:pt x="825626" y="286258"/>
                </a:lnTo>
                <a:lnTo>
                  <a:pt x="910716" y="335406"/>
                </a:lnTo>
                <a:lnTo>
                  <a:pt x="820801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5179" y="3421379"/>
            <a:ext cx="1414780" cy="716280"/>
            <a:chOff x="3345179" y="3421379"/>
            <a:chExt cx="1414780" cy="716280"/>
          </a:xfrm>
        </p:grpSpPr>
        <p:sp>
          <p:nvSpPr>
            <p:cNvPr id="3" name="object 3"/>
            <p:cNvSpPr/>
            <p:nvPr/>
          </p:nvSpPr>
          <p:spPr>
            <a:xfrm>
              <a:off x="3355085" y="3431285"/>
              <a:ext cx="1394460" cy="696595"/>
            </a:xfrm>
            <a:custGeom>
              <a:avLst/>
              <a:gdLst/>
              <a:ahLst/>
              <a:cxnLst/>
              <a:rect l="l" t="t" r="r" b="b"/>
              <a:pathLst>
                <a:path w="1394460" h="696595">
                  <a:moveTo>
                    <a:pt x="1324864" y="0"/>
                  </a:moveTo>
                  <a:lnTo>
                    <a:pt x="69596" y="0"/>
                  </a:lnTo>
                  <a:lnTo>
                    <a:pt x="42541" y="5480"/>
                  </a:lnTo>
                  <a:lnTo>
                    <a:pt x="20415" y="20415"/>
                  </a:lnTo>
                  <a:lnTo>
                    <a:pt x="5480" y="42541"/>
                  </a:lnTo>
                  <a:lnTo>
                    <a:pt x="0" y="69596"/>
                  </a:lnTo>
                  <a:lnTo>
                    <a:pt x="0" y="626871"/>
                  </a:lnTo>
                  <a:lnTo>
                    <a:pt x="5480" y="653980"/>
                  </a:lnTo>
                  <a:lnTo>
                    <a:pt x="20415" y="676100"/>
                  </a:lnTo>
                  <a:lnTo>
                    <a:pt x="42541" y="691005"/>
                  </a:lnTo>
                  <a:lnTo>
                    <a:pt x="69596" y="696468"/>
                  </a:lnTo>
                  <a:lnTo>
                    <a:pt x="1324864" y="696468"/>
                  </a:lnTo>
                  <a:lnTo>
                    <a:pt x="1351918" y="691005"/>
                  </a:lnTo>
                  <a:lnTo>
                    <a:pt x="1374044" y="676100"/>
                  </a:lnTo>
                  <a:lnTo>
                    <a:pt x="1388979" y="653980"/>
                  </a:lnTo>
                  <a:lnTo>
                    <a:pt x="1394460" y="626871"/>
                  </a:lnTo>
                  <a:lnTo>
                    <a:pt x="1394460" y="69596"/>
                  </a:lnTo>
                  <a:lnTo>
                    <a:pt x="1388979" y="42541"/>
                  </a:lnTo>
                  <a:lnTo>
                    <a:pt x="1374044" y="20415"/>
                  </a:lnTo>
                  <a:lnTo>
                    <a:pt x="1351918" y="5480"/>
                  </a:lnTo>
                  <a:lnTo>
                    <a:pt x="132486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5085" y="3431285"/>
              <a:ext cx="1394460" cy="696595"/>
            </a:xfrm>
            <a:custGeom>
              <a:avLst/>
              <a:gdLst/>
              <a:ahLst/>
              <a:cxnLst/>
              <a:rect l="l" t="t" r="r" b="b"/>
              <a:pathLst>
                <a:path w="1394460" h="696595">
                  <a:moveTo>
                    <a:pt x="0" y="69596"/>
                  </a:moveTo>
                  <a:lnTo>
                    <a:pt x="5480" y="42541"/>
                  </a:lnTo>
                  <a:lnTo>
                    <a:pt x="20415" y="20415"/>
                  </a:lnTo>
                  <a:lnTo>
                    <a:pt x="42541" y="5480"/>
                  </a:lnTo>
                  <a:lnTo>
                    <a:pt x="69596" y="0"/>
                  </a:lnTo>
                  <a:lnTo>
                    <a:pt x="1324864" y="0"/>
                  </a:lnTo>
                  <a:lnTo>
                    <a:pt x="1351918" y="5480"/>
                  </a:lnTo>
                  <a:lnTo>
                    <a:pt x="1374044" y="20415"/>
                  </a:lnTo>
                  <a:lnTo>
                    <a:pt x="1388979" y="42541"/>
                  </a:lnTo>
                  <a:lnTo>
                    <a:pt x="1394460" y="69596"/>
                  </a:lnTo>
                  <a:lnTo>
                    <a:pt x="1394460" y="626871"/>
                  </a:lnTo>
                  <a:lnTo>
                    <a:pt x="1388979" y="653980"/>
                  </a:lnTo>
                  <a:lnTo>
                    <a:pt x="1374044" y="676100"/>
                  </a:lnTo>
                  <a:lnTo>
                    <a:pt x="1351918" y="691005"/>
                  </a:lnTo>
                  <a:lnTo>
                    <a:pt x="1324864" y="696468"/>
                  </a:lnTo>
                  <a:lnTo>
                    <a:pt x="69596" y="696468"/>
                  </a:lnTo>
                  <a:lnTo>
                    <a:pt x="42541" y="691005"/>
                  </a:lnTo>
                  <a:lnTo>
                    <a:pt x="20415" y="676100"/>
                  </a:lnTo>
                  <a:lnTo>
                    <a:pt x="5480" y="653980"/>
                  </a:lnTo>
                  <a:lnTo>
                    <a:pt x="0" y="626871"/>
                  </a:lnTo>
                  <a:lnTo>
                    <a:pt x="0" y="6959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62654" y="3597909"/>
            <a:ext cx="1178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ViewModel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1058" y="4460875"/>
            <a:ext cx="452755" cy="629285"/>
          </a:xfrm>
          <a:custGeom>
            <a:avLst/>
            <a:gdLst/>
            <a:ahLst/>
            <a:cxnLst/>
            <a:rect l="l" t="t" r="r" b="b"/>
            <a:pathLst>
              <a:path w="452754" h="629285">
                <a:moveTo>
                  <a:pt x="44703" y="0"/>
                </a:moveTo>
                <a:lnTo>
                  <a:pt x="0" y="166750"/>
                </a:lnTo>
                <a:lnTo>
                  <a:pt x="42290" y="142239"/>
                </a:lnTo>
                <a:lnTo>
                  <a:pt x="283590" y="560197"/>
                </a:lnTo>
                <a:lnTo>
                  <a:pt x="241300" y="584581"/>
                </a:lnTo>
                <a:lnTo>
                  <a:pt x="408050" y="629285"/>
                </a:lnTo>
                <a:lnTo>
                  <a:pt x="452627" y="462533"/>
                </a:lnTo>
                <a:lnTo>
                  <a:pt x="410337" y="486918"/>
                </a:lnTo>
                <a:lnTo>
                  <a:pt x="169163" y="69087"/>
                </a:lnTo>
                <a:lnTo>
                  <a:pt x="211454" y="44704"/>
                </a:lnTo>
                <a:lnTo>
                  <a:pt x="44703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97323" y="5414771"/>
            <a:ext cx="1414780" cy="718185"/>
            <a:chOff x="4497323" y="5414771"/>
            <a:chExt cx="1414780" cy="718185"/>
          </a:xfrm>
        </p:grpSpPr>
        <p:sp>
          <p:nvSpPr>
            <p:cNvPr id="8" name="object 8"/>
            <p:cNvSpPr/>
            <p:nvPr/>
          </p:nvSpPr>
          <p:spPr>
            <a:xfrm>
              <a:off x="4507229" y="5424677"/>
              <a:ext cx="1394460" cy="698500"/>
            </a:xfrm>
            <a:custGeom>
              <a:avLst/>
              <a:gdLst/>
              <a:ahLst/>
              <a:cxnLst/>
              <a:rect l="l" t="t" r="r" b="b"/>
              <a:pathLst>
                <a:path w="1394460" h="698500">
                  <a:moveTo>
                    <a:pt x="1324610" y="0"/>
                  </a:moveTo>
                  <a:lnTo>
                    <a:pt x="69850" y="0"/>
                  </a:lnTo>
                  <a:lnTo>
                    <a:pt x="42648" y="5484"/>
                  </a:lnTo>
                  <a:lnTo>
                    <a:pt x="20447" y="20447"/>
                  </a:lnTo>
                  <a:lnTo>
                    <a:pt x="5484" y="42648"/>
                  </a:lnTo>
                  <a:lnTo>
                    <a:pt x="0" y="69850"/>
                  </a:lnTo>
                  <a:lnTo>
                    <a:pt x="0" y="628192"/>
                  </a:lnTo>
                  <a:lnTo>
                    <a:pt x="5484" y="655359"/>
                  </a:lnTo>
                  <a:lnTo>
                    <a:pt x="20447" y="677546"/>
                  </a:lnTo>
                  <a:lnTo>
                    <a:pt x="42648" y="692506"/>
                  </a:lnTo>
                  <a:lnTo>
                    <a:pt x="69850" y="697992"/>
                  </a:lnTo>
                  <a:lnTo>
                    <a:pt x="1324610" y="697992"/>
                  </a:lnTo>
                  <a:lnTo>
                    <a:pt x="1351811" y="692506"/>
                  </a:lnTo>
                  <a:lnTo>
                    <a:pt x="1374013" y="677546"/>
                  </a:lnTo>
                  <a:lnTo>
                    <a:pt x="1388975" y="655359"/>
                  </a:lnTo>
                  <a:lnTo>
                    <a:pt x="1394460" y="628192"/>
                  </a:lnTo>
                  <a:lnTo>
                    <a:pt x="1394460" y="69850"/>
                  </a:lnTo>
                  <a:lnTo>
                    <a:pt x="1388975" y="42648"/>
                  </a:lnTo>
                  <a:lnTo>
                    <a:pt x="1374013" y="20447"/>
                  </a:lnTo>
                  <a:lnTo>
                    <a:pt x="1351811" y="5484"/>
                  </a:lnTo>
                  <a:lnTo>
                    <a:pt x="132461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229" y="5424677"/>
              <a:ext cx="1394460" cy="698500"/>
            </a:xfrm>
            <a:custGeom>
              <a:avLst/>
              <a:gdLst/>
              <a:ahLst/>
              <a:cxnLst/>
              <a:rect l="l" t="t" r="r" b="b"/>
              <a:pathLst>
                <a:path w="1394460" h="698500">
                  <a:moveTo>
                    <a:pt x="0" y="69850"/>
                  </a:moveTo>
                  <a:lnTo>
                    <a:pt x="5484" y="42648"/>
                  </a:lnTo>
                  <a:lnTo>
                    <a:pt x="20447" y="20447"/>
                  </a:lnTo>
                  <a:lnTo>
                    <a:pt x="42648" y="5484"/>
                  </a:lnTo>
                  <a:lnTo>
                    <a:pt x="69850" y="0"/>
                  </a:lnTo>
                  <a:lnTo>
                    <a:pt x="1324610" y="0"/>
                  </a:lnTo>
                  <a:lnTo>
                    <a:pt x="1351811" y="5484"/>
                  </a:lnTo>
                  <a:lnTo>
                    <a:pt x="1374013" y="20447"/>
                  </a:lnTo>
                  <a:lnTo>
                    <a:pt x="1388975" y="42648"/>
                  </a:lnTo>
                  <a:lnTo>
                    <a:pt x="1394460" y="69850"/>
                  </a:lnTo>
                  <a:lnTo>
                    <a:pt x="1394460" y="628192"/>
                  </a:lnTo>
                  <a:lnTo>
                    <a:pt x="1388975" y="655359"/>
                  </a:lnTo>
                  <a:lnTo>
                    <a:pt x="1374013" y="677546"/>
                  </a:lnTo>
                  <a:lnTo>
                    <a:pt x="1351811" y="692506"/>
                  </a:lnTo>
                  <a:lnTo>
                    <a:pt x="1324610" y="697992"/>
                  </a:lnTo>
                  <a:lnTo>
                    <a:pt x="69850" y="697992"/>
                  </a:lnTo>
                  <a:lnTo>
                    <a:pt x="42648" y="692506"/>
                  </a:lnTo>
                  <a:lnTo>
                    <a:pt x="20447" y="677546"/>
                  </a:lnTo>
                  <a:lnTo>
                    <a:pt x="5484" y="655359"/>
                  </a:lnTo>
                  <a:lnTo>
                    <a:pt x="0" y="628192"/>
                  </a:lnTo>
                  <a:lnTo>
                    <a:pt x="0" y="698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94560" y="5414771"/>
            <a:ext cx="1414780" cy="718185"/>
            <a:chOff x="2194560" y="5414771"/>
            <a:chExt cx="1414780" cy="718185"/>
          </a:xfrm>
        </p:grpSpPr>
        <p:sp>
          <p:nvSpPr>
            <p:cNvPr id="11" name="object 11"/>
            <p:cNvSpPr/>
            <p:nvPr/>
          </p:nvSpPr>
          <p:spPr>
            <a:xfrm>
              <a:off x="2204466" y="5424677"/>
              <a:ext cx="1394460" cy="698500"/>
            </a:xfrm>
            <a:custGeom>
              <a:avLst/>
              <a:gdLst/>
              <a:ahLst/>
              <a:cxnLst/>
              <a:rect l="l" t="t" r="r" b="b"/>
              <a:pathLst>
                <a:path w="1394460" h="698500">
                  <a:moveTo>
                    <a:pt x="1324609" y="0"/>
                  </a:moveTo>
                  <a:lnTo>
                    <a:pt x="69850" y="0"/>
                  </a:lnTo>
                  <a:lnTo>
                    <a:pt x="42648" y="5484"/>
                  </a:lnTo>
                  <a:lnTo>
                    <a:pt x="20446" y="20447"/>
                  </a:lnTo>
                  <a:lnTo>
                    <a:pt x="5484" y="42648"/>
                  </a:lnTo>
                  <a:lnTo>
                    <a:pt x="0" y="69850"/>
                  </a:lnTo>
                  <a:lnTo>
                    <a:pt x="0" y="628192"/>
                  </a:lnTo>
                  <a:lnTo>
                    <a:pt x="5484" y="655359"/>
                  </a:lnTo>
                  <a:lnTo>
                    <a:pt x="20447" y="677546"/>
                  </a:lnTo>
                  <a:lnTo>
                    <a:pt x="42648" y="692506"/>
                  </a:lnTo>
                  <a:lnTo>
                    <a:pt x="69850" y="697992"/>
                  </a:lnTo>
                  <a:lnTo>
                    <a:pt x="1324609" y="697992"/>
                  </a:lnTo>
                  <a:lnTo>
                    <a:pt x="1351811" y="692506"/>
                  </a:lnTo>
                  <a:lnTo>
                    <a:pt x="1374012" y="677546"/>
                  </a:lnTo>
                  <a:lnTo>
                    <a:pt x="1388975" y="655359"/>
                  </a:lnTo>
                  <a:lnTo>
                    <a:pt x="1394459" y="628192"/>
                  </a:lnTo>
                  <a:lnTo>
                    <a:pt x="1394459" y="69850"/>
                  </a:lnTo>
                  <a:lnTo>
                    <a:pt x="1388975" y="42648"/>
                  </a:lnTo>
                  <a:lnTo>
                    <a:pt x="1374013" y="20447"/>
                  </a:lnTo>
                  <a:lnTo>
                    <a:pt x="1351811" y="5484"/>
                  </a:lnTo>
                  <a:lnTo>
                    <a:pt x="132460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4466" y="5424677"/>
              <a:ext cx="1394460" cy="698500"/>
            </a:xfrm>
            <a:custGeom>
              <a:avLst/>
              <a:gdLst/>
              <a:ahLst/>
              <a:cxnLst/>
              <a:rect l="l" t="t" r="r" b="b"/>
              <a:pathLst>
                <a:path w="1394460" h="698500">
                  <a:moveTo>
                    <a:pt x="0" y="69850"/>
                  </a:moveTo>
                  <a:lnTo>
                    <a:pt x="5484" y="42648"/>
                  </a:lnTo>
                  <a:lnTo>
                    <a:pt x="20446" y="20447"/>
                  </a:lnTo>
                  <a:lnTo>
                    <a:pt x="42648" y="5484"/>
                  </a:lnTo>
                  <a:lnTo>
                    <a:pt x="69850" y="0"/>
                  </a:lnTo>
                  <a:lnTo>
                    <a:pt x="1324609" y="0"/>
                  </a:lnTo>
                  <a:lnTo>
                    <a:pt x="1351811" y="5484"/>
                  </a:lnTo>
                  <a:lnTo>
                    <a:pt x="1374013" y="20447"/>
                  </a:lnTo>
                  <a:lnTo>
                    <a:pt x="1388975" y="42648"/>
                  </a:lnTo>
                  <a:lnTo>
                    <a:pt x="1394459" y="69850"/>
                  </a:lnTo>
                  <a:lnTo>
                    <a:pt x="1394459" y="628192"/>
                  </a:lnTo>
                  <a:lnTo>
                    <a:pt x="1388975" y="655359"/>
                  </a:lnTo>
                  <a:lnTo>
                    <a:pt x="1374012" y="677546"/>
                  </a:lnTo>
                  <a:lnTo>
                    <a:pt x="1351811" y="692506"/>
                  </a:lnTo>
                  <a:lnTo>
                    <a:pt x="1324609" y="697992"/>
                  </a:lnTo>
                  <a:lnTo>
                    <a:pt x="69850" y="697992"/>
                  </a:lnTo>
                  <a:lnTo>
                    <a:pt x="42648" y="692506"/>
                  </a:lnTo>
                  <a:lnTo>
                    <a:pt x="20447" y="677546"/>
                  </a:lnTo>
                  <a:lnTo>
                    <a:pt x="5484" y="655359"/>
                  </a:lnTo>
                  <a:lnTo>
                    <a:pt x="0" y="628192"/>
                  </a:lnTo>
                  <a:lnTo>
                    <a:pt x="0" y="698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5208" y="5444309"/>
            <a:ext cx="4886325" cy="12020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1260"/>
              </a:spcBef>
              <a:tabLst>
                <a:tab pos="4108450" algn="l"/>
              </a:tabLst>
            </a:pP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View	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3200" spc="-20" dirty="0">
                <a:latin typeface="Trebuchet MS"/>
                <a:cs typeface="Trebuchet MS"/>
              </a:rPr>
              <a:t>Project </a:t>
            </a:r>
            <a:r>
              <a:rPr sz="3200" dirty="0">
                <a:latin typeface="Trebuchet MS"/>
                <a:cs typeface="Trebuchet MS"/>
              </a:rPr>
              <a:t>Structure -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9802" y="4460875"/>
            <a:ext cx="452755" cy="629285"/>
          </a:xfrm>
          <a:custGeom>
            <a:avLst/>
            <a:gdLst/>
            <a:ahLst/>
            <a:cxnLst/>
            <a:rect l="l" t="t" r="r" b="b"/>
            <a:pathLst>
              <a:path w="452754" h="629285">
                <a:moveTo>
                  <a:pt x="407924" y="0"/>
                </a:moveTo>
                <a:lnTo>
                  <a:pt x="241173" y="44704"/>
                </a:lnTo>
                <a:lnTo>
                  <a:pt x="283463" y="69087"/>
                </a:lnTo>
                <a:lnTo>
                  <a:pt x="42291" y="486918"/>
                </a:lnTo>
                <a:lnTo>
                  <a:pt x="0" y="462533"/>
                </a:lnTo>
                <a:lnTo>
                  <a:pt x="44576" y="629285"/>
                </a:lnTo>
                <a:lnTo>
                  <a:pt x="211327" y="584581"/>
                </a:lnTo>
                <a:lnTo>
                  <a:pt x="169037" y="560197"/>
                </a:lnTo>
                <a:lnTo>
                  <a:pt x="410337" y="142239"/>
                </a:lnTo>
                <a:lnTo>
                  <a:pt x="452627" y="166750"/>
                </a:lnTo>
                <a:lnTo>
                  <a:pt x="407924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311140" y="208788"/>
            <a:ext cx="2825750" cy="1423670"/>
            <a:chOff x="5311140" y="208788"/>
            <a:chExt cx="2825750" cy="1423670"/>
          </a:xfrm>
        </p:grpSpPr>
        <p:sp>
          <p:nvSpPr>
            <p:cNvPr id="16" name="object 16"/>
            <p:cNvSpPr/>
            <p:nvPr/>
          </p:nvSpPr>
          <p:spPr>
            <a:xfrm>
              <a:off x="5321046" y="218694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2665349" y="0"/>
                  </a:moveTo>
                  <a:lnTo>
                    <a:pt x="140334" y="0"/>
                  </a:lnTo>
                  <a:lnTo>
                    <a:pt x="95991" y="7157"/>
                  </a:lnTo>
                  <a:lnTo>
                    <a:pt x="57470" y="27086"/>
                  </a:lnTo>
                  <a:lnTo>
                    <a:pt x="27086" y="57470"/>
                  </a:lnTo>
                  <a:lnTo>
                    <a:pt x="7157" y="95991"/>
                  </a:lnTo>
                  <a:lnTo>
                    <a:pt x="0" y="140334"/>
                  </a:lnTo>
                  <a:lnTo>
                    <a:pt x="0" y="1263268"/>
                  </a:lnTo>
                  <a:lnTo>
                    <a:pt x="7157" y="1307612"/>
                  </a:lnTo>
                  <a:lnTo>
                    <a:pt x="27086" y="1346133"/>
                  </a:lnTo>
                  <a:lnTo>
                    <a:pt x="57470" y="1376517"/>
                  </a:lnTo>
                  <a:lnTo>
                    <a:pt x="95991" y="1396446"/>
                  </a:lnTo>
                  <a:lnTo>
                    <a:pt x="140334" y="1403603"/>
                  </a:lnTo>
                  <a:lnTo>
                    <a:pt x="2665349" y="1403603"/>
                  </a:lnTo>
                  <a:lnTo>
                    <a:pt x="2709692" y="1396446"/>
                  </a:lnTo>
                  <a:lnTo>
                    <a:pt x="2748213" y="1376517"/>
                  </a:lnTo>
                  <a:lnTo>
                    <a:pt x="2778597" y="1346133"/>
                  </a:lnTo>
                  <a:lnTo>
                    <a:pt x="2798526" y="1307612"/>
                  </a:lnTo>
                  <a:lnTo>
                    <a:pt x="2805683" y="1263268"/>
                  </a:lnTo>
                  <a:lnTo>
                    <a:pt x="2805683" y="140334"/>
                  </a:lnTo>
                  <a:lnTo>
                    <a:pt x="2798526" y="95991"/>
                  </a:lnTo>
                  <a:lnTo>
                    <a:pt x="2778597" y="57470"/>
                  </a:lnTo>
                  <a:lnTo>
                    <a:pt x="2748213" y="27086"/>
                  </a:lnTo>
                  <a:lnTo>
                    <a:pt x="2709692" y="7157"/>
                  </a:lnTo>
                  <a:lnTo>
                    <a:pt x="266534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1046" y="218694"/>
              <a:ext cx="2806065" cy="1403985"/>
            </a:xfrm>
            <a:custGeom>
              <a:avLst/>
              <a:gdLst/>
              <a:ahLst/>
              <a:cxnLst/>
              <a:rect l="l" t="t" r="r" b="b"/>
              <a:pathLst>
                <a:path w="2806065" h="1403985">
                  <a:moveTo>
                    <a:pt x="0" y="140334"/>
                  </a:moveTo>
                  <a:lnTo>
                    <a:pt x="7157" y="95991"/>
                  </a:lnTo>
                  <a:lnTo>
                    <a:pt x="27086" y="57470"/>
                  </a:lnTo>
                  <a:lnTo>
                    <a:pt x="57470" y="27086"/>
                  </a:lnTo>
                  <a:lnTo>
                    <a:pt x="95991" y="7157"/>
                  </a:lnTo>
                  <a:lnTo>
                    <a:pt x="140334" y="0"/>
                  </a:lnTo>
                  <a:lnTo>
                    <a:pt x="2665349" y="0"/>
                  </a:lnTo>
                  <a:lnTo>
                    <a:pt x="2709692" y="7157"/>
                  </a:lnTo>
                  <a:lnTo>
                    <a:pt x="2748213" y="27086"/>
                  </a:lnTo>
                  <a:lnTo>
                    <a:pt x="2778597" y="57470"/>
                  </a:lnTo>
                  <a:lnTo>
                    <a:pt x="2798526" y="95991"/>
                  </a:lnTo>
                  <a:lnTo>
                    <a:pt x="2805683" y="140334"/>
                  </a:lnTo>
                  <a:lnTo>
                    <a:pt x="2805683" y="1263268"/>
                  </a:lnTo>
                  <a:lnTo>
                    <a:pt x="2798526" y="1307612"/>
                  </a:lnTo>
                  <a:lnTo>
                    <a:pt x="2778597" y="1346133"/>
                  </a:lnTo>
                  <a:lnTo>
                    <a:pt x="2748213" y="1376517"/>
                  </a:lnTo>
                  <a:lnTo>
                    <a:pt x="2709692" y="1396446"/>
                  </a:lnTo>
                  <a:lnTo>
                    <a:pt x="2665349" y="1403603"/>
                  </a:lnTo>
                  <a:lnTo>
                    <a:pt x="140334" y="1403603"/>
                  </a:lnTo>
                  <a:lnTo>
                    <a:pt x="95991" y="1396446"/>
                  </a:lnTo>
                  <a:lnTo>
                    <a:pt x="57470" y="1376517"/>
                  </a:lnTo>
                  <a:lnTo>
                    <a:pt x="27086" y="1346133"/>
                  </a:lnTo>
                  <a:lnTo>
                    <a:pt x="7157" y="1307612"/>
                  </a:lnTo>
                  <a:lnTo>
                    <a:pt x="0" y="1263268"/>
                  </a:lnTo>
                  <a:lnTo>
                    <a:pt x="0" y="14033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55665" y="290575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Game</a:t>
            </a:r>
            <a:r>
              <a:rPr sz="2800" spc="-50" dirty="0"/>
              <a:t> </a:t>
            </a:r>
            <a:r>
              <a:rPr sz="2800" spc="-5" dirty="0"/>
              <a:t>Server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5455665" y="820623"/>
            <a:ext cx="1736725" cy="65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46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Connects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465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25943" y="2292604"/>
            <a:ext cx="911225" cy="1266190"/>
          </a:xfrm>
          <a:custGeom>
            <a:avLst/>
            <a:gdLst/>
            <a:ahLst/>
            <a:cxnLst/>
            <a:rect l="l" t="t" r="r" b="b"/>
            <a:pathLst>
              <a:path w="911225" h="1266189">
                <a:moveTo>
                  <a:pt x="89915" y="0"/>
                </a:moveTo>
                <a:lnTo>
                  <a:pt x="0" y="335407"/>
                </a:lnTo>
                <a:lnTo>
                  <a:pt x="85089" y="286258"/>
                </a:lnTo>
                <a:lnTo>
                  <a:pt x="570610" y="1127125"/>
                </a:lnTo>
                <a:lnTo>
                  <a:pt x="485521" y="1176147"/>
                </a:lnTo>
                <a:lnTo>
                  <a:pt x="820927" y="1266063"/>
                </a:lnTo>
                <a:lnTo>
                  <a:pt x="910716" y="930656"/>
                </a:lnTo>
                <a:lnTo>
                  <a:pt x="825753" y="979805"/>
                </a:lnTo>
                <a:lnTo>
                  <a:pt x="340232" y="138937"/>
                </a:lnTo>
                <a:lnTo>
                  <a:pt x="425323" y="89788"/>
                </a:lnTo>
                <a:lnTo>
                  <a:pt x="89915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627619" y="4221479"/>
            <a:ext cx="2825750" cy="1422400"/>
            <a:chOff x="7627619" y="4221479"/>
            <a:chExt cx="2825750" cy="1422400"/>
          </a:xfrm>
        </p:grpSpPr>
        <p:sp>
          <p:nvSpPr>
            <p:cNvPr id="22" name="object 22"/>
            <p:cNvSpPr/>
            <p:nvPr/>
          </p:nvSpPr>
          <p:spPr>
            <a:xfrm>
              <a:off x="7637525" y="4231385"/>
              <a:ext cx="2806065" cy="1402080"/>
            </a:xfrm>
            <a:custGeom>
              <a:avLst/>
              <a:gdLst/>
              <a:ahLst/>
              <a:cxnLst/>
              <a:rect l="l" t="t" r="r" b="b"/>
              <a:pathLst>
                <a:path w="2806065" h="1402079">
                  <a:moveTo>
                    <a:pt x="2665476" y="0"/>
                  </a:moveTo>
                  <a:lnTo>
                    <a:pt x="140207" y="0"/>
                  </a:ln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0" y="1261872"/>
                  </a:lnTo>
                  <a:lnTo>
                    <a:pt x="7144" y="1306202"/>
                  </a:lnTo>
                  <a:lnTo>
                    <a:pt x="27041" y="1344692"/>
                  </a:lnTo>
                  <a:lnTo>
                    <a:pt x="57387" y="1375038"/>
                  </a:lnTo>
                  <a:lnTo>
                    <a:pt x="95877" y="1394935"/>
                  </a:lnTo>
                  <a:lnTo>
                    <a:pt x="140207" y="1402080"/>
                  </a:lnTo>
                  <a:lnTo>
                    <a:pt x="2665476" y="1402080"/>
                  </a:lnTo>
                  <a:lnTo>
                    <a:pt x="2709806" y="1394935"/>
                  </a:lnTo>
                  <a:lnTo>
                    <a:pt x="2748296" y="1375038"/>
                  </a:lnTo>
                  <a:lnTo>
                    <a:pt x="2778642" y="1344692"/>
                  </a:lnTo>
                  <a:lnTo>
                    <a:pt x="2798539" y="1306202"/>
                  </a:lnTo>
                  <a:lnTo>
                    <a:pt x="2805683" y="1261872"/>
                  </a:lnTo>
                  <a:lnTo>
                    <a:pt x="2805683" y="140207"/>
                  </a:lnTo>
                  <a:lnTo>
                    <a:pt x="2798539" y="95877"/>
                  </a:lnTo>
                  <a:lnTo>
                    <a:pt x="2778642" y="57387"/>
                  </a:lnTo>
                  <a:lnTo>
                    <a:pt x="2748296" y="27041"/>
                  </a:lnTo>
                  <a:lnTo>
                    <a:pt x="2709806" y="7144"/>
                  </a:lnTo>
                  <a:lnTo>
                    <a:pt x="266547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37525" y="4231385"/>
              <a:ext cx="2806065" cy="1402080"/>
            </a:xfrm>
            <a:custGeom>
              <a:avLst/>
              <a:gdLst/>
              <a:ahLst/>
              <a:cxnLst/>
              <a:rect l="l" t="t" r="r" b="b"/>
              <a:pathLst>
                <a:path w="2806065" h="1402079">
                  <a:moveTo>
                    <a:pt x="0" y="140207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2665476" y="0"/>
                  </a:lnTo>
                  <a:lnTo>
                    <a:pt x="2709806" y="7144"/>
                  </a:lnTo>
                  <a:lnTo>
                    <a:pt x="2748296" y="27041"/>
                  </a:lnTo>
                  <a:lnTo>
                    <a:pt x="2778642" y="57387"/>
                  </a:lnTo>
                  <a:lnTo>
                    <a:pt x="2798539" y="95877"/>
                  </a:lnTo>
                  <a:lnTo>
                    <a:pt x="2805683" y="140207"/>
                  </a:lnTo>
                  <a:lnTo>
                    <a:pt x="2805683" y="1261872"/>
                  </a:lnTo>
                  <a:lnTo>
                    <a:pt x="2798539" y="1306202"/>
                  </a:lnTo>
                  <a:lnTo>
                    <a:pt x="2778642" y="1344692"/>
                  </a:lnTo>
                  <a:lnTo>
                    <a:pt x="2748296" y="1375038"/>
                  </a:lnTo>
                  <a:lnTo>
                    <a:pt x="2709806" y="1394935"/>
                  </a:lnTo>
                  <a:lnTo>
                    <a:pt x="2665476" y="1402080"/>
                  </a:lnTo>
                  <a:lnTo>
                    <a:pt x="140207" y="1402080"/>
                  </a:lnTo>
                  <a:lnTo>
                    <a:pt x="95877" y="1394935"/>
                  </a:lnTo>
                  <a:lnTo>
                    <a:pt x="57387" y="1375038"/>
                  </a:lnTo>
                  <a:lnTo>
                    <a:pt x="27041" y="1344692"/>
                  </a:lnTo>
                  <a:lnTo>
                    <a:pt x="7144" y="1306202"/>
                  </a:lnTo>
                  <a:lnTo>
                    <a:pt x="0" y="1261872"/>
                  </a:lnTo>
                  <a:lnTo>
                    <a:pt x="0" y="1402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72781" y="4171966"/>
            <a:ext cx="1736725" cy="13144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ts val="2465"/>
              </a:lnSpc>
              <a:spcBef>
                <a:spcPts val="815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Connects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465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92367" y="4686300"/>
            <a:ext cx="1461770" cy="490855"/>
          </a:xfrm>
          <a:custGeom>
            <a:avLst/>
            <a:gdLst/>
            <a:ahLst/>
            <a:cxnLst/>
            <a:rect l="l" t="t" r="r" b="b"/>
            <a:pathLst>
              <a:path w="1461770" h="490854">
                <a:moveTo>
                  <a:pt x="1216152" y="0"/>
                </a:moveTo>
                <a:lnTo>
                  <a:pt x="1216152" y="98170"/>
                </a:lnTo>
                <a:lnTo>
                  <a:pt x="245364" y="98170"/>
                </a:lnTo>
                <a:lnTo>
                  <a:pt x="245364" y="0"/>
                </a:lnTo>
                <a:lnTo>
                  <a:pt x="0" y="245363"/>
                </a:lnTo>
                <a:lnTo>
                  <a:pt x="245364" y="490727"/>
                </a:lnTo>
                <a:lnTo>
                  <a:pt x="245364" y="392556"/>
                </a:lnTo>
                <a:lnTo>
                  <a:pt x="1216152" y="392556"/>
                </a:lnTo>
                <a:lnTo>
                  <a:pt x="1216152" y="490727"/>
                </a:lnTo>
                <a:lnTo>
                  <a:pt x="1461515" y="245363"/>
                </a:lnTo>
                <a:lnTo>
                  <a:pt x="1216152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9336" y="2292604"/>
            <a:ext cx="911225" cy="1266190"/>
          </a:xfrm>
          <a:custGeom>
            <a:avLst/>
            <a:gdLst/>
            <a:ahLst/>
            <a:cxnLst/>
            <a:rect l="l" t="t" r="r" b="b"/>
            <a:pathLst>
              <a:path w="911225" h="1266189">
                <a:moveTo>
                  <a:pt x="820801" y="0"/>
                </a:moveTo>
                <a:lnTo>
                  <a:pt x="485393" y="89788"/>
                </a:lnTo>
                <a:lnTo>
                  <a:pt x="570484" y="138937"/>
                </a:lnTo>
                <a:lnTo>
                  <a:pt x="85089" y="979805"/>
                </a:lnTo>
                <a:lnTo>
                  <a:pt x="0" y="930656"/>
                </a:lnTo>
                <a:lnTo>
                  <a:pt x="89915" y="1266063"/>
                </a:lnTo>
                <a:lnTo>
                  <a:pt x="425196" y="1176147"/>
                </a:lnTo>
                <a:lnTo>
                  <a:pt x="340233" y="1127125"/>
                </a:lnTo>
                <a:lnTo>
                  <a:pt x="825626" y="286258"/>
                </a:lnTo>
                <a:lnTo>
                  <a:pt x="910716" y="335407"/>
                </a:lnTo>
                <a:lnTo>
                  <a:pt x="820801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1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D24717"/>
                </a:solidFill>
              </a:rPr>
              <a:t>User </a:t>
            </a:r>
            <a:r>
              <a:rPr sz="3600" dirty="0">
                <a:solidFill>
                  <a:srgbClr val="D24717"/>
                </a:solidFill>
              </a:rPr>
              <a:t>Interface</a:t>
            </a:r>
            <a:r>
              <a:rPr sz="3600" spc="-105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Planning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31849"/>
            <a:ext cx="7482205" cy="239395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Goals: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27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1600" spc="31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27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1600" spc="32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Intuitive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Extensive user testing took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place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Planning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included mock layouts and design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sketches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44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Alternate </a:t>
            </a:r>
            <a:r>
              <a:rPr sz="3600" spc="-5" dirty="0">
                <a:solidFill>
                  <a:srgbClr val="D24717"/>
                </a:solidFill>
              </a:rPr>
              <a:t>Platforms </a:t>
            </a:r>
            <a:r>
              <a:rPr sz="3600" dirty="0">
                <a:solidFill>
                  <a:srgbClr val="D24717"/>
                </a:solidFill>
              </a:rPr>
              <a:t>–</a:t>
            </a:r>
            <a:r>
              <a:rPr sz="3600" spc="-65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iOS/Swift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481" y="3165728"/>
            <a:ext cx="4015104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Pros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 users are on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latest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version</a:t>
            </a:r>
            <a:endParaRPr sz="1800">
              <a:latin typeface="Trebuchet MS"/>
              <a:cs typeface="Trebuchet MS"/>
            </a:endParaRPr>
          </a:p>
          <a:p>
            <a:pPr marL="355600" marR="47942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Device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compatibility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issues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629" y="3165728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7629" y="3745229"/>
            <a:ext cx="349567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906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Development requires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  development machine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Closed nature of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store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0308" y="1607819"/>
            <a:ext cx="3836035" cy="1591310"/>
            <a:chOff x="940308" y="1607819"/>
            <a:chExt cx="3836035" cy="1591310"/>
          </a:xfrm>
        </p:grpSpPr>
        <p:sp>
          <p:nvSpPr>
            <p:cNvPr id="7" name="object 7"/>
            <p:cNvSpPr/>
            <p:nvPr/>
          </p:nvSpPr>
          <p:spPr>
            <a:xfrm>
              <a:off x="940308" y="1607819"/>
              <a:ext cx="3835780" cy="1591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5380" y="1802891"/>
              <a:ext cx="3265932" cy="1021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64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Alternate </a:t>
            </a:r>
            <a:r>
              <a:rPr sz="3600" spc="-5" dirty="0">
                <a:solidFill>
                  <a:srgbClr val="D24717"/>
                </a:solidFill>
              </a:rPr>
              <a:t>Platforms </a:t>
            </a:r>
            <a:r>
              <a:rPr sz="3600" dirty="0">
                <a:solidFill>
                  <a:srgbClr val="D24717"/>
                </a:solidFill>
              </a:rPr>
              <a:t>–</a:t>
            </a:r>
            <a:r>
              <a:rPr sz="3600" spc="10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Flutter/Android+iOS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67629" y="3745229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development of  Quizza, Flutter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 still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alpha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4296" y="1159763"/>
            <a:ext cx="3507104" cy="2038985"/>
            <a:chOff x="844296" y="1159763"/>
            <a:chExt cx="3507104" cy="2038985"/>
          </a:xfrm>
        </p:grpSpPr>
        <p:sp>
          <p:nvSpPr>
            <p:cNvPr id="5" name="object 5"/>
            <p:cNvSpPr/>
            <p:nvPr/>
          </p:nvSpPr>
          <p:spPr>
            <a:xfrm>
              <a:off x="844296" y="1159763"/>
              <a:ext cx="3506597" cy="2038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368" y="1354835"/>
              <a:ext cx="2936748" cy="1469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4481" y="3165728"/>
            <a:ext cx="3729354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Pros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6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Cross-Platform (supports iOS and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Android)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Hot-reload capabilities,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allowing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quick development cycles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7629" y="3165728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52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Alternate </a:t>
            </a:r>
            <a:r>
              <a:rPr sz="3600" spc="-5" dirty="0">
                <a:solidFill>
                  <a:srgbClr val="D24717"/>
                </a:solidFill>
              </a:rPr>
              <a:t>Platforms </a:t>
            </a:r>
            <a:r>
              <a:rPr sz="3600" dirty="0">
                <a:solidFill>
                  <a:srgbClr val="D24717"/>
                </a:solidFill>
              </a:rPr>
              <a:t>–</a:t>
            </a:r>
            <a:r>
              <a:rPr sz="3600" spc="-25" dirty="0">
                <a:solidFill>
                  <a:srgbClr val="D24717"/>
                </a:solidFill>
              </a:rPr>
              <a:t> </a:t>
            </a:r>
            <a:r>
              <a:rPr sz="3600" spc="-10" dirty="0">
                <a:solidFill>
                  <a:srgbClr val="D24717"/>
                </a:solidFill>
              </a:rPr>
              <a:t>Kotlin/Android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4481" y="3165728"/>
            <a:ext cx="3734435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Pros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6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compile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cross-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platform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Language features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enable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quick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endParaRPr sz="1800">
              <a:latin typeface="Trebuchet MS"/>
              <a:cs typeface="Trebuchet MS"/>
            </a:endParaRPr>
          </a:p>
          <a:p>
            <a:pPr marL="355600" marR="45847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Large number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compatible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resources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629" y="3165728"/>
            <a:ext cx="2957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Slower compilation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4296" y="1115567"/>
            <a:ext cx="3683635" cy="2127885"/>
            <a:chOff x="844296" y="1115567"/>
            <a:chExt cx="3683635" cy="2127885"/>
          </a:xfrm>
        </p:grpSpPr>
        <p:sp>
          <p:nvSpPr>
            <p:cNvPr id="6" name="object 6"/>
            <p:cNvSpPr/>
            <p:nvPr/>
          </p:nvSpPr>
          <p:spPr>
            <a:xfrm>
              <a:off x="844296" y="1115567"/>
              <a:ext cx="3683508" cy="2127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9368" y="1310639"/>
              <a:ext cx="3113532" cy="1557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94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Example </a:t>
            </a:r>
            <a:r>
              <a:rPr sz="3600" spc="-5" dirty="0">
                <a:solidFill>
                  <a:srgbClr val="D24717"/>
                </a:solidFill>
              </a:rPr>
              <a:t>Usage </a:t>
            </a:r>
            <a:r>
              <a:rPr sz="3600" dirty="0">
                <a:solidFill>
                  <a:srgbClr val="D24717"/>
                </a:solidFill>
              </a:rPr>
              <a:t>– Offline</a:t>
            </a:r>
            <a:r>
              <a:rPr sz="3600" spc="-90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Play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221479" y="1350263"/>
            <a:ext cx="3014472" cy="535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4715" y="65530"/>
            <a:ext cx="3782567" cy="6726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33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Example </a:t>
            </a:r>
            <a:r>
              <a:rPr sz="3600" spc="-5" dirty="0">
                <a:solidFill>
                  <a:srgbClr val="D24717"/>
                </a:solidFill>
              </a:rPr>
              <a:t>Usage </a:t>
            </a:r>
            <a:r>
              <a:rPr sz="3600" dirty="0">
                <a:solidFill>
                  <a:srgbClr val="D24717"/>
                </a:solidFill>
              </a:rPr>
              <a:t>– Quiz</a:t>
            </a:r>
            <a:r>
              <a:rPr sz="3600" spc="-75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Creation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81500" y="1461515"/>
            <a:ext cx="2699004" cy="5396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0"/>
            <a:ext cx="342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29158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  <a:latin typeface="Trebuchet MS"/>
                <a:cs typeface="Trebuchet MS"/>
              </a:rPr>
              <a:t>Objective </a:t>
            </a:r>
            <a:r>
              <a:rPr sz="3600" spc="-5" dirty="0">
                <a:solidFill>
                  <a:srgbClr val="D24717"/>
                </a:solidFill>
                <a:latin typeface="Trebuchet MS"/>
                <a:cs typeface="Trebuchet MS"/>
              </a:rPr>
              <a:t>and</a:t>
            </a:r>
            <a:r>
              <a:rPr sz="3600" spc="-105" dirty="0">
                <a:solidFill>
                  <a:srgbClr val="D24717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D24717"/>
                </a:solidFill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5161"/>
            <a:ext cx="527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approach to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DC11C834-6F2A-4796-9199-2459A213C902}"/>
              </a:ext>
            </a:extLst>
          </p:cNvPr>
          <p:cNvGrpSpPr/>
          <p:nvPr/>
        </p:nvGrpSpPr>
        <p:grpSpPr>
          <a:xfrm>
            <a:off x="8229600" y="762000"/>
            <a:ext cx="3081655" cy="5733415"/>
            <a:chOff x="6588252" y="652246"/>
            <a:chExt cx="3081655" cy="573341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5E4216C-CA0B-4FE7-8876-168D6CB82DF1}"/>
                </a:ext>
              </a:extLst>
            </p:cNvPr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FA18F2B-8306-4E42-B7EB-A43D04B943CE}"/>
                </a:ext>
              </a:extLst>
            </p:cNvPr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Objective </a:t>
            </a:r>
            <a:r>
              <a:rPr sz="3600" spc="-5" dirty="0">
                <a:solidFill>
                  <a:srgbClr val="D24717"/>
                </a:solidFill>
              </a:rPr>
              <a:t>and</a:t>
            </a:r>
            <a:r>
              <a:rPr sz="3600" spc="-105" dirty="0">
                <a:solidFill>
                  <a:srgbClr val="D24717"/>
                </a:solidFill>
              </a:rPr>
              <a:t> </a:t>
            </a:r>
            <a:r>
              <a:rPr sz="3600" dirty="0">
                <a:solidFill>
                  <a:srgbClr val="D24717"/>
                </a:solidFill>
              </a:rPr>
              <a:t>Features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85161"/>
            <a:ext cx="52730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approach to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Creatable user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accounts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8252" y="652246"/>
            <a:ext cx="3081655" cy="5733415"/>
            <a:chOff x="6588252" y="652246"/>
            <a:chExt cx="3081655" cy="5733415"/>
          </a:xfrm>
        </p:grpSpPr>
        <p:sp>
          <p:nvSpPr>
            <p:cNvPr id="5" name="object 5"/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Objective </a:t>
            </a:r>
            <a:r>
              <a:rPr sz="3600" spc="-5" dirty="0">
                <a:solidFill>
                  <a:srgbClr val="D24717"/>
                </a:solidFill>
              </a:rPr>
              <a:t>and</a:t>
            </a:r>
            <a:r>
              <a:rPr sz="3600" spc="-105" dirty="0">
                <a:solidFill>
                  <a:srgbClr val="D24717"/>
                </a:solidFill>
              </a:rPr>
              <a:t> </a:t>
            </a:r>
            <a:r>
              <a:rPr sz="3600" dirty="0">
                <a:solidFill>
                  <a:srgbClr val="D24717"/>
                </a:solidFill>
              </a:rPr>
              <a:t>Features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85161"/>
            <a:ext cx="530860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0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approach to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Creatable user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accounts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Online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offline quiz creation and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battles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8252" y="652246"/>
            <a:ext cx="3081655" cy="5733415"/>
            <a:chOff x="6588252" y="652246"/>
            <a:chExt cx="3081655" cy="5733415"/>
          </a:xfrm>
        </p:grpSpPr>
        <p:sp>
          <p:nvSpPr>
            <p:cNvPr id="5" name="object 5"/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Objective </a:t>
            </a:r>
            <a:r>
              <a:rPr sz="3600" spc="-5" dirty="0">
                <a:solidFill>
                  <a:srgbClr val="D24717"/>
                </a:solidFill>
              </a:rPr>
              <a:t>and</a:t>
            </a:r>
            <a:r>
              <a:rPr sz="3600" spc="-105" dirty="0">
                <a:solidFill>
                  <a:srgbClr val="D24717"/>
                </a:solidFill>
              </a:rPr>
              <a:t> </a:t>
            </a:r>
            <a:r>
              <a:rPr sz="3600" dirty="0">
                <a:solidFill>
                  <a:srgbClr val="D24717"/>
                </a:solidFill>
              </a:rPr>
              <a:t>Features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85161"/>
            <a:ext cx="5308600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0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approach to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Creatable user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accounts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Online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offline quiz creation and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battles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In-app quiz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editor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8252" y="652246"/>
            <a:ext cx="3081655" cy="5733415"/>
            <a:chOff x="6588252" y="652246"/>
            <a:chExt cx="3081655" cy="5733415"/>
          </a:xfrm>
        </p:grpSpPr>
        <p:sp>
          <p:nvSpPr>
            <p:cNvPr id="5" name="object 5"/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Objective </a:t>
            </a:r>
            <a:r>
              <a:rPr sz="3600" spc="-5" dirty="0">
                <a:solidFill>
                  <a:srgbClr val="D24717"/>
                </a:solidFill>
              </a:rPr>
              <a:t>and</a:t>
            </a:r>
            <a:r>
              <a:rPr sz="3600" spc="-105" dirty="0">
                <a:solidFill>
                  <a:srgbClr val="D24717"/>
                </a:solidFill>
              </a:rPr>
              <a:t> </a:t>
            </a:r>
            <a:r>
              <a:rPr sz="3600" dirty="0">
                <a:solidFill>
                  <a:srgbClr val="D24717"/>
                </a:solidFill>
              </a:rPr>
              <a:t>Features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85161"/>
            <a:ext cx="530860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0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approach to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Creatable user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accounts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Online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offline quiz creation and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battles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In-app quiz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editor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Instant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feedback 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answers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Easy-to-use bug reporting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8252" y="652246"/>
            <a:ext cx="3081655" cy="5733415"/>
            <a:chOff x="6588252" y="652246"/>
            <a:chExt cx="3081655" cy="5733415"/>
          </a:xfrm>
        </p:grpSpPr>
        <p:sp>
          <p:nvSpPr>
            <p:cNvPr id="5" name="object 5"/>
            <p:cNvSpPr/>
            <p:nvPr/>
          </p:nvSpPr>
          <p:spPr>
            <a:xfrm>
              <a:off x="6588252" y="652246"/>
              <a:ext cx="3081528" cy="5733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3324" y="847344"/>
              <a:ext cx="2511552" cy="5163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09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App</a:t>
            </a:r>
            <a:r>
              <a:rPr sz="3600" spc="-90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Usefulness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55012"/>
            <a:ext cx="8293100" cy="31032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50" spc="38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Target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Audience: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FBLA</a:t>
            </a:r>
            <a:r>
              <a:rPr sz="2800" spc="-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members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250" spc="9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Benefits: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Modern and interactive method 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spc="-5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18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Multiplayer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offers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competitive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setting</a:t>
            </a:r>
            <a:endParaRPr sz="2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2050" spc="385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17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In app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creation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quizzes allows for the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sharing </a:t>
            </a:r>
            <a:r>
              <a:rPr sz="2600" spc="-265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09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24717"/>
                </a:solidFill>
              </a:rPr>
              <a:t>App</a:t>
            </a:r>
            <a:r>
              <a:rPr sz="3600" spc="-90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Usefulness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55012"/>
            <a:ext cx="8280400" cy="34994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50" spc="38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Target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Audience: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FBLA</a:t>
            </a:r>
            <a:r>
              <a:rPr sz="2800" spc="-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members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250" spc="9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Effects: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31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FBLA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members will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get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higher scores in events</a:t>
            </a:r>
            <a:endParaRPr sz="2600">
              <a:latin typeface="Trebuchet MS"/>
              <a:cs typeface="Trebuchet MS"/>
            </a:endParaRPr>
          </a:p>
          <a:p>
            <a:pPr marL="756285" marR="345440" indent="-287020">
              <a:lnSpc>
                <a:spcPct val="100000"/>
              </a:lnSpc>
              <a:spcBef>
                <a:spcPts val="1000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30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FBLA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members will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gain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 additional method </a:t>
            </a:r>
            <a:r>
              <a:rPr sz="2600" spc="-28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interaction with the</a:t>
            </a:r>
            <a:r>
              <a:rPr sz="2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organization</a:t>
            </a:r>
            <a:endParaRPr sz="26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30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FBLA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members will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gain 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deeper understanding </a:t>
            </a:r>
            <a:r>
              <a:rPr sz="2600" spc="-265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FBLA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and its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goals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6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vision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26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D24717"/>
                </a:solidFill>
              </a:rPr>
              <a:t>Code Design and</a:t>
            </a:r>
            <a:r>
              <a:rPr sz="3600" spc="-40" dirty="0">
                <a:solidFill>
                  <a:srgbClr val="D24717"/>
                </a:solidFill>
              </a:rPr>
              <a:t> </a:t>
            </a:r>
            <a:r>
              <a:rPr sz="3600" spc="-5" dirty="0">
                <a:solidFill>
                  <a:srgbClr val="D24717"/>
                </a:solidFill>
              </a:rPr>
              <a:t>Planning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45528"/>
            <a:ext cx="5024120" cy="35794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2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250" spc="9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Strategies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2050" spc="380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2050" spc="-31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Offline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2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Dependency</a:t>
            </a:r>
            <a:r>
              <a:rPr sz="2400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Injection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Feature Based</a:t>
            </a:r>
            <a:r>
              <a:rPr sz="2400" spc="-4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Model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View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ViewModel</a:t>
            </a:r>
            <a:r>
              <a:rPr sz="24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MVVM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Decoupled</a:t>
            </a:r>
            <a:r>
              <a:rPr sz="24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Classes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Object Oriented</a:t>
            </a:r>
            <a:r>
              <a:rPr sz="2400" spc="-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430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Objective and Features</vt:lpstr>
      <vt:lpstr>Objective and Features</vt:lpstr>
      <vt:lpstr>Objective and Features</vt:lpstr>
      <vt:lpstr>Objective and Features</vt:lpstr>
      <vt:lpstr>App Usefulness</vt:lpstr>
      <vt:lpstr>App Usefulness</vt:lpstr>
      <vt:lpstr>Code Design and Planning</vt:lpstr>
      <vt:lpstr>ViewModel</vt:lpstr>
      <vt:lpstr>Game Server</vt:lpstr>
      <vt:lpstr>User Interface Planning</vt:lpstr>
      <vt:lpstr>Alternate Platforms – iOS/Swift</vt:lpstr>
      <vt:lpstr>Alternate Platforms – Flutter/Android+iOS</vt:lpstr>
      <vt:lpstr>Alternate Platforms – Kotlin/Android</vt:lpstr>
      <vt:lpstr>Example Usage – Offline Play</vt:lpstr>
      <vt:lpstr>PowerPoint Presentation</vt:lpstr>
      <vt:lpstr>Example Usage – Quiz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Quizza</dc:title>
  <dc:creator>Srikavin Ramkumar</dc:creator>
  <cp:lastModifiedBy>Akash DUBEY</cp:lastModifiedBy>
  <cp:revision>1</cp:revision>
  <dcterms:created xsi:type="dcterms:W3CDTF">2021-03-12T08:48:00Z</dcterms:created>
  <dcterms:modified xsi:type="dcterms:W3CDTF">2021-03-12T08:57:32Z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2021-03-12T00:00:00Z</vt:filetime>
  </property>
</Properties>
</file>