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b5e5fb9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60b5e5fb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0b5e5fb98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b5e5fb9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b5e5fb9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b5e5fb9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b5e5fb9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b5e5fb9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b5e5fb9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b5e5fb9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b5e5fb9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b5e5fb9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b5e5fb9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28700"/>
            <a:ext cx="6877048" cy="121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27039" l="0" r="0" t="0"/>
          <a:stretch/>
        </p:blipFill>
        <p:spPr>
          <a:xfrm>
            <a:off x="1524000" y="57150"/>
            <a:ext cx="5846764" cy="826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3"/>
          <p:cNvCxnSpPr/>
          <p:nvPr/>
        </p:nvCxnSpPr>
        <p:spPr>
          <a:xfrm>
            <a:off x="0" y="4820771"/>
            <a:ext cx="9144000" cy="0"/>
          </a:xfrm>
          <a:prstGeom prst="straightConnector1">
            <a:avLst/>
          </a:prstGeom>
          <a:noFill/>
          <a:ln cap="flat" cmpd="thinThick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IEMS Logo Final.jpg" id="134" name="Google Shape;1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50317"/>
            <a:ext cx="857250" cy="54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393750" y="2400925"/>
            <a:ext cx="83565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Topic:-Image classification and manipulation in python using machine learning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Academic Year 2019-2020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Department of computer science and engineering 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Submitted By:krishna kakade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Roll no:36017(TE-A)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Subject:-Machine Learning using python/r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6854975" y="4302675"/>
            <a:ext cx="211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r>
              <a:rPr b="1" lang="en-GB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Teachers Sign:</a:t>
            </a:r>
            <a:endParaRPr b="1"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F8F8F8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99571" y="1428750"/>
            <a:ext cx="25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F8F8F8"/>
                </a:solidFill>
                <a:latin typeface="Garamond"/>
                <a:ea typeface="Garamond"/>
                <a:cs typeface="Garamond"/>
                <a:sym typeface="Garamond"/>
              </a:rPr>
              <a:t>Welcome</a:t>
            </a:r>
            <a:endParaRPr b="1" i="0" sz="3200" u="none" cap="none" strike="noStrike">
              <a:solidFill>
                <a:srgbClr val="F8F8F8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Classification in python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section first i imported tensorflow and numpy from tensorflow i imported keras library for accessing data images from ibuilt dataset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for accessing data=fashion_mnist=keras.datasets.fashion_mnist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(train_images, train_labels), (test_images, test_labels) = fashion_mnist.load_data()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 i accessed images by their class names and after that showed py using plt.show()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 i preprocessed that data and setupping the layers image flattening and other operations are done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 model compilation means using sparse_categorical_crossentropy we can classify multiclass tasks using that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 setted epoches for number of time that learning algorithm work after that plotted images  using functions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Snippets/images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0" y="1462125"/>
            <a:ext cx="3951024" cy="3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2125"/>
            <a:ext cx="4329324" cy="3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manipulation in python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In this section i simply performed manipulation on images using pillow library in python see below images how it works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5375"/>
            <a:ext cx="4049825" cy="2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325" y="2295375"/>
            <a:ext cx="4442889" cy="26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images of image manipulation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50" y="1141500"/>
            <a:ext cx="6286050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730325" y="2049300"/>
            <a:ext cx="5958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 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