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6" r:id="rId6"/>
    <p:sldId id="277" r:id="rId7"/>
    <p:sldId id="257" r:id="rId8"/>
    <p:sldId id="302" r:id="rId9"/>
    <p:sldId id="295" r:id="rId10"/>
    <p:sldId id="282" r:id="rId11"/>
    <p:sldId id="300" r:id="rId12"/>
    <p:sldId id="301" r:id="rId13"/>
    <p:sldId id="283" r:id="rId14"/>
    <p:sldId id="268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40631"/>
            <a:ext cx="9144000" cy="601736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Back End Engineering Project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BEE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22CS026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4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Hostel Sync</a:t>
            </a:r>
            <a:endParaRPr lang="en-US" sz="2000" i="1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</a:b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Akashdeep Singla 2210991212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Akshit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2210991234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Ananya Gupta 2210991258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Aryan Tiwari 2210991392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  Mr. Reshab Kumar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9E87-B60E-5EF5-CEDC-2D0C01FF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/>
              <a:t>   Bibliography/References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A5A12-1171-C2B3-EFDF-B6D4E7700B33}"/>
              </a:ext>
            </a:extLst>
          </p:cNvPr>
          <p:cNvSpPr txBox="1"/>
          <p:nvPr/>
        </p:nvSpPr>
        <p:spPr>
          <a:xfrm>
            <a:off x="117987" y="1032092"/>
            <a:ext cx="89080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20"/>
              </a:spcBef>
              <a:tabLst>
                <a:tab pos="758825" algn="l"/>
                <a:tab pos="75946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Websites and Online Resources: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2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758825" algn="l"/>
                <a:tab pos="75946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React.js Official Documentation (reactjs.org)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For understanding React.js concepts, components, and hooks.</a:t>
            </a:r>
          </a:p>
          <a:p>
            <a:pPr marL="342900" lvl="0" indent="-342900">
              <a:spcBef>
                <a:spcPts val="122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758825" algn="l"/>
                <a:tab pos="75946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NPM Documentation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For accessing various npm libraries.</a:t>
            </a:r>
          </a:p>
          <a:p>
            <a:pPr>
              <a:spcBef>
                <a:spcPts val="1220"/>
              </a:spcBef>
              <a:tabLst>
                <a:tab pos="758825" algn="l"/>
                <a:tab pos="75946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Articles and Tutorials: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2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758825" algn="l"/>
                <a:tab pos="75946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"Understanding REST APIs" on Medium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For insights into building and consuming RESTful APIs.</a:t>
            </a:r>
          </a:p>
          <a:p>
            <a:pPr marL="342900" lvl="0" indent="-342900">
              <a:spcBef>
                <a:spcPts val="122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758825" algn="l"/>
                <a:tab pos="75946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"Building a Simple Node.js Backend" on Dev.to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A step-by-step guide for setting up a basic backend with Node.js and Express.</a:t>
            </a:r>
          </a:p>
          <a:p>
            <a:pPr>
              <a:spcBef>
                <a:spcPts val="1220"/>
              </a:spcBef>
              <a:tabLst>
                <a:tab pos="758825" algn="l"/>
                <a:tab pos="75946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Tools and Libraries Documentation: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2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758825" algn="l"/>
                <a:tab pos="75946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Node.js Documentation (nodejs.org)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For understanding the Node.js runtime and its capabilities.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02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11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5064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64008" y="1109742"/>
            <a:ext cx="8838720" cy="5359884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Hostel Sync </a:t>
            </a:r>
            <a:r>
              <a:rPr lang="en-GB" dirty="0"/>
              <a:t>is a web-based application designed to streamline the administrative tasks and operations of hostels. This system offers a comprehensive solution for managing various aspects of hostel management, including student registration, accommodation allocation, fee management, attendance tracking, and maintenance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aims to improve efficiency, transparency, and communication within the hostel environment. By automating routine tasks, reducing paperwork, and providing real-time access to information, it empowers hostel administrators to make informed decisions and enhance the overall hostel experience for both students and staff.</a:t>
            </a:r>
          </a:p>
        </p:txBody>
      </p:sp>
    </p:spTree>
    <p:extLst>
      <p:ext uri="{BB962C8B-B14F-4D97-AF65-F5344CB8AC3E}">
        <p14:creationId xmlns:p14="http://schemas.microsoft.com/office/powerpoint/2010/main" val="255200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5064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3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64008" y="1109742"/>
            <a:ext cx="8838720" cy="5359884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System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Realtime Analytics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Integration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Scanner for Record Management</a:t>
            </a:r>
          </a:p>
        </p:txBody>
      </p:sp>
    </p:spTree>
    <p:extLst>
      <p:ext uri="{BB962C8B-B14F-4D97-AF65-F5344CB8AC3E}">
        <p14:creationId xmlns:p14="http://schemas.microsoft.com/office/powerpoint/2010/main" val="288596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5064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4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64008" y="1109742"/>
            <a:ext cx="8838720" cy="5359884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GB" dirty="0"/>
              <a:t>Hostels often face challenges in managing their operations efficiently, such as: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Manual processes:</a:t>
            </a:r>
            <a:r>
              <a:rPr lang="en-GB" dirty="0"/>
              <a:t> Time-consuming and error-prone manual tasks, including student registration, accommodation allocation, fee collection, and attendance tracking.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Lack of transparency:</a:t>
            </a:r>
            <a:r>
              <a:rPr lang="en-GB" dirty="0"/>
              <a:t> Limited visibility into hostel operations, leading to difficulties in monitoring and managing resources effectively.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Inefficient communication:</a:t>
            </a:r>
            <a:r>
              <a:rPr lang="en-GB" dirty="0"/>
              <a:t> Challenges in communicating with students and staff, resulting in delays and misunderstandings.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Paperwork:</a:t>
            </a:r>
            <a:r>
              <a:rPr lang="en-GB" dirty="0"/>
              <a:t> Excessive paperwork, leading to storage issues and increased administrative costs.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These challenges can negatively impact the overall hostel experience for students and staff.</a:t>
            </a:r>
          </a:p>
          <a:p>
            <a:pPr>
              <a:spcBef>
                <a:spcPts val="400"/>
              </a:spcBef>
            </a:pPr>
            <a:endParaRPr lang="en-US" sz="20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1D516-36FA-BF9F-69A5-935DA075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672"/>
            <a:ext cx="9144000" cy="47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31A9-4B8E-02B3-6466-3BF13256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		</a:t>
            </a:r>
            <a:r>
              <a:rPr lang="en-US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TECHNOLOGIES AND TOOLS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3AFE9-9FF4-80DE-7F3A-3D775962DC4A}"/>
              </a:ext>
            </a:extLst>
          </p:cNvPr>
          <p:cNvSpPr txBox="1"/>
          <p:nvPr/>
        </p:nvSpPr>
        <p:spPr>
          <a:xfrm>
            <a:off x="190746" y="1149981"/>
            <a:ext cx="80919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22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758825" algn="l"/>
                <a:tab pos="759460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 Development: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122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758825" algn="l"/>
                <a:tab pos="759460" algn="l"/>
                <a:tab pos="914400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React.js for building the user interface. Tools like create-react-app can help you get started quickly.</a:t>
            </a:r>
          </a:p>
          <a:p>
            <a:pPr marL="742950" lvl="1" indent="-285750">
              <a:spcBef>
                <a:spcPts val="122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758825" algn="l"/>
                <a:tab pos="759460" algn="l"/>
                <a:tab pos="914400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Node.js with Express.js for creating RESTful APIs.</a:t>
            </a:r>
          </a:p>
          <a:p>
            <a:pPr marL="742950" lvl="1" indent="-285750">
              <a:spcBef>
                <a:spcPts val="122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758825" algn="l"/>
                <a:tab pos="759460" algn="l"/>
                <a:tab pos="914400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 a database like MySQL, MongoDB for storing data. </a:t>
            </a:r>
          </a:p>
          <a:p>
            <a:pPr marL="742950" lvl="1" indent="-285750">
              <a:spcBef>
                <a:spcPts val="122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758825" algn="l"/>
                <a:tab pos="759460" algn="l"/>
                <a:tab pos="914400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 Git for version control, and GitHub for collaboration and repository management.</a:t>
            </a:r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46B6C-7D13-D4A3-3233-A524FC151B3E}"/>
              </a:ext>
            </a:extLst>
          </p:cNvPr>
          <p:cNvSpPr txBox="1"/>
          <p:nvPr/>
        </p:nvSpPr>
        <p:spPr>
          <a:xfrm>
            <a:off x="190746" y="4320080"/>
            <a:ext cx="79095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20"/>
              </a:spcBef>
              <a:buFont typeface="Arial" panose="020B0604020202020204" pitchFamily="34" charset="0"/>
              <a:buChar char="•"/>
              <a:tabLst>
                <a:tab pos="758825" algn="l"/>
                <a:tab pos="759460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Platform-as-a-Service (PaaS):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20"/>
              </a:spcBef>
              <a:tabLst>
                <a:tab pos="758825" algn="l"/>
                <a:tab pos="759460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Netlify: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It offers easy deployment for static and serverless React apps.</a:t>
            </a:r>
          </a:p>
        </p:txBody>
      </p:sp>
    </p:spTree>
    <p:extLst>
      <p:ext uri="{BB962C8B-B14F-4D97-AF65-F5344CB8AC3E}">
        <p14:creationId xmlns:p14="http://schemas.microsoft.com/office/powerpoint/2010/main" val="107345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3ACC-4AE6-CBBD-2E25-27431DBD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/>
              <a:t>   Future Scope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DD1709-73A1-32E6-36A9-DCBB18EF0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" y="914040"/>
            <a:ext cx="879652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Hostel Management System has significant potential for future development and expansion. Here are some areas to consider: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Integration with other systems: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Integrating the system with other campus-wide systems, such as student information systems (SIS), financial systems, and learning management systems (LMS), can streamline processes and provide a more holistic view of student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Mobile app: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Developing a mobile app for students and staff would allow for convenient access to hostel information and services, such as making payments, submitting maintenance requests, and viewing announcements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Automated notifications: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Implementing automated notifications can keep students and staff informed about important events, such as upcoming deadlines, changes in rules, or maintenance schedules.</a:t>
            </a:r>
            <a:endParaRPr lang="en-US" altLang="en-US" dirty="0">
              <a:solidFill>
                <a:srgbClr val="1F1F1F"/>
              </a:solidFill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Customizable dashboards: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Providing customizable dashboards for administrators can allow them to tailor the system to their specific needs and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altLang="en-US" dirty="0">
              <a:solidFill>
                <a:srgbClr val="1F1F1F"/>
              </a:solidFill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SaaS Model: </a:t>
            </a:r>
            <a:r>
              <a:rPr lang="en-US" altLang="en-US" dirty="0">
                <a:solidFill>
                  <a:srgbClr val="1F1F1F"/>
                </a:solidFill>
                <a:latin typeface="Google Sans"/>
              </a:rPr>
              <a:t>Providing the services through SaaS model to incorporate other institutions, universities at a premium.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0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D9F80-43B0-924D-D59D-19893EC1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" y="1112598"/>
            <a:ext cx="6967728" cy="5289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1BE1E-C819-E7B3-4FC7-2784B16B91D5}"/>
              </a:ext>
            </a:extLst>
          </p:cNvPr>
          <p:cNvSpPr txBox="1"/>
          <p:nvPr/>
        </p:nvSpPr>
        <p:spPr>
          <a:xfrm>
            <a:off x="3830382" y="125272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Mess 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754CA-2B56-B2F7-FE80-A84FC5E0AB47}"/>
              </a:ext>
            </a:extLst>
          </p:cNvPr>
          <p:cNvSpPr txBox="1"/>
          <p:nvPr/>
        </p:nvSpPr>
        <p:spPr>
          <a:xfrm>
            <a:off x="228600" y="244481"/>
            <a:ext cx="448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Features to be added …..</a:t>
            </a:r>
          </a:p>
        </p:txBody>
      </p:sp>
    </p:spTree>
    <p:extLst>
      <p:ext uri="{BB962C8B-B14F-4D97-AF65-F5344CB8AC3E}">
        <p14:creationId xmlns:p14="http://schemas.microsoft.com/office/powerpoint/2010/main" val="26931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3DFC64-ACCE-7F96-B1E9-DE44C8A15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949118"/>
            <a:ext cx="7270049" cy="55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1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62A602-78C1-468C-BB25-57CD481DB741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35003</TotalTime>
  <Words>681</Words>
  <Application>Microsoft Office PowerPoint</Application>
  <PresentationFormat>On-screen Show (4:3)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Google Sans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TECHNOLOGIES AND TOOLS</vt:lpstr>
      <vt:lpstr>   Future Scope</vt:lpstr>
      <vt:lpstr>PowerPoint Presentation</vt:lpstr>
      <vt:lpstr>PowerPoint Presentation</vt:lpstr>
      <vt:lpstr>   Bibliography/References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Akashdeep Singla</cp:lastModifiedBy>
  <cp:revision>2323</cp:revision>
  <dcterms:created xsi:type="dcterms:W3CDTF">2010-04-09T07:36:15Z</dcterms:created>
  <dcterms:modified xsi:type="dcterms:W3CDTF">2024-09-02T10:40:56Z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