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5" r:id="rId4"/>
    <p:sldId id="268" r:id="rId5"/>
    <p:sldId id="271" r:id="rId6"/>
    <p:sldId id="280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70" r:id="rId15"/>
    <p:sldId id="266" r:id="rId16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1" autoAdjust="0"/>
  </p:normalViewPr>
  <p:slideViewPr>
    <p:cSldViewPr snapToGrid="0" showGuides="1">
      <p:cViewPr>
        <p:scale>
          <a:sx n="100" d="100"/>
          <a:sy n="100" d="100"/>
        </p:scale>
        <p:origin x="216" y="42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A2A0D1-39AF-49E8-A313-C406C8B34936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2019/5/22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3D33AEE-CF5B-4380-B63D-70E8661CBD2C}" type="datetime1">
              <a:rPr lang="ja-JP" altLang="en-US" smtClean="0"/>
              <a:pPr/>
              <a:t>2019/5/22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 smtClean="0"/>
              <a:t>マスター テキストのスタイルを編集する</a:t>
            </a:r>
          </a:p>
          <a:p>
            <a:pPr lvl="1" rtl="0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DF8F48A-6110-47DA-8521-A1D1FFD22FE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ja-JP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ja-JP" smtClean="0"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998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ja-JP" smtClean="0"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112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ja-JP" smtClean="0"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663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ja-JP" smtClean="0"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858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ja-JP" smtClean="0"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285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ja-JP" smtClean="0"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 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ja-JP" smtClean="0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ja-JP" smtClean="0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ja-JP" smtClean="0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008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ja-JP" smtClean="0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522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ja-JP" smtClean="0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1978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ja-JP" smtClean="0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93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ja-JP" smtClean="0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841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ja-JP" smtClean="0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163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 i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28EFE845-1A4D-4CA3-B690-F6601EFA3C27}" type="datetime1">
              <a:rPr lang="ja-JP" altLang="en-US" smtClean="0"/>
              <a:t>2019/5/22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ED6580AB-5C3C-4B4F-8E2A-8B7A0A8CE69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2B6C9F7A-36FD-469B-AC66-25A243B5DDCD}" type="datetime1">
              <a:rPr lang="ja-JP" altLang="en-US" smtClean="0"/>
              <a:t>2019/5/22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ED6580AB-5C3C-4B4F-8E2A-8B7A0A8CE69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 i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186173F6-2E26-42FF-A58F-1A1D0A391C81}" type="datetime1">
              <a:rPr lang="ja-JP" altLang="en-US" smtClean="0"/>
              <a:t>2019/5/22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ED6580AB-5C3C-4B4F-8E2A-8B7A0A8CE69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A663A277-758D-488E-8473-49AFB2A57D13}" type="datetime1">
              <a:rPr lang="ja-JP" altLang="en-US" smtClean="0"/>
              <a:t>2019/5/22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ED6580AB-5C3C-4B4F-8E2A-8B7A0A8CE69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 i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3DF580C5-0F47-487C-A972-7B540F270EF3}" type="datetime1">
              <a:rPr lang="ja-JP" altLang="en-US" smtClean="0"/>
              <a:t>2019/5/22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ED6580AB-5C3C-4B4F-8E2A-8B7A0A8CE69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12B1E65B-D86D-4272-BDE5-8E89DEA39C4F}" type="datetime1">
              <a:rPr lang="ja-JP" altLang="en-US" smtClean="0"/>
              <a:t>2019/5/22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ED6580AB-5C3C-4B4F-8E2A-8B7A0A8CE69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13CCCDFD-864D-45AA-80B2-308C1E31EE29}" type="datetime1">
              <a:rPr lang="ja-JP" altLang="en-US" smtClean="0"/>
              <a:t>2019/5/22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ED6580AB-5C3C-4B4F-8E2A-8B7A0A8CE69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5876DA56-91CC-4948-B505-73A2CB4F42FB}" type="datetime1">
              <a:rPr lang="ja-JP" altLang="en-US" smtClean="0"/>
              <a:t>2019/5/22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ED6580AB-5C3C-4B4F-8E2A-8B7A0A8CE69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BC650337-AEAD-44F0-B1B4-C80D920F53C4}" type="datetime1">
              <a:rPr lang="ja-JP" altLang="en-US" smtClean="0"/>
              <a:t>2019/5/22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ED6580AB-5C3C-4B4F-8E2A-8B7A0A8CE69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i="0" u="none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 i="0" u="none"/>
            </a:lvl1pPr>
            <a:lvl2pPr>
              <a:defRPr sz="2800" i="0" u="none"/>
            </a:lvl2pPr>
            <a:lvl3pPr>
              <a:defRPr sz="2400" i="0" u="none"/>
            </a:lvl3pPr>
            <a:lvl4pPr>
              <a:defRPr sz="2000" i="0" u="none"/>
            </a:lvl4pPr>
            <a:lvl5pPr>
              <a:defRPr sz="2000" i="0" u="none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 i="0" u="none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 u="none"/>
            </a:lvl1pPr>
          </a:lstStyle>
          <a:p>
            <a:fld id="{7D7185DA-A61B-4182-9F1C-3BCD2D7CAB57}" type="datetime1">
              <a:rPr lang="ja-JP" altLang="en-US" smtClean="0"/>
              <a:t>2019/5/22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 u="none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 u="none"/>
            </a:lvl1pPr>
          </a:lstStyle>
          <a:p>
            <a:fld id="{ED6580AB-5C3C-4B4F-8E2A-8B7A0A8CE69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i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 smtClean="0"/>
              <a:t>図を追加</a:t>
            </a:r>
            <a:endParaRPr lang="ja-JP" altLang="en-US" noProof="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23C199A7-5A9A-4CEA-976F-CD2380C367A4}" type="datetime1">
              <a:rPr lang="ja-JP" altLang="en-US" smtClean="0"/>
              <a:t>2019/5/22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ED6580AB-5C3C-4B4F-8E2A-8B7A0A8CE69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ja-JP" altLang="en-US" noProof="0" dirty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ja-JP" altLang="en-US" noProof="0" dirty="0" smtClean="0"/>
              <a:t>マスター テキストのスタイルを編集する</a:t>
            </a:r>
          </a:p>
          <a:p>
            <a:pPr lvl="1" rtl="0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E60B0D2-4ADB-46F8-8CAC-666416D35654}" type="datetime1">
              <a:rPr lang="ja-JP" altLang="en-US" smtClean="0"/>
              <a:t>2019/5/22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D6580AB-5C3C-4B4F-8E2A-8B7A0A8CE69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 1" descr="これは抽象的な装飾図形の画像です。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7256253" y="-3035649"/>
            <a:ext cx="8948964" cy="12105059"/>
            <a:chOff x="4855953" y="-2833465"/>
            <a:chExt cx="8948964" cy="12105059"/>
          </a:xfrm>
        </p:grpSpPr>
        <p:sp>
          <p:nvSpPr>
            <p:cNvPr id="18" name="フリーフォーム(F)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(F)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130420" y="1361323"/>
            <a:ext cx="783248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ja-JP" altLang="en-US" sz="4800" b="1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明石高専学生食堂システム    </a:t>
            </a:r>
            <a:endParaRPr lang="en-US" altLang="ja-JP" sz="4800" b="1" dirty="0" smtClean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Segoe UI" panose="020B0502040204020203" pitchFamily="34" charset="0"/>
            </a:endParaRPr>
          </a:p>
          <a:p>
            <a:pPr algn="ctr" rtl="0"/>
            <a:r>
              <a:rPr lang="ja-JP" altLang="en-US" sz="4800" b="1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              外部設計 　</a:t>
            </a:r>
            <a:endParaRPr lang="en-US" altLang="ja-JP" sz="4800" b="1" dirty="0" smtClean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Segoe UI" panose="020B0502040204020203" pitchFamily="34" charset="0"/>
            </a:endParaRPr>
          </a:p>
          <a:p>
            <a:pPr algn="ctr" rtl="0"/>
            <a:r>
              <a:rPr lang="en-US" altLang="ja-JP" sz="4800" b="1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                     </a:t>
            </a:r>
            <a:r>
              <a:rPr lang="ja-JP" altLang="en-US" sz="4800" b="1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内部設計</a:t>
            </a:r>
            <a:endParaRPr lang="ja-JP" altLang="en-US" sz="48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55" name="長方形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486292" y="4507496"/>
            <a:ext cx="3536195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2400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E</a:t>
            </a:r>
            <a:r>
              <a:rPr lang="en-US" altLang="ja-JP" sz="2400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1507 </a:t>
            </a:r>
            <a:r>
              <a:rPr lang="ja-JP" altLang="en-US" sz="2400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泉 和哉</a:t>
            </a:r>
            <a:endParaRPr lang="en-US" altLang="ja-JP" sz="2400" dirty="0" smtClean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Segoe UI" panose="020B0502040204020203" pitchFamily="34" charset="0"/>
            </a:endParaRPr>
          </a:p>
          <a:p>
            <a:pPr rtl="0"/>
            <a:r>
              <a:rPr lang="en-US" altLang="ja-JP" sz="2400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E1514</a:t>
            </a:r>
            <a:r>
              <a:rPr lang="ja-JP" altLang="en-US" sz="24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 </a:t>
            </a:r>
            <a:r>
              <a:rPr lang="ja-JP" altLang="en-US" sz="2400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岡本 一真</a:t>
            </a:r>
            <a:endParaRPr lang="en-US" altLang="ja-JP" sz="2400" dirty="0" smtClean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Segoe UI" panose="020B0502040204020203" pitchFamily="34" charset="0"/>
            </a:endParaRPr>
          </a:p>
          <a:p>
            <a:pPr rtl="0"/>
            <a:r>
              <a:rPr lang="en-US" altLang="ja-JP" sz="2400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E1533 </a:t>
            </a:r>
            <a:r>
              <a:rPr lang="ja-JP" altLang="en-US" sz="2400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西 総一郎</a:t>
            </a:r>
            <a:endParaRPr lang="en-US" altLang="ja-JP" sz="2400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grpSp>
        <p:nvGrpSpPr>
          <p:cNvPr id="56" name="グループ 55" descr="これは人の形が 3 つつながっているアイコンの画像です。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829750" y="4398740"/>
            <a:ext cx="999049" cy="892156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フリーフォーム(F)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(F)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(F)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(F)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(F)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(F)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タイトル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人的資源スライド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21981" y="273553"/>
            <a:ext cx="6575719" cy="691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ユーザインタフェース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・その他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タイトル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人的資源スライド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lang="ja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40" y="1296683"/>
            <a:ext cx="2868868" cy="3827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22" y="1296683"/>
            <a:ext cx="2868868" cy="3827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35" y="1288302"/>
            <a:ext cx="2868868" cy="3827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23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21981" y="273553"/>
            <a:ext cx="6826544" cy="691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ユーザインタフェース・管理者画面①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タイトル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人的資源スライド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lang="ja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5" y="1288302"/>
            <a:ext cx="2297368" cy="3064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616" y="1288302"/>
            <a:ext cx="2297368" cy="3064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17" y="1288301"/>
            <a:ext cx="2297368" cy="3064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42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21981" y="273553"/>
            <a:ext cx="8055269" cy="691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ユーザインタフェース・管理者画面②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タイトル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人的資源スライド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lang="ja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479" y="1320735"/>
            <a:ext cx="2852993" cy="3805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56" y="1320735"/>
            <a:ext cx="2852993" cy="3805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727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21981" y="273553"/>
            <a:ext cx="6575719" cy="691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サーバサイド技術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3" name="画像 162" descr="これはパズルを組み立てる 2 人の手の画像です。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タイトル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人的資源スライド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lang="ja" dirty="0"/>
          </a:p>
        </p:txBody>
      </p:sp>
    </p:spTree>
    <p:extLst>
      <p:ext uri="{BB962C8B-B14F-4D97-AF65-F5344CB8AC3E}">
        <p14:creationId xmlns:p14="http://schemas.microsoft.com/office/powerpoint/2010/main" val="14560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データベース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タイトル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人的資源スライド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lang="ja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73" y="1105607"/>
            <a:ext cx="2298818" cy="171458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825" y="1156407"/>
            <a:ext cx="2451226" cy="198130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825" y="3419475"/>
            <a:ext cx="2794144" cy="295925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0" y="3386744"/>
            <a:ext cx="3124361" cy="322596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585" y="1134182"/>
            <a:ext cx="2781443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5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361950" y="4331033"/>
            <a:ext cx="621258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ja-JP" altLang="en-US" sz="5400" b="1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ありがとう</a:t>
            </a:r>
            <a:r>
              <a:rPr lang="ja-JP" altLang="en-US" sz="5400" b="1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ございま</a:t>
            </a:r>
            <a:r>
              <a:rPr lang="ja-JP" altLang="en-US" sz="5400" b="1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し</a:t>
            </a:r>
            <a:r>
              <a:rPr lang="ja-JP" altLang="en-US" sz="5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た</a:t>
            </a:r>
            <a:endParaRPr lang="ja-JP" altLang="en-US" sz="54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grpSp>
        <p:nvGrpSpPr>
          <p:cNvPr id="23" name="グループ 22" descr="これは抽象的図形の画像です。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フリーフォーム(F)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5" name="タイトル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人的資源スライド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lang="ja" dirty="0"/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2380587" y="218374"/>
            <a:ext cx="492578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ja-JP" altLang="en-US" sz="40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アジェンダ</a:t>
            </a:r>
            <a:endParaRPr lang="ja-JP" altLang="en-US" sz="40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9252" y="0"/>
            <a:ext cx="977" cy="66366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945315"/>
            <a:ext cx="4163483" cy="1881575"/>
            <a:chOff x="518433" y="1819049"/>
            <a:chExt cx="4163483" cy="1881575"/>
          </a:xfrm>
        </p:grpSpPr>
        <p:grpSp>
          <p:nvGrpSpPr>
            <p:cNvPr id="21" name="グループ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19049"/>
              <a:ext cx="4163483" cy="246221"/>
              <a:chOff x="518433" y="1978126"/>
              <a:chExt cx="4163483" cy="246221"/>
            </a:xfrm>
          </p:grpSpPr>
          <p:sp>
            <p:nvSpPr>
              <p:cNvPr id="6" name="長方形:角丸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" name="長方形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45721" y="1978126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ja-JP" altLang="en-US" sz="1600" dirty="0">
                    <a:solidFill>
                      <a:srgbClr val="00206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Segoe UI" panose="020B0502040204020203" pitchFamily="34" charset="0"/>
                  </a:rPr>
                  <a:t>システム方式</a:t>
                </a:r>
                <a:endPara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グループ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635557"/>
              <a:ext cx="4138083" cy="246221"/>
              <a:chOff x="518433" y="2577695"/>
              <a:chExt cx="4138083" cy="246221"/>
            </a:xfrm>
          </p:grpSpPr>
          <p:sp>
            <p:nvSpPr>
              <p:cNvPr id="9" name="長方形:角丸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58736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" name="長方形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20321" y="257769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ja-JP" altLang="en-US" sz="1600" dirty="0" smtClean="0">
                    <a:solidFill>
                      <a:srgbClr val="00206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Segoe UI" panose="020B0502040204020203" pitchFamily="34" charset="0"/>
                  </a:rPr>
                  <a:t>セキュリティ対策</a:t>
                </a:r>
                <a:endPara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グループ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452065"/>
              <a:ext cx="4160679" cy="248559"/>
              <a:chOff x="518433" y="3191189"/>
              <a:chExt cx="4160679" cy="248559"/>
            </a:xfrm>
          </p:grpSpPr>
          <p:sp>
            <p:nvSpPr>
              <p:cNvPr id="11" name="長方形:角丸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207452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2" name="長方形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42917" y="3191189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ja-JP" altLang="en-US" sz="1600" dirty="0" smtClean="0">
                    <a:solidFill>
                      <a:srgbClr val="00206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Segoe UI" panose="020B0502040204020203" pitchFamily="34" charset="0"/>
                  </a:rPr>
                  <a:t>ユーザインタフェース</a:t>
                </a:r>
                <a:endPara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円/楕円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6102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297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2" name="グループ 61" descr="これは紙に手書きしている女性の画像です。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フリーフォーム(F)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(F)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(F)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(F)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(F)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(F)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(F)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60" name="グループ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フリーフォーム(F)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" name="フリーフォーム(F)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54" name="フリーフォーム(F)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(F)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(F)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(F)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:図形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タイトル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人的資源スライド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lang="ja" dirty="0"/>
          </a:p>
        </p:txBody>
      </p:sp>
      <p:grpSp>
        <p:nvGrpSpPr>
          <p:cNvPr id="44" name="グループ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4417697"/>
            <a:ext cx="4159057" cy="1069324"/>
            <a:chOff x="536003" y="1459872"/>
            <a:chExt cx="4159057" cy="1069324"/>
          </a:xfrm>
        </p:grpSpPr>
        <p:grpSp>
          <p:nvGrpSpPr>
            <p:cNvPr id="59" name="グループ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36003" y="1459872"/>
              <a:ext cx="4159057" cy="1069324"/>
              <a:chOff x="536003" y="1618949"/>
              <a:chExt cx="4159057" cy="1069324"/>
            </a:xfrm>
          </p:grpSpPr>
          <p:sp>
            <p:nvSpPr>
              <p:cNvPr id="65" name="長方形:角丸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36003" y="161894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66" name="長方形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58865" y="2442052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ja-JP" altLang="en-US" sz="1600" dirty="0" smtClean="0">
                    <a:solidFill>
                      <a:srgbClr val="00206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Segoe UI" panose="020B0502040204020203" pitchFamily="34" charset="0"/>
                  </a:rPr>
                  <a:t>サーバサイド技術</a:t>
                </a:r>
                <a:endPara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" name="長方形:角丸 8">
              <a:extLst>
                <a:ext uri="{FF2B5EF4-FFF2-40B4-BE49-F238E27FC236}">
                  <a16:creationId xmlns:a16="http://schemas.microsoft.com/office/drawing/2014/main" id="{14FF47BA-9557-4442-8E2A-74A4F4AAD237}"/>
                </a:ext>
              </a:extLst>
            </p:cNvPr>
            <p:cNvSpPr/>
            <p:nvPr/>
          </p:nvSpPr>
          <p:spPr>
            <a:xfrm>
              <a:off x="536003" y="2282975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8" name="長方形:角丸 8">
            <a:extLst>
              <a:ext uri="{FF2B5EF4-FFF2-40B4-BE49-F238E27FC236}">
                <a16:creationId xmlns:a16="http://schemas.microsoft.com/office/drawing/2014/main" id="{14FF47BA-9557-4442-8E2A-74A4F4AAD237}"/>
              </a:ext>
            </a:extLst>
          </p:cNvPr>
          <p:cNvSpPr/>
          <p:nvPr/>
        </p:nvSpPr>
        <p:spPr>
          <a:xfrm>
            <a:off x="518433" y="600809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長方形 9">
            <a:extLst>
              <a:ext uri="{FF2B5EF4-FFF2-40B4-BE49-F238E27FC236}">
                <a16:creationId xmlns:a16="http://schemas.microsoft.com/office/drawing/2014/main" id="{B00C2221-E8A7-47E0-B2B2-5A6A32F96791}"/>
              </a:ext>
            </a:extLst>
          </p:cNvPr>
          <p:cNvSpPr/>
          <p:nvPr/>
        </p:nvSpPr>
        <p:spPr>
          <a:xfrm>
            <a:off x="1145719" y="5966313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ja-JP" altLang="en-US" sz="1600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データベース</a:t>
            </a:r>
            <a:endParaRPr lang="en-US" altLang="ja-JP" sz="1600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71" name="長方形:角丸 5">
            <a:extLst>
              <a:ext uri="{FF2B5EF4-FFF2-40B4-BE49-F238E27FC236}">
                <a16:creationId xmlns:a16="http://schemas.microsoft.com/office/drawing/2014/main" id="{6BFCD1AA-E1CA-41D6-8605-56AFEBE4EEE3}"/>
              </a:ext>
            </a:extLst>
          </p:cNvPr>
          <p:cNvSpPr/>
          <p:nvPr/>
        </p:nvSpPr>
        <p:spPr>
          <a:xfrm>
            <a:off x="517456" y="1128199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長方形 7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141295" y="4385288"/>
            <a:ext cx="353619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ja-JP" altLang="en-US" sz="20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内</a:t>
            </a:r>
            <a:r>
              <a:rPr lang="ja-JP" altLang="en-US" sz="2000" b="1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部</a:t>
            </a:r>
            <a:r>
              <a:rPr lang="ja-JP" altLang="en-US" sz="20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設計</a:t>
            </a:r>
            <a:endParaRPr lang="en-US" altLang="ja-JP" sz="20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75" name="長方形 7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126751" y="1107795"/>
            <a:ext cx="353619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ja-JP" altLang="en-US" sz="20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外部設計</a:t>
            </a:r>
            <a:endParaRPr lang="en-US" altLang="ja-JP" sz="20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1044281" y="1006353"/>
            <a:ext cx="6224717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ja-JP" altLang="en-US" sz="2400" b="1" i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サーバのハードウェアとソフトウェア</a:t>
            </a:r>
            <a:endParaRPr lang="ja-JP" altLang="en-US" sz="2400" b="1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システム方式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3" name="画像 162" descr="これはパズルを組み立てる 2 人の手の画像です。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タイトル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人的資源スライド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lang="ja" dirty="0"/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43" y="1658212"/>
            <a:ext cx="4102311" cy="2095608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54" y="3918034"/>
            <a:ext cx="3721291" cy="23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21981" y="273553"/>
            <a:ext cx="7126038" cy="691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クライアントのハードウェアとソフトウェア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及びネットワーク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構成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3" name="画像 162" descr="これはパズルを組み立てる 2 人の手の画像です。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タイトル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人的資源スライド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lang="ja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7" y="1517580"/>
            <a:ext cx="4737343" cy="412771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81" y="2184506"/>
            <a:ext cx="2679838" cy="142247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70" y="3606979"/>
            <a:ext cx="2679838" cy="14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21981" y="273553"/>
            <a:ext cx="6575719" cy="691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セキュリティ対策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3" name="画像 162" descr="これはパズルを組み立てる 2 人の手の画像です。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タイトル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人的資源スライド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lang="ja" dirty="0"/>
          </a:p>
        </p:txBody>
      </p:sp>
      <p:sp>
        <p:nvSpPr>
          <p:cNvPr id="6" name="長方形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692513" y="1258385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ja-JP" altLang="en-US" sz="1600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不正アクセス</a:t>
            </a:r>
            <a:endParaRPr lang="en-US" altLang="ja-JP" sz="1600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8" name="長方形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692513" y="2744285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ja-JP" altLang="en-US" sz="16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情報の盗聴</a:t>
            </a:r>
            <a:endParaRPr lang="en-US" altLang="ja-JP" sz="1600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9" name="長方形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692512" y="4230185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ja-JP" altLang="en-US" sz="1600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データの破壊・削除</a:t>
            </a:r>
            <a:endParaRPr lang="en-US" altLang="ja-JP" sz="1600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21981" y="273553"/>
            <a:ext cx="6575719" cy="691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ユーザインタフェース・画面の遷移図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3" name="画像 162" descr="これはパズルを組み立てる 2 人の手の画像です。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タイトル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人的資源スライド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lang="ja" dirty="0"/>
          </a:p>
        </p:txBody>
      </p:sp>
    </p:spTree>
    <p:extLst>
      <p:ext uri="{BB962C8B-B14F-4D97-AF65-F5344CB8AC3E}">
        <p14:creationId xmlns:p14="http://schemas.microsoft.com/office/powerpoint/2010/main" val="40531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21981" y="273553"/>
            <a:ext cx="7579019" cy="691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ユーザインタフェース・メニュー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初期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タイトル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人的資源スライド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lang="ja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39" y="1285688"/>
            <a:ext cx="2877861" cy="3839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84" y="1285688"/>
            <a:ext cx="2835647" cy="3782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69" y="1285688"/>
            <a:ext cx="2882332" cy="3845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69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21981" y="273553"/>
            <a:ext cx="6575719" cy="691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ユーザインタフェース・詳細画面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タイトル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人的資源スライド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lang="ja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46" y="1268508"/>
            <a:ext cx="2878935" cy="3840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64" y="1281208"/>
            <a:ext cx="2878935" cy="3840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31" y="1268508"/>
            <a:ext cx="2878935" cy="3840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35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21981" y="273553"/>
            <a:ext cx="6575719" cy="691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ユーザインタフェース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・マイページ画面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タイトル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人的資源スライド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lang="ja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32" y="1288301"/>
            <a:ext cx="2870914" cy="382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83" y="1275602"/>
            <a:ext cx="2870914" cy="382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66" y="1275600"/>
            <a:ext cx="2870914" cy="382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4287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85_TF33668227.potx" id="{6B028169-BEDA-44EC-A900-DBF191A6FF7C}" vid="{EF989F77-2368-44DC-834B-176E827CFA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24Slides から、人事管理</Template>
  <TotalTime>0</TotalTime>
  <Words>169</Words>
  <Application>Microsoft Office PowerPoint</Application>
  <PresentationFormat>ワイド画面</PresentationFormat>
  <Paragraphs>63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Meiryo UI</vt:lpstr>
      <vt:lpstr>Arial</vt:lpstr>
      <vt:lpstr>Segoe UI</vt:lpstr>
      <vt:lpstr>Office テーマ</vt:lpstr>
      <vt:lpstr>人的資源スライド 1</vt:lpstr>
      <vt:lpstr>人的資源スライド 2</vt:lpstr>
      <vt:lpstr>人的資源スライド 8</vt:lpstr>
      <vt:lpstr>人的資源スライド 8</vt:lpstr>
      <vt:lpstr>人的資源スライド 8</vt:lpstr>
      <vt:lpstr>人的資源スライド 8</vt:lpstr>
      <vt:lpstr>人的資源スライド 8</vt:lpstr>
      <vt:lpstr>人的資源スライド 8</vt:lpstr>
      <vt:lpstr>人的資源スライド 8</vt:lpstr>
      <vt:lpstr>人的資源スライド 8</vt:lpstr>
      <vt:lpstr>人的資源スライド 8</vt:lpstr>
      <vt:lpstr>人的資源スライド 8</vt:lpstr>
      <vt:lpstr>人的資源スライド 8</vt:lpstr>
      <vt:lpstr>人的資源スライド 8</vt:lpstr>
      <vt:lpstr>人的資源スライド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2019-05-22T01:00:29Z</dcterms:created>
  <dcterms:modified xsi:type="dcterms:W3CDTF">2019-05-22T02:59:48Z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