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Segoe UI" panose="020B0502040204020203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4A39F-6D68-4BFD-AD22-05BA046728B9}" v="42" dt="2024-03-19T13:20:03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7" d="100"/>
          <a:sy n="57" d="100"/>
        </p:scale>
        <p:origin x="6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Jaiswal" userId="8de4601bbf70c700" providerId="LiveId" clId="{AAE868EB-E899-994F-A81E-EF48D7EFF6B5}"/>
    <pc:docChg chg="custSel modSld">
      <pc:chgData name="Akash Jaiswal" userId="8de4601bbf70c700" providerId="LiveId" clId="{AAE868EB-E899-994F-A81E-EF48D7EFF6B5}" dt="2024-03-19T06:42:08.016" v="58" actId="313"/>
      <pc:docMkLst>
        <pc:docMk/>
      </pc:docMkLst>
      <pc:sldChg chg="modSp">
        <pc:chgData name="Akash Jaiswal" userId="8de4601bbf70c700" providerId="LiveId" clId="{AAE868EB-E899-994F-A81E-EF48D7EFF6B5}" dt="2024-03-19T06:42:08.016" v="58" actId="313"/>
        <pc:sldMkLst>
          <pc:docMk/>
          <pc:sldMk cId="0" sldId="265"/>
        </pc:sldMkLst>
        <pc:spChg chg="mod">
          <ac:chgData name="Akash Jaiswal" userId="8de4601bbf70c700" providerId="LiveId" clId="{AAE868EB-E899-994F-A81E-EF48D7EFF6B5}" dt="2024-03-19T06:42:08.016" v="58" actId="313"/>
          <ac:spMkLst>
            <pc:docMk/>
            <pc:sldMk cId="0" sldId="265"/>
            <ac:spMk id="18" creationId="{C7392740-7DBD-2F5A-1197-1CAA4EC189A2}"/>
          </ac:spMkLst>
        </pc:spChg>
        <pc:spChg chg="mod">
          <ac:chgData name="Akash Jaiswal" userId="8de4601bbf70c700" providerId="LiveId" clId="{AAE868EB-E899-994F-A81E-EF48D7EFF6B5}" dt="2024-03-19T06:38:51.999" v="28" actId="20577"/>
          <ac:spMkLst>
            <pc:docMk/>
            <pc:sldMk cId="0" sldId="265"/>
            <ac:spMk id="19" creationId="{0D4C7A9F-96D7-0405-6D83-8AF390900533}"/>
          </ac:spMkLst>
        </pc:spChg>
      </pc:sldChg>
    </pc:docChg>
  </pc:docChgLst>
  <pc:docChgLst>
    <pc:chgData name="Akash Jaiswal" userId="8de4601bbf70c700" providerId="Windows Live" clId="Web-{2734A39F-6D68-4BFD-AD22-05BA046728B9}"/>
    <pc:docChg chg="modSld">
      <pc:chgData name="Akash Jaiswal" userId="8de4601bbf70c700" providerId="Windows Live" clId="Web-{2734A39F-6D68-4BFD-AD22-05BA046728B9}" dt="2024-03-19T13:20:20.748" v="34" actId="1076"/>
      <pc:docMkLst>
        <pc:docMk/>
      </pc:docMkLst>
      <pc:sldChg chg="addSp delSp modSp">
        <pc:chgData name="Akash Jaiswal" userId="8de4601bbf70c700" providerId="Windows Live" clId="Web-{2734A39F-6D68-4BFD-AD22-05BA046728B9}" dt="2024-03-19T13:20:03.123" v="33" actId="1076"/>
        <pc:sldMkLst>
          <pc:docMk/>
          <pc:sldMk cId="0" sldId="262"/>
        </pc:sldMkLst>
        <pc:spChg chg="mod">
          <ac:chgData name="Akash Jaiswal" userId="8de4601bbf70c700" providerId="Windows Live" clId="Web-{2734A39F-6D68-4BFD-AD22-05BA046728B9}" dt="2024-03-19T13:19:32.717" v="27" actId="1076"/>
          <ac:spMkLst>
            <pc:docMk/>
            <pc:sldMk cId="0" sldId="262"/>
            <ac:spMk id="14" creationId="{866645C7-F3E9-839E-B88D-013CCAC6A8CD}"/>
          </ac:spMkLst>
        </pc:spChg>
        <pc:spChg chg="mod">
          <ac:chgData name="Akash Jaiswal" userId="8de4601bbf70c700" providerId="Windows Live" clId="Web-{2734A39F-6D68-4BFD-AD22-05BA046728B9}" dt="2024-03-19T13:20:03.123" v="33" actId="1076"/>
          <ac:spMkLst>
            <pc:docMk/>
            <pc:sldMk cId="0" sldId="262"/>
            <ac:spMk id="15" creationId="{9377CE6A-17A9-9944-19EC-E1528B1F8E18}"/>
          </ac:spMkLst>
        </pc:spChg>
        <pc:spChg chg="mod">
          <ac:chgData name="Akash Jaiswal" userId="8de4601bbf70c700" providerId="Windows Live" clId="Web-{2734A39F-6D68-4BFD-AD22-05BA046728B9}" dt="2024-03-19T13:19:51.702" v="32" actId="1076"/>
          <ac:spMkLst>
            <pc:docMk/>
            <pc:sldMk cId="0" sldId="262"/>
            <ac:spMk id="16" creationId="{6E3EC457-0800-D945-7309-55CBF09F2C86}"/>
          </ac:spMkLst>
        </pc:spChg>
        <pc:picChg chg="mod">
          <ac:chgData name="Akash Jaiswal" userId="8de4601bbf70c700" providerId="Windows Live" clId="Web-{2734A39F-6D68-4BFD-AD22-05BA046728B9}" dt="2024-03-19T13:19:35.139" v="28" actId="1076"/>
          <ac:picMkLst>
            <pc:docMk/>
            <pc:sldMk cId="0" sldId="262"/>
            <ac:picMk id="2" creationId="{00000000-0000-0000-0000-000000000000}"/>
          </ac:picMkLst>
        </pc:picChg>
        <pc:picChg chg="mod">
          <ac:chgData name="Akash Jaiswal" userId="8de4601bbf70c700" providerId="Windows Live" clId="Web-{2734A39F-6D68-4BFD-AD22-05BA046728B9}" dt="2024-03-19T13:19:37.561" v="29" actId="1076"/>
          <ac:picMkLst>
            <pc:docMk/>
            <pc:sldMk cId="0" sldId="262"/>
            <ac:picMk id="12" creationId="{00000000-0000-0000-0000-000000000000}"/>
          </ac:picMkLst>
        </pc:picChg>
        <pc:picChg chg="mod">
          <ac:chgData name="Akash Jaiswal" userId="8de4601bbf70c700" providerId="Windows Live" clId="Web-{2734A39F-6D68-4BFD-AD22-05BA046728B9}" dt="2024-03-19T13:19:21.014" v="23" actId="1076"/>
          <ac:picMkLst>
            <pc:docMk/>
            <pc:sldMk cId="0" sldId="262"/>
            <ac:picMk id="13" creationId="{00000000-0000-0000-0000-000000000000}"/>
          </ac:picMkLst>
        </pc:picChg>
        <pc:picChg chg="add del mod">
          <ac:chgData name="Akash Jaiswal" userId="8de4601bbf70c700" providerId="Windows Live" clId="Web-{2734A39F-6D68-4BFD-AD22-05BA046728B9}" dt="2024-03-19T13:19:00.670" v="17"/>
          <ac:picMkLst>
            <pc:docMk/>
            <pc:sldMk cId="0" sldId="262"/>
            <ac:picMk id="17" creationId="{58944C11-6CE3-CC72-1529-4F9BAAAAE096}"/>
          </ac:picMkLst>
        </pc:picChg>
      </pc:sldChg>
      <pc:sldChg chg="modSp">
        <pc:chgData name="Akash Jaiswal" userId="8de4601bbf70c700" providerId="Windows Live" clId="Web-{2734A39F-6D68-4BFD-AD22-05BA046728B9}" dt="2024-03-19T13:20:20.748" v="34" actId="1076"/>
        <pc:sldMkLst>
          <pc:docMk/>
          <pc:sldMk cId="2453851658" sldId="267"/>
        </pc:sldMkLst>
        <pc:graphicFrameChg chg="mod">
          <ac:chgData name="Akash Jaiswal" userId="8de4601bbf70c700" providerId="Windows Live" clId="Web-{2734A39F-6D68-4BFD-AD22-05BA046728B9}" dt="2024-03-19T13:20:20.748" v="34" actId="1076"/>
          <ac:graphicFrameMkLst>
            <pc:docMk/>
            <pc:sldMk cId="2453851658" sldId="267"/>
            <ac:graphicFrameMk id="27" creationId="{24CCC692-01E8-1232-F843-F785F68089F2}"/>
          </ac:graphicFrameMkLst>
        </pc:graphicFrameChg>
      </pc:sldChg>
    </pc:docChg>
  </pc:docChgLst>
  <pc:docChgLst>
    <pc:chgData name="Akash Jaiswal" userId="8de4601bbf70c700" providerId="Windows Live" clId="Web-{1C3E8D6B-C081-4AA4-B2DB-755E10079783}"/>
    <pc:docChg chg="modSld">
      <pc:chgData name="Akash Jaiswal" userId="8de4601bbf70c700" providerId="Windows Live" clId="Web-{1C3E8D6B-C081-4AA4-B2DB-755E10079783}" dt="2024-03-17T08:27:34.075" v="5" actId="14100"/>
      <pc:docMkLst>
        <pc:docMk/>
      </pc:docMkLst>
      <pc:sldChg chg="addSp delSp modSp">
        <pc:chgData name="Akash Jaiswal" userId="8de4601bbf70c700" providerId="Windows Live" clId="Web-{1C3E8D6B-C081-4AA4-B2DB-755E10079783}" dt="2024-03-17T08:27:34.075" v="5" actId="14100"/>
        <pc:sldMkLst>
          <pc:docMk/>
          <pc:sldMk cId="2453851658" sldId="267"/>
        </pc:sldMkLst>
        <pc:graphicFrameChg chg="add mod">
          <ac:chgData name="Akash Jaiswal" userId="8de4601bbf70c700" providerId="Windows Live" clId="Web-{1C3E8D6B-C081-4AA4-B2DB-755E10079783}" dt="2024-03-17T08:27:34.075" v="5" actId="14100"/>
          <ac:graphicFrameMkLst>
            <pc:docMk/>
            <pc:sldMk cId="2453851658" sldId="267"/>
            <ac:graphicFrameMk id="27" creationId="{24CCC692-01E8-1232-F843-F785F68089F2}"/>
          </ac:graphicFrameMkLst>
        </pc:graphicFrameChg>
        <pc:graphicFrameChg chg="del">
          <ac:chgData name="Akash Jaiswal" userId="8de4601bbf70c700" providerId="Windows Live" clId="Web-{1C3E8D6B-C081-4AA4-B2DB-755E10079783}" dt="2024-03-17T08:27:21.887" v="1"/>
          <ac:graphicFrameMkLst>
            <pc:docMk/>
            <pc:sldMk cId="2453851658" sldId="267"/>
            <ac:graphicFrameMk id="28" creationId="{24CCC692-01E8-1232-F843-F785F68089F2}"/>
          </ac:graphicFrameMkLst>
        </pc:graphicFrameChg>
      </pc:sldChg>
    </pc:docChg>
  </pc:docChgLst>
  <pc:docChgLst>
    <pc:chgData name="Akash Jaiswal" userId="8de4601bbf70c700" providerId="Windows Live" clId="Web-{AF2F52E2-02EB-40CA-92EA-EFC6FF7B0526}"/>
    <pc:docChg chg="addSld delSld modSld sldOrd">
      <pc:chgData name="Akash Jaiswal" userId="8de4601bbf70c700" providerId="Windows Live" clId="Web-{AF2F52E2-02EB-40CA-92EA-EFC6FF7B0526}" dt="2024-03-17T07:37:44.618" v="511"/>
      <pc:docMkLst>
        <pc:docMk/>
      </pc:docMkLst>
      <pc:sldChg chg="modSp">
        <pc:chgData name="Akash Jaiswal" userId="8de4601bbf70c700" providerId="Windows Live" clId="Web-{AF2F52E2-02EB-40CA-92EA-EFC6FF7B0526}" dt="2024-03-17T06:55:18.348" v="273" actId="20577"/>
        <pc:sldMkLst>
          <pc:docMk/>
          <pc:sldMk cId="0" sldId="256"/>
        </pc:sldMkLst>
        <pc:spChg chg="mod">
          <ac:chgData name="Akash Jaiswal" userId="8de4601bbf70c700" providerId="Windows Live" clId="Web-{AF2F52E2-02EB-40CA-92EA-EFC6FF7B0526}" dt="2024-03-17T06:55:18.348" v="273" actId="20577"/>
          <ac:spMkLst>
            <pc:docMk/>
            <pc:sldMk cId="0" sldId="256"/>
            <ac:spMk id="24" creationId="{00000000-0000-0000-0000-000000000000}"/>
          </ac:spMkLst>
        </pc:spChg>
      </pc:sldChg>
      <pc:sldChg chg="addSp delSp modSp">
        <pc:chgData name="Akash Jaiswal" userId="8de4601bbf70c700" providerId="Windows Live" clId="Web-{AF2F52E2-02EB-40CA-92EA-EFC6FF7B0526}" dt="2024-03-17T07:03:51.404" v="294" actId="20577"/>
        <pc:sldMkLst>
          <pc:docMk/>
          <pc:sldMk cId="0" sldId="258"/>
        </pc:sldMkLst>
        <pc:spChg chg="mod">
          <ac:chgData name="Akash Jaiswal" userId="8de4601bbf70c700" providerId="Windows Live" clId="Web-{AF2F52E2-02EB-40CA-92EA-EFC6FF7B0526}" dt="2024-03-17T07:01:43.464" v="281" actId="1076"/>
          <ac:spMkLst>
            <pc:docMk/>
            <pc:sldMk cId="0" sldId="258"/>
            <ac:spMk id="31" creationId="{00000000-0000-0000-0000-000000000000}"/>
          </ac:spMkLst>
        </pc:spChg>
        <pc:spChg chg="mod">
          <ac:chgData name="Akash Jaiswal" userId="8de4601bbf70c700" providerId="Windows Live" clId="Web-{AF2F52E2-02EB-40CA-92EA-EFC6FF7B0526}" dt="2024-03-17T07:03:51.404" v="294" actId="20577"/>
          <ac:spMkLst>
            <pc:docMk/>
            <pc:sldMk cId="0" sldId="258"/>
            <ac:spMk id="33" creationId="{00000000-0000-0000-0000-000000000000}"/>
          </ac:spMkLst>
        </pc:spChg>
        <pc:spChg chg="add mod">
          <ac:chgData name="Akash Jaiswal" userId="8de4601bbf70c700" providerId="Windows Live" clId="Web-{AF2F52E2-02EB-40CA-92EA-EFC6FF7B0526}" dt="2024-03-17T07:01:54.996" v="282" actId="1076"/>
          <ac:spMkLst>
            <pc:docMk/>
            <pc:sldMk cId="0" sldId="258"/>
            <ac:spMk id="34" creationId="{B8442222-2943-41C9-3BAB-00A594137A9A}"/>
          </ac:spMkLst>
        </pc:spChg>
        <pc:spChg chg="add del">
          <ac:chgData name="Akash Jaiswal" userId="8de4601bbf70c700" providerId="Windows Live" clId="Web-{AF2F52E2-02EB-40CA-92EA-EFC6FF7B0526}" dt="2024-03-17T07:02:23.262" v="286"/>
          <ac:spMkLst>
            <pc:docMk/>
            <pc:sldMk cId="0" sldId="258"/>
            <ac:spMk id="35" creationId="{9E9C289C-F406-403E-E8AF-97ABD0253978}"/>
          </ac:spMkLst>
        </pc:spChg>
        <pc:spChg chg="add del mod">
          <ac:chgData name="Akash Jaiswal" userId="8de4601bbf70c700" providerId="Windows Live" clId="Web-{AF2F52E2-02EB-40CA-92EA-EFC6FF7B0526}" dt="2024-03-17T07:03:10.700" v="291"/>
          <ac:spMkLst>
            <pc:docMk/>
            <pc:sldMk cId="0" sldId="258"/>
            <ac:spMk id="36" creationId="{72AA5A83-9632-6E80-6942-F172F60AE19F}"/>
          </ac:spMkLst>
        </pc:spChg>
        <pc:picChg chg="mod">
          <ac:chgData name="Akash Jaiswal" userId="8de4601bbf70c700" providerId="Windows Live" clId="Web-{AF2F52E2-02EB-40CA-92EA-EFC6FF7B0526}" dt="2024-03-17T07:02:43.450" v="287" actId="1076"/>
          <ac:picMkLst>
            <pc:docMk/>
            <pc:sldMk cId="0" sldId="258"/>
            <ac:picMk id="32" creationId="{00000000-0000-0000-0000-000000000000}"/>
          </ac:picMkLst>
        </pc:picChg>
      </pc:sldChg>
      <pc:sldChg chg="addSp delSp modSp">
        <pc:chgData name="Akash Jaiswal" userId="8de4601bbf70c700" providerId="Windows Live" clId="Web-{AF2F52E2-02EB-40CA-92EA-EFC6FF7B0526}" dt="2024-03-17T07:22:49.877" v="481" actId="14100"/>
        <pc:sldMkLst>
          <pc:docMk/>
          <pc:sldMk cId="0" sldId="259"/>
        </pc:sldMkLst>
        <pc:spChg chg="add del">
          <ac:chgData name="Akash Jaiswal" userId="8de4601bbf70c700" providerId="Windows Live" clId="Web-{AF2F52E2-02EB-40CA-92EA-EFC6FF7B0526}" dt="2024-03-17T07:21:55.986" v="474"/>
          <ac:spMkLst>
            <pc:docMk/>
            <pc:sldMk cId="0" sldId="259"/>
            <ac:spMk id="22" creationId="{55B4AE85-FBAE-CFA4-670C-C4ECD8BE8E5C}"/>
          </ac:spMkLst>
        </pc:spChg>
        <pc:spChg chg="add mod">
          <ac:chgData name="Akash Jaiswal" userId="8de4601bbf70c700" providerId="Windows Live" clId="Web-{AF2F52E2-02EB-40CA-92EA-EFC6FF7B0526}" dt="2024-03-17T07:22:49.877" v="481" actId="14100"/>
          <ac:spMkLst>
            <pc:docMk/>
            <pc:sldMk cId="0" sldId="259"/>
            <ac:spMk id="23" creationId="{9017473A-0EE0-F31B-5378-090FA265C43E}"/>
          </ac:spMkLst>
        </pc:spChg>
      </pc:sldChg>
      <pc:sldChg chg="addSp delSp modSp">
        <pc:chgData name="Akash Jaiswal" userId="8de4601bbf70c700" providerId="Windows Live" clId="Web-{AF2F52E2-02EB-40CA-92EA-EFC6FF7B0526}" dt="2024-03-17T06:46:50.183" v="143" actId="14100"/>
        <pc:sldMkLst>
          <pc:docMk/>
          <pc:sldMk cId="0" sldId="260"/>
        </pc:sldMkLst>
        <pc:spChg chg="mod">
          <ac:chgData name="Akash Jaiswal" userId="8de4601bbf70c700" providerId="Windows Live" clId="Web-{AF2F52E2-02EB-40CA-92EA-EFC6FF7B0526}" dt="2024-03-17T06:44:07.774" v="102" actId="1076"/>
          <ac:spMkLst>
            <pc:docMk/>
            <pc:sldMk cId="0" sldId="260"/>
            <ac:spMk id="20" creationId="{00000000-0000-0000-0000-000000000000}"/>
          </ac:spMkLst>
        </pc:spChg>
        <pc:spChg chg="del mod topLvl">
          <ac:chgData name="Akash Jaiswal" userId="8de4601bbf70c700" providerId="Windows Live" clId="Web-{AF2F52E2-02EB-40CA-92EA-EFC6FF7B0526}" dt="2024-03-17T06:39:56.894" v="74"/>
          <ac:spMkLst>
            <pc:docMk/>
            <pc:sldMk cId="0" sldId="260"/>
            <ac:spMk id="22" creationId="{00000000-0000-0000-0000-000000000000}"/>
          </ac:spMkLst>
        </pc:spChg>
        <pc:spChg chg="mod">
          <ac:chgData name="Akash Jaiswal" userId="8de4601bbf70c700" providerId="Windows Live" clId="Web-{AF2F52E2-02EB-40CA-92EA-EFC6FF7B0526}" dt="2024-03-17T06:30:45.711" v="7" actId="1076"/>
          <ac:spMkLst>
            <pc:docMk/>
            <pc:sldMk cId="0" sldId="260"/>
            <ac:spMk id="25" creationId="{00000000-0000-0000-0000-000000000000}"/>
          </ac:spMkLst>
        </pc:spChg>
        <pc:spChg chg="del topLvl">
          <ac:chgData name="Akash Jaiswal" userId="8de4601bbf70c700" providerId="Windows Live" clId="Web-{AF2F52E2-02EB-40CA-92EA-EFC6FF7B0526}" dt="2024-03-17T06:40:47.864" v="81"/>
          <ac:spMkLst>
            <pc:docMk/>
            <pc:sldMk cId="0" sldId="260"/>
            <ac:spMk id="27" creationId="{00000000-0000-0000-0000-000000000000}"/>
          </ac:spMkLst>
        </pc:spChg>
        <pc:spChg chg="add mod">
          <ac:chgData name="Akash Jaiswal" userId="8de4601bbf70c700" providerId="Windows Live" clId="Web-{AF2F52E2-02EB-40CA-92EA-EFC6FF7B0526}" dt="2024-03-17T06:46:50.183" v="143" actId="14100"/>
          <ac:spMkLst>
            <pc:docMk/>
            <pc:sldMk cId="0" sldId="260"/>
            <ac:spMk id="32" creationId="{3549982B-3FC0-9426-3130-48DF2B40C1C9}"/>
          </ac:spMkLst>
        </pc:spChg>
        <pc:spChg chg="add mod">
          <ac:chgData name="Akash Jaiswal" userId="8de4601bbf70c700" providerId="Windows Live" clId="Web-{AF2F52E2-02EB-40CA-92EA-EFC6FF7B0526}" dt="2024-03-17T06:41:28.521" v="86" actId="1076"/>
          <ac:spMkLst>
            <pc:docMk/>
            <pc:sldMk cId="0" sldId="260"/>
            <ac:spMk id="33" creationId="{406062ED-8519-C721-B37A-E0ECB9751E1A}"/>
          </ac:spMkLst>
        </pc:spChg>
        <pc:spChg chg="add del">
          <ac:chgData name="Akash Jaiswal" userId="8de4601bbf70c700" providerId="Windows Live" clId="Web-{AF2F52E2-02EB-40CA-92EA-EFC6FF7B0526}" dt="2024-03-17T06:41:33.318" v="88"/>
          <ac:spMkLst>
            <pc:docMk/>
            <pc:sldMk cId="0" sldId="260"/>
            <ac:spMk id="34" creationId="{84566C48-12FA-7E23-1726-C0CF476F2657}"/>
          </ac:spMkLst>
        </pc:spChg>
        <pc:spChg chg="add mod">
          <ac:chgData name="Akash Jaiswal" userId="8de4601bbf70c700" providerId="Windows Live" clId="Web-{AF2F52E2-02EB-40CA-92EA-EFC6FF7B0526}" dt="2024-03-17T06:46:19.557" v="139" actId="20577"/>
          <ac:spMkLst>
            <pc:docMk/>
            <pc:sldMk cId="0" sldId="260"/>
            <ac:spMk id="35" creationId="{59097875-6363-2E25-0352-8BC1576D6388}"/>
          </ac:spMkLst>
        </pc:spChg>
        <pc:spChg chg="add del">
          <ac:chgData name="Akash Jaiswal" userId="8de4601bbf70c700" providerId="Windows Live" clId="Web-{AF2F52E2-02EB-40CA-92EA-EFC6FF7B0526}" dt="2024-03-17T06:44:21.243" v="105"/>
          <ac:spMkLst>
            <pc:docMk/>
            <pc:sldMk cId="0" sldId="260"/>
            <ac:spMk id="36" creationId="{410EFC8F-CD75-5233-184A-1260A8D33642}"/>
          </ac:spMkLst>
        </pc:spChg>
        <pc:spChg chg="add mod">
          <ac:chgData name="Akash Jaiswal" userId="8de4601bbf70c700" providerId="Windows Live" clId="Web-{AF2F52E2-02EB-40CA-92EA-EFC6FF7B0526}" dt="2024-03-17T06:46:09.385" v="136" actId="20577"/>
          <ac:spMkLst>
            <pc:docMk/>
            <pc:sldMk cId="0" sldId="260"/>
            <ac:spMk id="37" creationId="{C662EFC4-CEC0-F0CF-7CF7-A6FDB95F6B26}"/>
          </ac:spMkLst>
        </pc:spChg>
        <pc:grpChg chg="mod">
          <ac:chgData name="Akash Jaiswal" userId="8de4601bbf70c700" providerId="Windows Live" clId="Web-{AF2F52E2-02EB-40CA-92EA-EFC6FF7B0526}" dt="2024-03-17T06:37:50.688" v="63" actId="1076"/>
          <ac:grpSpMkLst>
            <pc:docMk/>
            <pc:sldMk cId="0" sldId="260"/>
            <ac:grpSpMk id="16" creationId="{00000000-0000-0000-0000-000000000000}"/>
          </ac:grpSpMkLst>
        </pc:grpChg>
        <pc:grpChg chg="mod">
          <ac:chgData name="Akash Jaiswal" userId="8de4601bbf70c700" providerId="Windows Live" clId="Web-{AF2F52E2-02EB-40CA-92EA-EFC6FF7B0526}" dt="2024-03-17T06:44:03.273" v="101" actId="1076"/>
          <ac:grpSpMkLst>
            <pc:docMk/>
            <pc:sldMk cId="0" sldId="260"/>
            <ac:grpSpMk id="18" creationId="{00000000-0000-0000-0000-000000000000}"/>
          </ac:grpSpMkLst>
        </pc:grpChg>
        <pc:grpChg chg="del mod">
          <ac:chgData name="Akash Jaiswal" userId="8de4601bbf70c700" providerId="Windows Live" clId="Web-{AF2F52E2-02EB-40CA-92EA-EFC6FF7B0526}" dt="2024-03-17T06:39:56.894" v="74"/>
          <ac:grpSpMkLst>
            <pc:docMk/>
            <pc:sldMk cId="0" sldId="260"/>
            <ac:grpSpMk id="21" creationId="{00000000-0000-0000-0000-000000000000}"/>
          </ac:grpSpMkLst>
        </pc:grpChg>
        <pc:grpChg chg="mod">
          <ac:chgData name="Akash Jaiswal" userId="8de4601bbf70c700" providerId="Windows Live" clId="Web-{AF2F52E2-02EB-40CA-92EA-EFC6FF7B0526}" dt="2024-03-17T06:37:57.782" v="64" actId="1076"/>
          <ac:grpSpMkLst>
            <pc:docMk/>
            <pc:sldMk cId="0" sldId="260"/>
            <ac:grpSpMk id="23" creationId="{00000000-0000-0000-0000-000000000000}"/>
          </ac:grpSpMkLst>
        </pc:grpChg>
        <pc:grpChg chg="del mod">
          <ac:chgData name="Akash Jaiswal" userId="8de4601bbf70c700" providerId="Windows Live" clId="Web-{AF2F52E2-02EB-40CA-92EA-EFC6FF7B0526}" dt="2024-03-17T06:40:47.864" v="81"/>
          <ac:grpSpMkLst>
            <pc:docMk/>
            <pc:sldMk cId="0" sldId="260"/>
            <ac:grpSpMk id="26" creationId="{00000000-0000-0000-0000-000000000000}"/>
          </ac:grpSpMkLst>
        </pc:grpChg>
        <pc:grpChg chg="mod">
          <ac:chgData name="Akash Jaiswal" userId="8de4601bbf70c700" providerId="Windows Live" clId="Web-{AF2F52E2-02EB-40CA-92EA-EFC6FF7B0526}" dt="2024-03-17T06:44:14.008" v="103" actId="1076"/>
          <ac:grpSpMkLst>
            <pc:docMk/>
            <pc:sldMk cId="0" sldId="260"/>
            <ac:grpSpMk id="28" creationId="{00000000-0000-0000-0000-000000000000}"/>
          </ac:grpSpMkLst>
        </pc:grpChg>
      </pc:sldChg>
      <pc:sldChg chg="addSp delSp modSp">
        <pc:chgData name="Akash Jaiswal" userId="8de4601bbf70c700" providerId="Windows Live" clId="Web-{AF2F52E2-02EB-40CA-92EA-EFC6FF7B0526}" dt="2024-03-17T06:52:33.533" v="247" actId="1076"/>
        <pc:sldMkLst>
          <pc:docMk/>
          <pc:sldMk cId="0" sldId="261"/>
        </pc:sldMkLst>
        <pc:spChg chg="add mod">
          <ac:chgData name="Akash Jaiswal" userId="8de4601bbf70c700" providerId="Windows Live" clId="Web-{AF2F52E2-02EB-40CA-92EA-EFC6FF7B0526}" dt="2024-03-17T06:52:32.095" v="246" actId="1076"/>
          <ac:spMkLst>
            <pc:docMk/>
            <pc:sldMk cId="0" sldId="261"/>
            <ac:spMk id="39" creationId="{FE642FCE-63B9-9527-02A0-F56DE1DE5A8A}"/>
          </ac:spMkLst>
        </pc:spChg>
        <pc:spChg chg="add del mod">
          <ac:chgData name="Akash Jaiswal" userId="8de4601bbf70c700" providerId="Windows Live" clId="Web-{AF2F52E2-02EB-40CA-92EA-EFC6FF7B0526}" dt="2024-03-17T06:47:49.246" v="147"/>
          <ac:spMkLst>
            <pc:docMk/>
            <pc:sldMk cId="0" sldId="261"/>
            <ac:spMk id="40" creationId="{09FD50AA-E335-FA2F-4BF2-C8ACBD2435CC}"/>
          </ac:spMkLst>
        </pc:spChg>
        <pc:spChg chg="add del">
          <ac:chgData name="Akash Jaiswal" userId="8de4601bbf70c700" providerId="Windows Live" clId="Web-{AF2F52E2-02EB-40CA-92EA-EFC6FF7B0526}" dt="2024-03-17T06:47:58.637" v="149"/>
          <ac:spMkLst>
            <pc:docMk/>
            <pc:sldMk cId="0" sldId="261"/>
            <ac:spMk id="41" creationId="{E9B14811-B01C-F716-45FE-73C551958619}"/>
          </ac:spMkLst>
        </pc:spChg>
        <pc:spChg chg="add del">
          <ac:chgData name="Akash Jaiswal" userId="8de4601bbf70c700" providerId="Windows Live" clId="Web-{AF2F52E2-02EB-40CA-92EA-EFC6FF7B0526}" dt="2024-03-17T06:48:18.715" v="151"/>
          <ac:spMkLst>
            <pc:docMk/>
            <pc:sldMk cId="0" sldId="261"/>
            <ac:spMk id="42" creationId="{56C71EF5-A2A1-29C7-7C81-2B48D042F06A}"/>
          </ac:spMkLst>
        </pc:spChg>
        <pc:spChg chg="add mod">
          <ac:chgData name="Akash Jaiswal" userId="8de4601bbf70c700" providerId="Windows Live" clId="Web-{AF2F52E2-02EB-40CA-92EA-EFC6FF7B0526}" dt="2024-03-17T06:49:48.873" v="177" actId="1076"/>
          <ac:spMkLst>
            <pc:docMk/>
            <pc:sldMk cId="0" sldId="261"/>
            <ac:spMk id="43" creationId="{D8B5F274-7EDE-DCD3-FCCE-051F8AC7DB91}"/>
          </ac:spMkLst>
        </pc:spChg>
        <pc:spChg chg="add mod">
          <ac:chgData name="Akash Jaiswal" userId="8de4601bbf70c700" providerId="Windows Live" clId="Web-{AF2F52E2-02EB-40CA-92EA-EFC6FF7B0526}" dt="2024-03-17T06:52:26.501" v="245" actId="1076"/>
          <ac:spMkLst>
            <pc:docMk/>
            <pc:sldMk cId="0" sldId="261"/>
            <ac:spMk id="44" creationId="{E313ED8D-5AF7-4931-7AC4-4D08971FD7C9}"/>
          </ac:spMkLst>
        </pc:spChg>
        <pc:spChg chg="add mod">
          <ac:chgData name="Akash Jaiswal" userId="8de4601bbf70c700" providerId="Windows Live" clId="Web-{AF2F52E2-02EB-40CA-92EA-EFC6FF7B0526}" dt="2024-03-17T06:52:17.485" v="243" actId="1076"/>
          <ac:spMkLst>
            <pc:docMk/>
            <pc:sldMk cId="0" sldId="261"/>
            <ac:spMk id="45" creationId="{E05A16C1-8E19-B76E-9667-917C928C7159}"/>
          </ac:spMkLst>
        </pc:spChg>
        <pc:spChg chg="add del">
          <ac:chgData name="Akash Jaiswal" userId="8de4601bbf70c700" providerId="Windows Live" clId="Web-{AF2F52E2-02EB-40CA-92EA-EFC6FF7B0526}" dt="2024-03-17T06:51:41.094" v="227"/>
          <ac:spMkLst>
            <pc:docMk/>
            <pc:sldMk cId="0" sldId="261"/>
            <ac:spMk id="46" creationId="{43C97BB4-9ECD-E29C-7739-A27C419BD7AA}"/>
          </ac:spMkLst>
        </pc:spChg>
        <pc:spChg chg="add mod">
          <ac:chgData name="Akash Jaiswal" userId="8de4601bbf70c700" providerId="Windows Live" clId="Web-{AF2F52E2-02EB-40CA-92EA-EFC6FF7B0526}" dt="2024-03-17T06:52:21.814" v="244" actId="1076"/>
          <ac:spMkLst>
            <pc:docMk/>
            <pc:sldMk cId="0" sldId="261"/>
            <ac:spMk id="47" creationId="{976CF813-7E30-C756-0FDC-C1AE39C1B561}"/>
          </ac:spMkLst>
        </pc:spChg>
        <pc:grpChg chg="mod">
          <ac:chgData name="Akash Jaiswal" userId="8de4601bbf70c700" providerId="Windows Live" clId="Web-{AF2F52E2-02EB-40CA-92EA-EFC6FF7B0526}" dt="2024-03-17T06:52:33.533" v="247" actId="1076"/>
          <ac:grpSpMkLst>
            <pc:docMk/>
            <pc:sldMk cId="0" sldId="261"/>
            <ac:grpSpMk id="2" creationId="{00000000-0000-0000-0000-000000000000}"/>
          </ac:grpSpMkLst>
        </pc:grpChg>
      </pc:sldChg>
      <pc:sldChg chg="addSp delSp modSp">
        <pc:chgData name="Akash Jaiswal" userId="8de4601bbf70c700" providerId="Windows Live" clId="Web-{AF2F52E2-02EB-40CA-92EA-EFC6FF7B0526}" dt="2024-03-17T07:21:24.266" v="472" actId="1076"/>
        <pc:sldMkLst>
          <pc:docMk/>
          <pc:sldMk cId="0" sldId="262"/>
        </pc:sldMkLst>
        <pc:spChg chg="add mod">
          <ac:chgData name="Akash Jaiswal" userId="8de4601bbf70c700" providerId="Windows Live" clId="Web-{AF2F52E2-02EB-40CA-92EA-EFC6FF7B0526}" dt="2024-03-17T07:10:45.771" v="356" actId="1076"/>
          <ac:spMkLst>
            <pc:docMk/>
            <pc:sldMk cId="0" sldId="262"/>
            <ac:spMk id="14" creationId="{866645C7-F3E9-839E-B88D-013CCAC6A8CD}"/>
          </ac:spMkLst>
        </pc:spChg>
        <pc:spChg chg="add mod">
          <ac:chgData name="Akash Jaiswal" userId="8de4601bbf70c700" providerId="Windows Live" clId="Web-{AF2F52E2-02EB-40CA-92EA-EFC6FF7B0526}" dt="2024-03-17T07:10:15.348" v="347" actId="20577"/>
          <ac:spMkLst>
            <pc:docMk/>
            <pc:sldMk cId="0" sldId="262"/>
            <ac:spMk id="15" creationId="{9377CE6A-17A9-9944-19EC-E1528B1F8E18}"/>
          </ac:spMkLst>
        </pc:spChg>
        <pc:spChg chg="add mod">
          <ac:chgData name="Akash Jaiswal" userId="8de4601bbf70c700" providerId="Windows Live" clId="Web-{AF2F52E2-02EB-40CA-92EA-EFC6FF7B0526}" dt="2024-03-17T07:21:24.266" v="472" actId="1076"/>
          <ac:spMkLst>
            <pc:docMk/>
            <pc:sldMk cId="0" sldId="262"/>
            <ac:spMk id="16" creationId="{6E3EC457-0800-D945-7309-55CBF09F2C86}"/>
          </ac:spMkLst>
        </pc:spChg>
        <pc:graphicFrameChg chg="add del mod modGraphic">
          <ac:chgData name="Akash Jaiswal" userId="8de4601bbf70c700" providerId="Windows Live" clId="Web-{AF2F52E2-02EB-40CA-92EA-EFC6FF7B0526}" dt="2024-03-17T07:14:37.447" v="373"/>
          <ac:graphicFrameMkLst>
            <pc:docMk/>
            <pc:sldMk cId="0" sldId="262"/>
            <ac:graphicFrameMk id="18" creationId="{A05CA785-E34E-143F-025E-23F15436D4D4}"/>
          </ac:graphicFrameMkLst>
        </pc:graphicFrameChg>
        <pc:graphicFrameChg chg="add del mod modGraphic">
          <ac:chgData name="Akash Jaiswal" userId="8de4601bbf70c700" providerId="Windows Live" clId="Web-{AF2F52E2-02EB-40CA-92EA-EFC6FF7B0526}" dt="2024-03-17T07:15:22.557" v="385"/>
          <ac:graphicFrameMkLst>
            <pc:docMk/>
            <pc:sldMk cId="0" sldId="262"/>
            <ac:graphicFrameMk id="20" creationId="{CB331FA8-B62C-0178-065E-A07920EBD70B}"/>
          </ac:graphicFrameMkLst>
        </pc:graphicFrameChg>
      </pc:sldChg>
      <pc:sldChg chg="addSp delSp">
        <pc:chgData name="Akash Jaiswal" userId="8de4601bbf70c700" providerId="Windows Live" clId="Web-{AF2F52E2-02EB-40CA-92EA-EFC6FF7B0526}" dt="2024-03-17T07:34:05.927" v="490"/>
        <pc:sldMkLst>
          <pc:docMk/>
          <pc:sldMk cId="0" sldId="263"/>
        </pc:sldMkLst>
        <pc:spChg chg="add del">
          <ac:chgData name="Akash Jaiswal" userId="8de4601bbf70c700" providerId="Windows Live" clId="Web-{AF2F52E2-02EB-40CA-92EA-EFC6FF7B0526}" dt="2024-03-17T07:34:05.927" v="490"/>
          <ac:spMkLst>
            <pc:docMk/>
            <pc:sldMk cId="0" sldId="263"/>
            <ac:spMk id="29" creationId="{BD6E6CE6-8D26-542A-FDE3-AA2A37F3C87C}"/>
          </ac:spMkLst>
        </pc:spChg>
        <pc:graphicFrameChg chg="add del">
          <ac:chgData name="Akash Jaiswal" userId="8de4601bbf70c700" providerId="Windows Live" clId="Web-{AF2F52E2-02EB-40CA-92EA-EFC6FF7B0526}" dt="2024-03-17T07:32:49.425" v="483"/>
          <ac:graphicFrameMkLst>
            <pc:docMk/>
            <pc:sldMk cId="0" sldId="263"/>
            <ac:graphicFrameMk id="27" creationId="{6B49F00A-AF2B-49A5-A506-CA009DB2A6B0}"/>
          </ac:graphicFrameMkLst>
        </pc:graphicFrameChg>
        <pc:graphicFrameChg chg="add">
          <ac:chgData name="Akash Jaiswal" userId="8de4601bbf70c700" providerId="Windows Live" clId="Web-{AF2F52E2-02EB-40CA-92EA-EFC6FF7B0526}" dt="2024-03-17T07:33:34.489" v="488"/>
          <ac:graphicFrameMkLst>
            <pc:docMk/>
            <pc:sldMk cId="0" sldId="263"/>
            <ac:graphicFrameMk id="28" creationId="{BB610298-EEB7-47F5-8D68-D5032AAF5D77}"/>
          </ac:graphicFrameMkLst>
        </pc:graphicFrameChg>
      </pc:sldChg>
      <pc:sldChg chg="addSp modSp">
        <pc:chgData name="Akash Jaiswal" userId="8de4601bbf70c700" providerId="Windows Live" clId="Web-{AF2F52E2-02EB-40CA-92EA-EFC6FF7B0526}" dt="2024-03-17T07:37:36.774" v="510" actId="688"/>
        <pc:sldMkLst>
          <pc:docMk/>
          <pc:sldMk cId="0" sldId="265"/>
        </pc:sldMkLst>
        <pc:spChg chg="add mod">
          <ac:chgData name="Akash Jaiswal" userId="8de4601bbf70c700" providerId="Windows Live" clId="Web-{AF2F52E2-02EB-40CA-92EA-EFC6FF7B0526}" dt="2024-03-17T07:37:28.883" v="509" actId="1076"/>
          <ac:spMkLst>
            <pc:docMk/>
            <pc:sldMk cId="0" sldId="265"/>
            <ac:spMk id="17" creationId="{C6C3454B-728D-45C5-73F0-B233D8D4074D}"/>
          </ac:spMkLst>
        </pc:spChg>
        <pc:spChg chg="add mod">
          <ac:chgData name="Akash Jaiswal" userId="8de4601bbf70c700" providerId="Windows Live" clId="Web-{AF2F52E2-02EB-40CA-92EA-EFC6FF7B0526}" dt="2024-03-17T07:36:15.820" v="502" actId="1076"/>
          <ac:spMkLst>
            <pc:docMk/>
            <pc:sldMk cId="0" sldId="265"/>
            <ac:spMk id="18" creationId="{C7392740-7DBD-2F5A-1197-1CAA4EC189A2}"/>
          </ac:spMkLst>
        </pc:spChg>
        <pc:spChg chg="add mod">
          <ac:chgData name="Akash Jaiswal" userId="8de4601bbf70c700" providerId="Windows Live" clId="Web-{AF2F52E2-02EB-40CA-92EA-EFC6FF7B0526}" dt="2024-03-17T07:37:36.774" v="510" actId="688"/>
          <ac:spMkLst>
            <pc:docMk/>
            <pc:sldMk cId="0" sldId="265"/>
            <ac:spMk id="19" creationId="{0D4C7A9F-96D7-0405-6D83-8AF390900533}"/>
          </ac:spMkLst>
        </pc:spChg>
        <pc:grpChg chg="mod">
          <ac:chgData name="Akash Jaiswal" userId="8de4601bbf70c700" providerId="Windows Live" clId="Web-{AF2F52E2-02EB-40CA-92EA-EFC6FF7B0526}" dt="2024-03-17T07:35:00.146" v="494" actId="1076"/>
          <ac:grpSpMkLst>
            <pc:docMk/>
            <pc:sldMk cId="0" sldId="265"/>
            <ac:grpSpMk id="23" creationId="{F49CBA38-C879-499F-B0F5-691188949921}"/>
          </ac:grpSpMkLst>
        </pc:grpChg>
      </pc:sldChg>
      <pc:sldChg chg="addSp modSp ord">
        <pc:chgData name="Akash Jaiswal" userId="8de4601bbf70c700" providerId="Windows Live" clId="Web-{AF2F52E2-02EB-40CA-92EA-EFC6FF7B0526}" dt="2024-03-17T07:37:44.618" v="511"/>
        <pc:sldMkLst>
          <pc:docMk/>
          <pc:sldMk cId="2453851658" sldId="267"/>
        </pc:sldMkLst>
        <pc:graphicFrameChg chg="add mod">
          <ac:chgData name="Akash Jaiswal" userId="8de4601bbf70c700" providerId="Windows Live" clId="Web-{AF2F52E2-02EB-40CA-92EA-EFC6FF7B0526}" dt="2024-03-17T07:33:15.113" v="487" actId="1076"/>
          <ac:graphicFrameMkLst>
            <pc:docMk/>
            <pc:sldMk cId="2453851658" sldId="267"/>
            <ac:graphicFrameMk id="27" creationId="{6B49F00A-AF2B-49A5-A506-CA009DB2A6B0}"/>
          </ac:graphicFrameMkLst>
        </pc:graphicFrameChg>
      </pc:sldChg>
      <pc:sldChg chg="new del">
        <pc:chgData name="Akash Jaiswal" userId="8de4601bbf70c700" providerId="Windows Live" clId="Web-{AF2F52E2-02EB-40CA-92EA-EFC6FF7B0526}" dt="2024-03-17T06:44:53.493" v="108"/>
        <pc:sldMkLst>
          <pc:docMk/>
          <pc:sldMk cId="167662009" sldId="268"/>
        </pc:sldMkLst>
      </pc:sldChg>
    </pc:docChg>
  </pc:docChgLst>
  <pc:docChgLst>
    <pc:chgData name="Akash Jaiswal" userId="8de4601bbf70c700" providerId="Windows Live" clId="Web-{D11A282E-D43D-4F1B-9625-B4844EE501CA}"/>
    <pc:docChg chg="addSld delSld modSld">
      <pc:chgData name="Akash Jaiswal" userId="8de4601bbf70c700" providerId="Windows Live" clId="Web-{D11A282E-D43D-4F1B-9625-B4844EE501CA}" dt="2024-03-17T08:26:13.591" v="81" actId="1076"/>
      <pc:docMkLst>
        <pc:docMk/>
      </pc:docMkLst>
      <pc:sldChg chg="addSp delSp modSp">
        <pc:chgData name="Akash Jaiswal" userId="8de4601bbf70c700" providerId="Windows Live" clId="Web-{D11A282E-D43D-4F1B-9625-B4844EE501CA}" dt="2024-03-17T08:06:52.359" v="64" actId="1076"/>
        <pc:sldMkLst>
          <pc:docMk/>
          <pc:sldMk cId="0" sldId="263"/>
        </pc:sldMkLst>
        <pc:spChg chg="add mod">
          <ac:chgData name="Akash Jaiswal" userId="8de4601bbf70c700" providerId="Windows Live" clId="Web-{D11A282E-D43D-4F1B-9625-B4844EE501CA}" dt="2024-03-17T07:51:06.744" v="56" actId="1076"/>
          <ac:spMkLst>
            <pc:docMk/>
            <pc:sldMk cId="0" sldId="263"/>
            <ac:spMk id="31" creationId="{39DE0822-17F2-3FF5-8B18-7202ECE31C9F}"/>
          </ac:spMkLst>
        </pc:spChg>
        <pc:graphicFrameChg chg="add del mod">
          <ac:chgData name="Akash Jaiswal" userId="8de4601bbf70c700" providerId="Windows Live" clId="Web-{D11A282E-D43D-4F1B-9625-B4844EE501CA}" dt="2024-03-17T07:47:31.161" v="10"/>
          <ac:graphicFrameMkLst>
            <pc:docMk/>
            <pc:sldMk cId="0" sldId="263"/>
            <ac:graphicFrameMk id="27" creationId="{21338E8B-C9DE-1E90-7849-44D168480481}"/>
          </ac:graphicFrameMkLst>
        </pc:graphicFrameChg>
        <pc:graphicFrameChg chg="del">
          <ac:chgData name="Akash Jaiswal" userId="8de4601bbf70c700" providerId="Windows Live" clId="Web-{D11A282E-D43D-4F1B-9625-B4844EE501CA}" dt="2024-03-17T07:40:49.496" v="0"/>
          <ac:graphicFrameMkLst>
            <pc:docMk/>
            <pc:sldMk cId="0" sldId="263"/>
            <ac:graphicFrameMk id="28" creationId="{BB610298-EEB7-47F5-8D68-D5032AAF5D77}"/>
          </ac:graphicFrameMkLst>
        </pc:graphicFrameChg>
        <pc:graphicFrameChg chg="add del mod">
          <ac:chgData name="Akash Jaiswal" userId="8de4601bbf70c700" providerId="Windows Live" clId="Web-{D11A282E-D43D-4F1B-9625-B4844EE501CA}" dt="2024-03-17T07:49:37.383" v="24"/>
          <ac:graphicFrameMkLst>
            <pc:docMk/>
            <pc:sldMk cId="0" sldId="263"/>
            <ac:graphicFrameMk id="29" creationId="{21338E8B-C9DE-1E90-7849-44D168480481}"/>
          </ac:graphicFrameMkLst>
        </pc:graphicFrameChg>
        <pc:graphicFrameChg chg="add mod">
          <ac:chgData name="Akash Jaiswal" userId="8de4601bbf70c700" providerId="Windows Live" clId="Web-{D11A282E-D43D-4F1B-9625-B4844EE501CA}" dt="2024-03-17T08:06:52.359" v="64" actId="1076"/>
          <ac:graphicFrameMkLst>
            <pc:docMk/>
            <pc:sldMk cId="0" sldId="263"/>
            <ac:graphicFrameMk id="30" creationId="{21338E8B-C9DE-1E90-7849-44D168480481}"/>
          </ac:graphicFrameMkLst>
        </pc:graphicFrameChg>
      </pc:sldChg>
      <pc:sldChg chg="addSp delSp modSp">
        <pc:chgData name="Akash Jaiswal" userId="8de4601bbf70c700" providerId="Windows Live" clId="Web-{D11A282E-D43D-4F1B-9625-B4844EE501CA}" dt="2024-03-17T08:26:13.591" v="81" actId="1076"/>
        <pc:sldMkLst>
          <pc:docMk/>
          <pc:sldMk cId="2453851658" sldId="267"/>
        </pc:sldMkLst>
        <pc:graphicFrameChg chg="add del mod">
          <ac:chgData name="Akash Jaiswal" userId="8de4601bbf70c700" providerId="Windows Live" clId="Web-{D11A282E-D43D-4F1B-9625-B4844EE501CA}" dt="2024-03-17T08:25:52.231" v="73"/>
          <ac:graphicFrameMkLst>
            <pc:docMk/>
            <pc:sldMk cId="2453851658" sldId="267"/>
            <ac:graphicFrameMk id="27" creationId="{24CCC692-01E8-1232-F843-F785F68089F2}"/>
          </ac:graphicFrameMkLst>
        </pc:graphicFrameChg>
        <pc:graphicFrameChg chg="del mod">
          <ac:chgData name="Akash Jaiswal" userId="8de4601bbf70c700" providerId="Windows Live" clId="Web-{D11A282E-D43D-4F1B-9625-B4844EE501CA}" dt="2024-03-17T08:05:37.201" v="58"/>
          <ac:graphicFrameMkLst>
            <pc:docMk/>
            <pc:sldMk cId="2453851658" sldId="267"/>
            <ac:graphicFrameMk id="27" creationId="{6B49F00A-AF2B-49A5-A506-CA009DB2A6B0}"/>
          </ac:graphicFrameMkLst>
        </pc:graphicFrameChg>
        <pc:graphicFrameChg chg="add mod">
          <ac:chgData name="Akash Jaiswal" userId="8de4601bbf70c700" providerId="Windows Live" clId="Web-{D11A282E-D43D-4F1B-9625-B4844EE501CA}" dt="2024-03-17T08:26:13.591" v="81" actId="1076"/>
          <ac:graphicFrameMkLst>
            <pc:docMk/>
            <pc:sldMk cId="2453851658" sldId="267"/>
            <ac:graphicFrameMk id="28" creationId="{24CCC692-01E8-1232-F843-F785F68089F2}"/>
          </ac:graphicFrameMkLst>
        </pc:graphicFrameChg>
        <pc:picChg chg="add del mod modCrop">
          <ac:chgData name="Akash Jaiswal" userId="8de4601bbf70c700" providerId="Windows Live" clId="Web-{D11A282E-D43D-4F1B-9625-B4844EE501CA}" dt="2024-03-17T08:05:58.077" v="62"/>
          <ac:picMkLst>
            <pc:docMk/>
            <pc:sldMk cId="2453851658" sldId="267"/>
            <ac:picMk id="28" creationId="{01CCD349-2A66-A58F-629F-2EC0D44E8F4C}"/>
          </ac:picMkLst>
        </pc:picChg>
      </pc:sldChg>
      <pc:sldChg chg="add del replId">
        <pc:chgData name="Akash Jaiswal" userId="8de4601bbf70c700" providerId="Windows Live" clId="Web-{D11A282E-D43D-4F1B-9625-B4844EE501CA}" dt="2024-03-17T07:47:59.224" v="12"/>
        <pc:sldMkLst>
          <pc:docMk/>
          <pc:sldMk cId="3273704593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de4601bbf70c700/Task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de4601bbf70c700/Task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Categories by Scrores</a:t>
            </a:r>
          </a:p>
        </c:rich>
      </c:tx>
      <c:overlay val="0"/>
      <c:spPr>
        <a:solidFill>
          <a:srgbClr val="FFFFFF"/>
        </a:solidFill>
        <a:ln>
          <a:solidFill>
            <a:srgbClr val="4472C4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ln>
              <a:solidFill>
                <a:srgbClr val="002060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00206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5C-4DBA-AD20-73FF644147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rgbClr val="00206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5C-4DBA-AD20-73FF644147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206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C85C-4DBA-AD20-73FF644147D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206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7-C85C-4DBA-AD20-73FF644147D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rgbClr val="00206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9-C85C-4DBA-AD20-73FF644147DC}"/>
              </c:ext>
            </c:extLst>
          </c:dPt>
          <c:dLbls>
            <c:spPr>
              <a:noFill/>
              <a:ln w="25400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'[Task 1.xlsx]in'!$N$3:$N$7</c:f>
              <c:strCache>
                <c:ptCount val="5"/>
                <c:pt idx="0">
                  <c:v>1.Animals</c:v>
                </c:pt>
                <c:pt idx="1">
                  <c:v>2.Science</c:v>
                </c:pt>
                <c:pt idx="2">
                  <c:v>3.Healthy Eating</c:v>
                </c:pt>
                <c:pt idx="3">
                  <c:v>4.Technology</c:v>
                </c:pt>
                <c:pt idx="4">
                  <c:v>5.Food</c:v>
                </c:pt>
              </c:strCache>
            </c:strRef>
          </c:cat>
          <c:val>
            <c:numRef>
              <c:f>'[Task 1.xlsx]in'!$P$3:$P$7</c:f>
              <c:numCache>
                <c:formatCode>0.00</c:formatCode>
                <c:ptCount val="5"/>
                <c:pt idx="0">
                  <c:v>21.364488751332342</c:v>
                </c:pt>
                <c:pt idx="1">
                  <c:v>20.282370912490098</c:v>
                </c:pt>
                <c:pt idx="2">
                  <c:v>19.761118995913201</c:v>
                </c:pt>
                <c:pt idx="3">
                  <c:v>19.589838295058794</c:v>
                </c:pt>
                <c:pt idx="4">
                  <c:v>19.002183045205566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85C-4DBA-AD20-73FF644147D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949300087489071"/>
          <c:y val="2.54629982842339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FFFF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'[Task 1.xlsx]in'!$N$3:$N$7</c:f>
              <c:strCache>
                <c:ptCount val="5"/>
                <c:pt idx="0">
                  <c:v>1.Animals</c:v>
                </c:pt>
                <c:pt idx="1">
                  <c:v>2.Science</c:v>
                </c:pt>
                <c:pt idx="2">
                  <c:v>3.Healthy Eating</c:v>
                </c:pt>
                <c:pt idx="3">
                  <c:v>4.Technology</c:v>
                </c:pt>
                <c:pt idx="4">
                  <c:v>5.Food</c:v>
                </c:pt>
              </c:strCache>
            </c:strRef>
          </c:cat>
          <c:val>
            <c:numRef>
              <c:f>'[Task 1.xlsx]in'!$O$3:$O$7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4F-4F6E-AADB-F5AB2456C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1730695"/>
        <c:axId val="1071732743"/>
      </c:barChart>
      <c:catAx>
        <c:axId val="1071730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1732743"/>
        <c:crosses val="autoZero"/>
        <c:auto val="1"/>
        <c:lblAlgn val="ctr"/>
        <c:lblOffset val="100"/>
        <c:noMultiLvlLbl val="0"/>
      </c:catAx>
      <c:valAx>
        <c:axId val="1071732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1730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568717597829661"/>
          <c:y val="3.4754195051461267E-2"/>
          <c:w val="0.17909432617219143"/>
          <c:h val="8.4270252735262036E-2"/>
        </c:manualLayout>
      </c:layout>
      <c:overlay val="0"/>
      <c:spPr>
        <a:solidFill>
          <a:srgbClr val="FFFFFF"/>
        </a:solidFill>
        <a:ln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FFFFFF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109218" y="2783981"/>
            <a:ext cx="7989576" cy="4270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spc="-105">
                <a:solidFill>
                  <a:srgbClr val="FFFFFF"/>
                </a:solidFill>
                <a:latin typeface="Graphik Regular"/>
              </a:rPr>
              <a:t>Data Analysis</a:t>
            </a:r>
            <a:endParaRPr lang="en-US" sz="9600" spc="-105" err="1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algn="ctr">
              <a:lnSpc>
                <a:spcPts val="11059"/>
              </a:lnSpc>
            </a:pPr>
            <a:r>
              <a:rPr lang="en-US" sz="9600" spc="-105" dirty="0">
                <a:solidFill>
                  <a:srgbClr val="FFFFFF"/>
                </a:solidFill>
                <a:latin typeface="Graphik Regular"/>
              </a:rPr>
              <a:t> &amp;</a:t>
            </a:r>
            <a:endParaRPr lang="en-US" sz="96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algn="ctr">
              <a:lnSpc>
                <a:spcPts val="11059"/>
              </a:lnSpc>
            </a:pPr>
            <a:r>
              <a:rPr lang="en-US" sz="9600" spc="-105" dirty="0" err="1">
                <a:solidFill>
                  <a:srgbClr val="FFFFFF"/>
                </a:solidFill>
                <a:latin typeface="Graphik Regular"/>
              </a:rPr>
              <a:t>Visualisation</a:t>
            </a:r>
            <a:endParaRPr lang="en-US" sz="9600" spc="-105" dirty="0" err="1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332451" y="7006432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6C3454B-728D-45C5-73F0-B233D8D4074D}"/>
              </a:ext>
            </a:extLst>
          </p:cNvPr>
          <p:cNvSpPr txBox="1"/>
          <p:nvPr/>
        </p:nvSpPr>
        <p:spPr>
          <a:xfrm>
            <a:off x="11326091" y="7013863"/>
            <a:ext cx="604750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Segoe UI"/>
              </a:rPr>
              <a:t>NEXT STEPS</a:t>
            </a:r>
            <a:r>
              <a:rPr lang="en-US" sz="2400">
                <a:cs typeface="Segoe UI"/>
              </a:rPr>
              <a:t>​</a:t>
            </a:r>
          </a:p>
          <a:p>
            <a:r>
              <a:rPr lang="en-US" sz="2400">
                <a:cs typeface="Segoe UI"/>
              </a:rPr>
              <a:t>​</a:t>
            </a:r>
          </a:p>
          <a:p>
            <a:pPr algn="just"/>
            <a:r>
              <a:rPr lang="en-US" sz="2400">
                <a:cs typeface="Segoe UI"/>
              </a:rPr>
              <a:t>This  ad-hoc analysis is insightful, but it’s time to take this analysis into large scale production for real-time understanding of your business. We can show you how to do this.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392740-7DBD-2F5A-1197-1CAA4EC189A2}"/>
              </a:ext>
            </a:extLst>
          </p:cNvPr>
          <p:cNvSpPr txBox="1"/>
          <p:nvPr/>
        </p:nvSpPr>
        <p:spPr>
          <a:xfrm>
            <a:off x="11201400" y="3605645"/>
            <a:ext cx="662940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Segoe UI"/>
              </a:rPr>
              <a:t>INSIGHT</a:t>
            </a:r>
            <a:r>
              <a:rPr lang="en-US" sz="2400" dirty="0">
                <a:cs typeface="Segoe UI"/>
              </a:rPr>
              <a:t>​</a:t>
            </a:r>
          </a:p>
          <a:p>
            <a:r>
              <a:rPr lang="en-US" sz="2400" dirty="0">
                <a:cs typeface="Segoe UI"/>
              </a:rPr>
              <a:t>​</a:t>
            </a:r>
          </a:p>
          <a:p>
            <a:pPr algn="just"/>
            <a:r>
              <a:rPr lang="en-US" sz="2400" dirty="0">
                <a:cs typeface="Segoe UI"/>
              </a:rPr>
              <a:t>Food is a common theme with the top 5 Categories with “</a:t>
            </a:r>
            <a:r>
              <a:rPr lang="en-IN" sz="2400">
                <a:cs typeface="Segoe UI"/>
              </a:rPr>
              <a:t>Health Eating”</a:t>
            </a:r>
            <a:r>
              <a:rPr lang="en-US" sz="2400">
                <a:cs typeface="Segoe UI"/>
              </a:rPr>
              <a:t> </a:t>
            </a:r>
            <a:r>
              <a:rPr lang="en-US" sz="2400" dirty="0">
                <a:cs typeface="Segoe UI"/>
              </a:rPr>
              <a:t>ranking the highest. This may give an indication to the audience within your user base. You could use the insight to create a campaign and work with healthy eating brands to boots user engagement.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4C7A9F-96D7-0405-6D83-8AF390900533}"/>
              </a:ext>
            </a:extLst>
          </p:cNvPr>
          <p:cNvSpPr txBox="1"/>
          <p:nvPr/>
        </p:nvSpPr>
        <p:spPr>
          <a:xfrm rot="-10800000" flipV="1">
            <a:off x="11201400" y="1201238"/>
            <a:ext cx="631767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Segoe UI"/>
              </a:rPr>
              <a:t>ANALYSIS</a:t>
            </a:r>
            <a:r>
              <a:rPr lang="en-US" sz="2400" dirty="0">
                <a:cs typeface="Segoe UI"/>
              </a:rPr>
              <a:t>​</a:t>
            </a:r>
          </a:p>
          <a:p>
            <a:r>
              <a:rPr lang="en-US" sz="2400" dirty="0">
                <a:cs typeface="Segoe UI"/>
              </a:rPr>
              <a:t>​</a:t>
            </a:r>
            <a:endParaRPr lang="en-IN" sz="2400" dirty="0">
              <a:cs typeface="Segoe UI"/>
            </a:endParaRPr>
          </a:p>
          <a:p>
            <a:r>
              <a:rPr lang="en-IN" sz="2400" dirty="0">
                <a:cs typeface="Segoe UI"/>
              </a:rPr>
              <a:t>Animal</a:t>
            </a:r>
            <a:r>
              <a:rPr lang="en-US" sz="2400" dirty="0">
                <a:cs typeface="Segoe UI"/>
              </a:rPr>
              <a:t> and </a:t>
            </a:r>
            <a:r>
              <a:rPr lang="en-IN" sz="2400" dirty="0">
                <a:cs typeface="Segoe UI"/>
              </a:rPr>
              <a:t>Science</a:t>
            </a:r>
            <a:r>
              <a:rPr lang="en-US" sz="2400" dirty="0">
                <a:cs typeface="Segoe UI"/>
              </a:rPr>
              <a:t>  are the most popular categories of content showing that people enjoy “real-life” and “factual” content the most.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207580" y="1905321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421939" y="1908939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/>
              </a:rPr>
              <a:t>Project Recap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442222-2943-41C9-3BAB-00A594137A9A}"/>
              </a:ext>
            </a:extLst>
          </p:cNvPr>
          <p:cNvSpPr txBox="1"/>
          <p:nvPr/>
        </p:nvSpPr>
        <p:spPr>
          <a:xfrm>
            <a:off x="8435777" y="2753774"/>
            <a:ext cx="725285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alibri"/>
                <a:cs typeface="Calibri"/>
              </a:rPr>
              <a:t>Social Buzz is a fast growing technology unicorn that need to adapt quickly to </a:t>
            </a:r>
            <a:r>
              <a:rPr lang="en-US" sz="2800" err="1">
                <a:latin typeface="Calibri"/>
                <a:cs typeface="Calibri"/>
              </a:rPr>
              <a:t>it’s</a:t>
            </a:r>
            <a:r>
              <a:rPr lang="en-US" sz="2800">
                <a:latin typeface="Calibri"/>
                <a:cs typeface="Calibri"/>
              </a:rPr>
              <a:t> </a:t>
            </a:r>
            <a:r>
              <a:rPr lang="en-US" sz="2800" err="1">
                <a:latin typeface="Calibri"/>
                <a:cs typeface="Calibri"/>
              </a:rPr>
              <a:t>globle</a:t>
            </a:r>
            <a:r>
              <a:rPr lang="en-US" sz="2800">
                <a:latin typeface="Calibri"/>
                <a:cs typeface="Calibri"/>
              </a:rPr>
              <a:t> scale.</a:t>
            </a:r>
          </a:p>
          <a:p>
            <a:r>
              <a:rPr lang="en-US" sz="2800" dirty="0">
                <a:latin typeface="Calibri"/>
                <a:cs typeface="Calibri"/>
              </a:rPr>
              <a:t>Accenture has begun a 3 month POC focusing on these tasks: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800" dirty="0">
                <a:latin typeface="Calibri"/>
                <a:cs typeface="Calibri"/>
              </a:rPr>
              <a:t>An audit of Social Buzz’s  big data practice </a:t>
            </a:r>
          </a:p>
          <a:p>
            <a:pPr marL="342900" indent="-342900">
              <a:buFont typeface="Arial,Sans-Serif"/>
              <a:buChar char="•"/>
            </a:pPr>
            <a:r>
              <a:rPr lang="en-US" sz="2800" dirty="0">
                <a:latin typeface="Calibri"/>
                <a:cs typeface="Calibri"/>
              </a:rPr>
              <a:t>Recommendations for a successful IPO</a:t>
            </a:r>
          </a:p>
          <a:p>
            <a:pPr marL="342900" indent="-342900">
              <a:buFont typeface="Arial,Sans-Serif"/>
              <a:buChar char="•"/>
            </a:pPr>
            <a:r>
              <a:rPr lang="en-US" sz="2800" dirty="0">
                <a:latin typeface="Calibri"/>
                <a:cs typeface="Calibri"/>
              </a:rPr>
              <a:t>Analysis to find Social Buzz’s top 5 most popular categories of content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17473A-0EE0-F31B-5378-090FA265C43E}"/>
              </a:ext>
            </a:extLst>
          </p:cNvPr>
          <p:cNvSpPr txBox="1"/>
          <p:nvPr/>
        </p:nvSpPr>
        <p:spPr>
          <a:xfrm>
            <a:off x="4183161" y="3555149"/>
            <a:ext cx="544994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bg1"/>
                </a:solidFill>
                <a:cs typeface="Calibri"/>
              </a:rPr>
              <a:t>Over </a:t>
            </a:r>
            <a:r>
              <a:rPr lang="en-US" sz="3600" u="sng">
                <a:solidFill>
                  <a:schemeClr val="bg1"/>
                </a:solidFill>
                <a:cs typeface="Calibri"/>
              </a:rPr>
              <a:t>100000</a:t>
            </a:r>
            <a:r>
              <a:rPr lang="en-US" sz="3600">
                <a:solidFill>
                  <a:schemeClr val="bg1"/>
                </a:solidFill>
                <a:cs typeface="Calibri"/>
              </a:rPr>
              <a:t> posts per day</a:t>
            </a:r>
            <a:endParaRPr lang="en-US" sz="3600">
              <a:cs typeface="Calibri"/>
            </a:endParaRPr>
          </a:p>
          <a:p>
            <a:endParaRPr lang="en-US" sz="3600" dirty="0">
              <a:cs typeface="Calibri"/>
            </a:endParaRPr>
          </a:p>
          <a:p>
            <a:r>
              <a:rPr lang="en-US" sz="3600" u="sng">
                <a:solidFill>
                  <a:schemeClr val="bg1"/>
                </a:solidFill>
                <a:cs typeface="Calibri"/>
              </a:rPr>
              <a:t>36,500,000 </a:t>
            </a:r>
            <a:r>
              <a:rPr lang="en-US" sz="3600">
                <a:solidFill>
                  <a:schemeClr val="bg1"/>
                </a:solidFill>
                <a:cs typeface="Calibri"/>
              </a:rPr>
              <a:t>pieces of content per year!</a:t>
            </a:r>
            <a:endParaRPr lang="en-US" sz="3600">
              <a:cs typeface="Calibri"/>
            </a:endParaRPr>
          </a:p>
          <a:p>
            <a:endParaRPr lang="en-US" sz="3600" dirty="0">
              <a:cs typeface="Calibri"/>
            </a:endParaRPr>
          </a:p>
          <a:p>
            <a:endParaRPr lang="en-US" sz="3600" dirty="0"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But how to Capitalize on it when there is so much?</a:t>
            </a:r>
            <a:endParaRPr lang="en-US" sz="240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u="sng" dirty="0">
                <a:solidFill>
                  <a:schemeClr val="bg1"/>
                </a:solidFill>
                <a:cs typeface="Calibri"/>
              </a:rPr>
              <a:t>Analysis to find Social Buzz’s top 5 most popular categories of content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430942" y="896658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247123" y="4068789"/>
            <a:ext cx="2195316" cy="2125443"/>
            <a:chOff x="-46916" y="119185"/>
            <a:chExt cx="6566033" cy="6357048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-46916" y="126247"/>
              <a:ext cx="6350001" cy="6349986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0954315" y="860928"/>
            <a:ext cx="2187334" cy="2126172"/>
            <a:chOff x="-23042" y="119185"/>
            <a:chExt cx="6542158" cy="6359229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35196" y="128427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239475" y="6659144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49982B-3FC0-9426-3130-48DF2B40C1C9}"/>
              </a:ext>
            </a:extLst>
          </p:cNvPr>
          <p:cNvSpPr txBox="1"/>
          <p:nvPr/>
        </p:nvSpPr>
        <p:spPr>
          <a:xfrm>
            <a:off x="13802408" y="1219928"/>
            <a:ext cx="373452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DM Sans"/>
                <a:ea typeface="DM Sans"/>
                <a:cs typeface="DM Sans"/>
              </a:rPr>
              <a:t>Andrew Fleming (Chief Technical Architect)</a:t>
            </a:r>
            <a:endParaRPr 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6062ED-8519-C721-B37A-E0ECB9751E1A}"/>
              </a:ext>
            </a:extLst>
          </p:cNvPr>
          <p:cNvSpPr txBox="1"/>
          <p:nvPr/>
        </p:nvSpPr>
        <p:spPr>
          <a:xfrm>
            <a:off x="13597871" y="4099304"/>
            <a:ext cx="3241963" cy="1433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097875-6363-2E25-0352-8BC1576D6388}"/>
              </a:ext>
            </a:extLst>
          </p:cNvPr>
          <p:cNvSpPr txBox="1"/>
          <p:nvPr/>
        </p:nvSpPr>
        <p:spPr>
          <a:xfrm>
            <a:off x="13798397" y="4480304"/>
            <a:ext cx="324196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DM Sans"/>
                <a:ea typeface="DM Sans"/>
                <a:cs typeface="DM Sans"/>
              </a:rPr>
              <a:t>Marcus </a:t>
            </a:r>
            <a:r>
              <a:rPr lang="en-US" sz="2800" err="1">
                <a:latin typeface="DM Sans"/>
                <a:ea typeface="DM Sans"/>
                <a:cs typeface="DM Sans"/>
              </a:rPr>
              <a:t>Rompton</a:t>
            </a:r>
            <a:r>
              <a:rPr lang="en-US" sz="2800" dirty="0">
                <a:latin typeface="DM Sans"/>
                <a:ea typeface="DM Sans"/>
                <a:cs typeface="DM Sans"/>
              </a:rPr>
              <a:t> (Senior Principle),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62EFC4-CEC0-F0CF-7CF7-A6FDB95F6B26}"/>
              </a:ext>
            </a:extLst>
          </p:cNvPr>
          <p:cNvSpPr txBox="1"/>
          <p:nvPr/>
        </p:nvSpPr>
        <p:spPr>
          <a:xfrm>
            <a:off x="13903036" y="7158606"/>
            <a:ext cx="361439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Calibri"/>
              </a:rPr>
              <a:t>My Self – Akash Jaiswal</a:t>
            </a:r>
            <a:endParaRPr lang="en-US"/>
          </a:p>
          <a:p>
            <a:pPr algn="ctr"/>
            <a:r>
              <a:rPr lang="en-US" sz="2800" dirty="0">
                <a:cs typeface="Calibri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0769" y="676317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642FCE-63B9-9527-02A0-F56DE1DE5A8A}"/>
              </a:ext>
            </a:extLst>
          </p:cNvPr>
          <p:cNvSpPr txBox="1"/>
          <p:nvPr/>
        </p:nvSpPr>
        <p:spPr>
          <a:xfrm>
            <a:off x="4143785" y="1583429"/>
            <a:ext cx="43018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Data Understanding</a:t>
            </a:r>
            <a:endParaRPr 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B5F274-7EDE-DCD3-FCCE-051F8AC7DB91}"/>
              </a:ext>
            </a:extLst>
          </p:cNvPr>
          <p:cNvSpPr txBox="1"/>
          <p:nvPr/>
        </p:nvSpPr>
        <p:spPr>
          <a:xfrm>
            <a:off x="11266115" y="8013578"/>
            <a:ext cx="46447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Uncover Insight</a:t>
            </a:r>
            <a:endParaRPr lang="en-US" sz="3600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13ED8D-5AF7-4931-7AC4-4D08971FD7C9}"/>
              </a:ext>
            </a:extLst>
          </p:cNvPr>
          <p:cNvSpPr txBox="1"/>
          <p:nvPr/>
        </p:nvSpPr>
        <p:spPr>
          <a:xfrm>
            <a:off x="5795757" y="3181988"/>
            <a:ext cx="43641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Data cleaning</a:t>
            </a:r>
            <a:endParaRPr lang="en-US" sz="3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5A16C1-8E19-B76E-9667-917C928C7159}"/>
              </a:ext>
            </a:extLst>
          </p:cNvPr>
          <p:cNvSpPr txBox="1"/>
          <p:nvPr/>
        </p:nvSpPr>
        <p:spPr>
          <a:xfrm>
            <a:off x="7949045" y="4809715"/>
            <a:ext cx="38654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Data Modeling</a:t>
            </a:r>
            <a:endParaRPr lang="en-US" sz="3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6CF813-7E30-C756-0FDC-C1AE39C1B561}"/>
              </a:ext>
            </a:extLst>
          </p:cNvPr>
          <p:cNvSpPr txBox="1"/>
          <p:nvPr/>
        </p:nvSpPr>
        <p:spPr>
          <a:xfrm>
            <a:off x="9407418" y="6403898"/>
            <a:ext cx="34913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Data Analysis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6645C7-F3E9-839E-B88D-013CCAC6A8CD}"/>
              </a:ext>
            </a:extLst>
          </p:cNvPr>
          <p:cNvSpPr txBox="1"/>
          <p:nvPr/>
        </p:nvSpPr>
        <p:spPr>
          <a:xfrm>
            <a:off x="2126490" y="4409028"/>
            <a:ext cx="2743200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cs typeface="Calibri"/>
              </a:rPr>
              <a:t>16</a:t>
            </a:r>
            <a:endParaRPr lang="en-US">
              <a:cs typeface="Calibri"/>
            </a:endParaRPr>
          </a:p>
          <a:p>
            <a:pPr algn="ctr"/>
            <a:r>
              <a:rPr lang="en-US" sz="3200" dirty="0">
                <a:cs typeface="Calibri"/>
              </a:rPr>
              <a:t> Unique Categories</a:t>
            </a:r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7CE6A-17A9-9944-19EC-E1528B1F8E18}"/>
              </a:ext>
            </a:extLst>
          </p:cNvPr>
          <p:cNvSpPr txBox="1"/>
          <p:nvPr/>
        </p:nvSpPr>
        <p:spPr>
          <a:xfrm>
            <a:off x="6789525" y="4278025"/>
            <a:ext cx="3927763" cy="1908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cs typeface="Calibri"/>
              </a:rPr>
              <a:t>February</a:t>
            </a:r>
          </a:p>
          <a:p>
            <a:pPr algn="ctr"/>
            <a:r>
              <a:rPr lang="en-US" sz="3200" dirty="0">
                <a:cs typeface="Calibri"/>
              </a:rPr>
              <a:t>Month with</a:t>
            </a:r>
          </a:p>
          <a:p>
            <a:pPr algn="ctr"/>
            <a:r>
              <a:rPr lang="en-US" sz="3200" dirty="0">
                <a:cs typeface="Calibri"/>
              </a:rPr>
              <a:t> most posts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3EC457-0800-D945-7309-55CBF09F2C86}"/>
              </a:ext>
            </a:extLst>
          </p:cNvPr>
          <p:cNvSpPr txBox="1"/>
          <p:nvPr/>
        </p:nvSpPr>
        <p:spPr>
          <a:xfrm>
            <a:off x="11934443" y="3168396"/>
            <a:ext cx="4139955" cy="3046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Top 5 Category :-</a:t>
            </a:r>
          </a:p>
          <a:p>
            <a:pPr marL="342900" indent="-342900">
              <a:buAutoNum type="arabicPeriod"/>
            </a:pPr>
            <a:r>
              <a:rPr lang="en-US" sz="3200" dirty="0">
                <a:cs typeface="Calibri"/>
              </a:rPr>
              <a:t>Animal</a:t>
            </a:r>
          </a:p>
          <a:p>
            <a:pPr marL="342900" indent="-342900">
              <a:buAutoNum type="arabicPeriod"/>
            </a:pPr>
            <a:r>
              <a:rPr lang="en-US" sz="3200" dirty="0">
                <a:cs typeface="Calibri"/>
              </a:rPr>
              <a:t>Science</a:t>
            </a:r>
          </a:p>
          <a:p>
            <a:pPr marL="342900" indent="-342900">
              <a:buAutoNum type="arabicPeriod"/>
            </a:pPr>
            <a:r>
              <a:rPr lang="en-US" sz="3200" dirty="0">
                <a:cs typeface="Calibri"/>
              </a:rPr>
              <a:t>Healthy Eating</a:t>
            </a:r>
          </a:p>
          <a:p>
            <a:pPr marL="342900" indent="-342900">
              <a:buAutoNum type="arabicPeriod"/>
            </a:pPr>
            <a:r>
              <a:rPr lang="en-US" sz="3200" dirty="0">
                <a:cs typeface="Calibri"/>
              </a:rPr>
              <a:t>Technology </a:t>
            </a:r>
          </a:p>
          <a:p>
            <a:pPr marL="342900" indent="-342900">
              <a:buAutoNum type="arabicPeriod"/>
            </a:pPr>
            <a:r>
              <a:rPr lang="en-US" sz="3200" dirty="0">
                <a:cs typeface="Calibri"/>
              </a:rPr>
              <a:t>Food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4CCC692-01E8-1232-F843-F785F68089F2}"/>
              </a:ext>
              <a:ext uri="{147F2762-F138-4A5C-976F-8EAC2B608ADB}">
                <a16:predDERef xmlns:a16="http://schemas.microsoft.com/office/drawing/2014/main" pred="{21338E8B-C9DE-1E90-7849-44D1684804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046441"/>
              </p:ext>
            </p:extLst>
          </p:nvPr>
        </p:nvGraphicFramePr>
        <p:xfrm>
          <a:off x="2209240" y="1392330"/>
          <a:ext cx="13884088" cy="66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21338E8B-C9DE-1E90-7849-44D168480481}"/>
              </a:ext>
              <a:ext uri="{147F2762-F138-4A5C-976F-8EAC2B608ADB}">
                <a16:predDERef xmlns:a16="http://schemas.microsoft.com/office/drawing/2014/main" pred="{F5F940F9-0E03-13CA-8B4C-92CC45C8B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979847"/>
              </p:ext>
            </p:extLst>
          </p:nvPr>
        </p:nvGraphicFramePr>
        <p:xfrm>
          <a:off x="2750484" y="2080652"/>
          <a:ext cx="14062261" cy="728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9DE0822-17F2-3FF5-8B18-7202ECE31C9F}"/>
              </a:ext>
            </a:extLst>
          </p:cNvPr>
          <p:cNvSpPr txBox="1"/>
          <p:nvPr/>
        </p:nvSpPr>
        <p:spPr>
          <a:xfrm>
            <a:off x="7264858" y="1547383"/>
            <a:ext cx="66593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cs typeface="Calibri"/>
              </a:rPr>
              <a:t>Top 5 Categories</a:t>
            </a:r>
            <a:endParaRPr lang="en-US" sz="4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</Words>
  <Application>Microsoft Office PowerPoint</Application>
  <PresentationFormat>Custom</PresentationFormat>
  <Paragraphs>43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Akash Jaiswal</cp:lastModifiedBy>
  <cp:revision>331</cp:revision>
  <dcterms:created xsi:type="dcterms:W3CDTF">2006-08-16T00:00:00Z</dcterms:created>
  <dcterms:modified xsi:type="dcterms:W3CDTF">2024-03-19T13:20:30Z</dcterms:modified>
  <dc:identifier>DAEhDyfaYKE</dc:identifier>
</cp:coreProperties>
</file>