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4245991"/>
                </a:lnTo>
                <a:lnTo>
                  <a:pt x="10966450" y="4367784"/>
                </a:lnTo>
                <a:lnTo>
                  <a:pt x="10196195" y="4470273"/>
                </a:lnTo>
                <a:lnTo>
                  <a:pt x="9942449" y="4498340"/>
                </a:lnTo>
                <a:lnTo>
                  <a:pt x="9429242" y="4549140"/>
                </a:lnTo>
                <a:lnTo>
                  <a:pt x="8922893" y="4591304"/>
                </a:lnTo>
                <a:lnTo>
                  <a:pt x="8671433" y="4608830"/>
                </a:lnTo>
                <a:lnTo>
                  <a:pt x="7921498" y="4648835"/>
                </a:lnTo>
                <a:lnTo>
                  <a:pt x="7186168" y="4671695"/>
                </a:lnTo>
                <a:lnTo>
                  <a:pt x="6468872" y="4680077"/>
                </a:lnTo>
                <a:lnTo>
                  <a:pt x="6002020" y="4678299"/>
                </a:lnTo>
                <a:lnTo>
                  <a:pt x="5104257" y="4659122"/>
                </a:lnTo>
                <a:lnTo>
                  <a:pt x="4462653" y="4633341"/>
                </a:lnTo>
                <a:lnTo>
                  <a:pt x="3284080" y="4560062"/>
                </a:lnTo>
                <a:lnTo>
                  <a:pt x="2587117" y="4502150"/>
                </a:lnTo>
                <a:lnTo>
                  <a:pt x="1974723" y="4439031"/>
                </a:lnTo>
                <a:lnTo>
                  <a:pt x="1451483" y="4378198"/>
                </a:lnTo>
                <a:lnTo>
                  <a:pt x="859409" y="4301363"/>
                </a:lnTo>
                <a:lnTo>
                  <a:pt x="476377" y="42431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VQOuIzexcAo3X2hU7Tr4MsTLULC-Jvf/view?usp=share_li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385696" y="2018828"/>
            <a:ext cx="9240774" cy="3107261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94615" marR="292735" algn="ctr">
              <a:spcBef>
                <a:spcPts val="760"/>
              </a:spcBef>
            </a:pPr>
            <a:br>
              <a:rPr lang="en-IN" sz="1800" spc="-204" dirty="0">
                <a:solidFill>
                  <a:srgbClr val="7E7E7E"/>
                </a:solidFill>
                <a:latin typeface="Verdana"/>
                <a:cs typeface="Verdana"/>
              </a:rPr>
            </a:br>
            <a:br>
              <a:rPr lang="en-IN" sz="1800" spc="-204" dirty="0">
                <a:solidFill>
                  <a:srgbClr val="7E7E7E"/>
                </a:solidFill>
                <a:latin typeface="Verdana"/>
                <a:cs typeface="Verdana"/>
              </a:rPr>
            </a:br>
            <a:r>
              <a:rPr lang="en-IN" sz="5400" spc="-10" dirty="0">
                <a:latin typeface="Verdana"/>
                <a:cs typeface="Verdana"/>
              </a:rPr>
              <a:t>Hea</a:t>
            </a:r>
            <a:r>
              <a:rPr lang="en-IN" sz="5400" dirty="0">
                <a:latin typeface="Verdana"/>
                <a:cs typeface="Verdana"/>
              </a:rPr>
              <a:t>rt</a:t>
            </a:r>
            <a:r>
              <a:rPr lang="en-IN" sz="5400" spc="-120" dirty="0">
                <a:latin typeface="Verdana"/>
                <a:cs typeface="Verdana"/>
              </a:rPr>
              <a:t> </a:t>
            </a:r>
            <a:r>
              <a:rPr lang="en-IN" sz="5400" spc="-5" dirty="0">
                <a:latin typeface="Verdana"/>
                <a:cs typeface="Verdana"/>
              </a:rPr>
              <a:t>D</a:t>
            </a:r>
            <a:r>
              <a:rPr lang="en-IN" sz="5400" spc="25" dirty="0">
                <a:latin typeface="Verdana"/>
                <a:cs typeface="Verdana"/>
              </a:rPr>
              <a:t>i</a:t>
            </a:r>
            <a:r>
              <a:rPr lang="en-IN" sz="5400" spc="-5" dirty="0">
                <a:latin typeface="Verdana"/>
                <a:cs typeface="Verdana"/>
              </a:rPr>
              <a:t>s</a:t>
            </a:r>
            <a:r>
              <a:rPr lang="en-IN" sz="5400" spc="-10" dirty="0">
                <a:latin typeface="Verdana"/>
                <a:cs typeface="Verdana"/>
              </a:rPr>
              <a:t>ea</a:t>
            </a:r>
            <a:r>
              <a:rPr lang="en-IN" sz="5400" spc="-5" dirty="0">
                <a:latin typeface="Verdana"/>
                <a:cs typeface="Verdana"/>
              </a:rPr>
              <a:t>s</a:t>
            </a:r>
            <a:r>
              <a:rPr lang="en-IN" sz="5400" dirty="0">
                <a:latin typeface="Verdana"/>
                <a:cs typeface="Verdana"/>
              </a:rPr>
              <a:t>e</a:t>
            </a:r>
            <a:r>
              <a:rPr lang="en-IN" sz="5400" spc="-145" dirty="0">
                <a:latin typeface="Verdana"/>
                <a:cs typeface="Verdana"/>
              </a:rPr>
              <a:t> </a:t>
            </a:r>
            <a:r>
              <a:rPr lang="en-IN" sz="5400" spc="5" dirty="0">
                <a:latin typeface="Verdana"/>
                <a:cs typeface="Verdana"/>
              </a:rPr>
              <a:t>D</a:t>
            </a:r>
            <a:r>
              <a:rPr lang="en-IN" sz="5400" spc="20" dirty="0">
                <a:latin typeface="Verdana"/>
                <a:cs typeface="Verdana"/>
              </a:rPr>
              <a:t>i</a:t>
            </a:r>
            <a:r>
              <a:rPr lang="en-IN" sz="5400" spc="-10" dirty="0">
                <a:latin typeface="Verdana"/>
                <a:cs typeface="Verdana"/>
              </a:rPr>
              <a:t>a</a:t>
            </a:r>
            <a:r>
              <a:rPr lang="en-IN" sz="5400" dirty="0">
                <a:latin typeface="Verdana"/>
                <a:cs typeface="Verdana"/>
              </a:rPr>
              <a:t>g</a:t>
            </a:r>
            <a:r>
              <a:rPr lang="en-IN" sz="5400" spc="-10" dirty="0">
                <a:latin typeface="Verdana"/>
                <a:cs typeface="Verdana"/>
              </a:rPr>
              <a:t>n</a:t>
            </a:r>
            <a:r>
              <a:rPr lang="en-IN" sz="5400" dirty="0">
                <a:latin typeface="Verdana"/>
                <a:cs typeface="Verdana"/>
              </a:rPr>
              <a:t>o</a:t>
            </a:r>
            <a:r>
              <a:rPr lang="en-IN" sz="5400" spc="-5" dirty="0">
                <a:latin typeface="Verdana"/>
                <a:cs typeface="Verdana"/>
              </a:rPr>
              <a:t>s</a:t>
            </a:r>
            <a:r>
              <a:rPr lang="en-IN" sz="5400" spc="-15" dirty="0">
                <a:latin typeface="Verdana"/>
                <a:cs typeface="Verdana"/>
              </a:rPr>
              <a:t>t</a:t>
            </a:r>
            <a:r>
              <a:rPr lang="en-IN" sz="5400" spc="20" dirty="0">
                <a:latin typeface="Verdana"/>
                <a:cs typeface="Verdana"/>
              </a:rPr>
              <a:t>i</a:t>
            </a:r>
            <a:r>
              <a:rPr lang="en-IN" sz="5400" dirty="0">
                <a:latin typeface="Verdana"/>
                <a:cs typeface="Verdana"/>
              </a:rPr>
              <a:t>c</a:t>
            </a:r>
            <a:r>
              <a:rPr lang="en-IN" sz="5400" spc="-155" dirty="0">
                <a:latin typeface="Verdana"/>
                <a:cs typeface="Verdana"/>
              </a:rPr>
              <a:t> </a:t>
            </a:r>
            <a:r>
              <a:rPr lang="en-IN" sz="5400" dirty="0">
                <a:latin typeface="Verdana"/>
                <a:cs typeface="Verdana"/>
              </a:rPr>
              <a:t>–</a:t>
            </a:r>
            <a:r>
              <a:rPr lang="en-IN" sz="5400" spc="-130" dirty="0">
                <a:latin typeface="Verdana"/>
                <a:cs typeface="Verdana"/>
              </a:rPr>
              <a:t> </a:t>
            </a:r>
            <a:r>
              <a:rPr lang="en-IN" sz="5400" spc="20" dirty="0">
                <a:latin typeface="Verdana"/>
                <a:cs typeface="Verdana"/>
              </a:rPr>
              <a:t>A</a:t>
            </a:r>
            <a:r>
              <a:rPr lang="en-IN" sz="5400" spc="-10" dirty="0">
                <a:latin typeface="Verdana"/>
                <a:cs typeface="Verdana"/>
              </a:rPr>
              <a:t>na</a:t>
            </a:r>
            <a:r>
              <a:rPr lang="en-IN" sz="5400" spc="10" dirty="0">
                <a:latin typeface="Verdana"/>
                <a:cs typeface="Verdana"/>
              </a:rPr>
              <a:t>l</a:t>
            </a:r>
            <a:r>
              <a:rPr lang="en-IN" sz="5400" spc="-5" dirty="0">
                <a:latin typeface="Verdana"/>
                <a:cs typeface="Verdana"/>
              </a:rPr>
              <a:t>y</a:t>
            </a:r>
            <a:r>
              <a:rPr lang="en-IN" sz="5400" spc="-10" dirty="0">
                <a:latin typeface="Verdana"/>
                <a:cs typeface="Verdana"/>
              </a:rPr>
              <a:t>s</a:t>
            </a:r>
            <a:r>
              <a:rPr lang="en-IN" sz="5400" spc="20" dirty="0">
                <a:latin typeface="Verdana"/>
                <a:cs typeface="Verdana"/>
              </a:rPr>
              <a:t>i</a:t>
            </a:r>
            <a:r>
              <a:rPr lang="en-IN" sz="5400" dirty="0">
                <a:latin typeface="Verdana"/>
                <a:cs typeface="Verdana"/>
              </a:rPr>
              <a:t>s</a:t>
            </a:r>
            <a:br>
              <a:rPr lang="en-IN" sz="5400" dirty="0">
                <a:latin typeface="Verdana"/>
                <a:cs typeface="Verdana"/>
              </a:rPr>
            </a:br>
            <a:br>
              <a:rPr lang="en-IN" sz="1800" spc="-204" dirty="0">
                <a:solidFill>
                  <a:srgbClr val="7E7E7E"/>
                </a:solidFill>
                <a:latin typeface="Verdana"/>
                <a:cs typeface="Verdana"/>
              </a:rPr>
            </a:br>
            <a:endParaRPr sz="18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73979" y="360452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0CC5CA-0673-94F8-C08D-072568A97238}"/>
              </a:ext>
            </a:extLst>
          </p:cNvPr>
          <p:cNvSpPr txBox="1"/>
          <p:nvPr/>
        </p:nvSpPr>
        <p:spPr>
          <a:xfrm>
            <a:off x="4623815" y="547946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Akash Jaiwal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-44067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Blood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6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mehow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ue 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70.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50" dirty="0">
              <a:latin typeface="Verdana"/>
              <a:cs typeface="Verdana"/>
            </a:endParaRPr>
          </a:p>
          <a:p>
            <a:pPr marL="299085" marR="4470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S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mi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erol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55" dirty="0">
                <a:latin typeface="Verdana"/>
                <a:cs typeface="Verdana"/>
              </a:rPr>
              <a:t>e 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crea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5</a:t>
            </a:r>
            <a:r>
              <a:rPr sz="1400" spc="-105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60.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0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bse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80" dirty="0">
                <a:latin typeface="Verdana"/>
                <a:cs typeface="Verdana"/>
              </a:rPr>
              <a:t>S</a:t>
            </a:r>
            <a:r>
              <a:rPr sz="1400" spc="-25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depre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n 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creases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3</a:t>
            </a:r>
            <a:r>
              <a:rPr sz="1400" spc="-100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40.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941" y="4163186"/>
            <a:ext cx="3299460" cy="2519680"/>
            <a:chOff x="934941" y="4163186"/>
            <a:chExt cx="3299460" cy="2519680"/>
          </a:xfrm>
        </p:grpSpPr>
        <p:sp>
          <p:nvSpPr>
            <p:cNvPr id="13" name="object 13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1687169" y="0"/>
                  </a:moveTo>
                  <a:lnTo>
                    <a:pt x="1640353" y="3102"/>
                  </a:lnTo>
                  <a:lnTo>
                    <a:pt x="1594269" y="10218"/>
                  </a:lnTo>
                  <a:lnTo>
                    <a:pt x="1549204" y="21250"/>
                  </a:lnTo>
                  <a:lnTo>
                    <a:pt x="1505446" y="36099"/>
                  </a:lnTo>
                  <a:lnTo>
                    <a:pt x="1463281" y="54669"/>
                  </a:lnTo>
                  <a:lnTo>
                    <a:pt x="1422998" y="76861"/>
                  </a:lnTo>
                  <a:lnTo>
                    <a:pt x="1384883" y="102579"/>
                  </a:lnTo>
                  <a:lnTo>
                    <a:pt x="1349223" y="131724"/>
                  </a:lnTo>
                  <a:lnTo>
                    <a:pt x="1316307" y="164200"/>
                  </a:lnTo>
                  <a:lnTo>
                    <a:pt x="1286420" y="199908"/>
                  </a:lnTo>
                  <a:lnTo>
                    <a:pt x="1259850" y="238751"/>
                  </a:lnTo>
                  <a:lnTo>
                    <a:pt x="1236885" y="280632"/>
                  </a:lnTo>
                  <a:lnTo>
                    <a:pt x="1197724" y="252331"/>
                  </a:lnTo>
                  <a:lnTo>
                    <a:pt x="1155796" y="228359"/>
                  </a:lnTo>
                  <a:lnTo>
                    <a:pt x="1111503" y="208897"/>
                  </a:lnTo>
                  <a:lnTo>
                    <a:pt x="1065246" y="194129"/>
                  </a:lnTo>
                  <a:lnTo>
                    <a:pt x="1017429" y="184239"/>
                  </a:lnTo>
                  <a:lnTo>
                    <a:pt x="969346" y="179362"/>
                  </a:lnTo>
                  <a:lnTo>
                    <a:pt x="922022" y="179423"/>
                  </a:lnTo>
                  <a:lnTo>
                    <a:pt x="875766" y="184210"/>
                  </a:lnTo>
                  <a:lnTo>
                    <a:pt x="830884" y="193509"/>
                  </a:lnTo>
                  <a:lnTo>
                    <a:pt x="787681" y="207108"/>
                  </a:lnTo>
                  <a:lnTo>
                    <a:pt x="746466" y="224793"/>
                  </a:lnTo>
                  <a:lnTo>
                    <a:pt x="707544" y="246352"/>
                  </a:lnTo>
                  <a:lnTo>
                    <a:pt x="671222" y="271572"/>
                  </a:lnTo>
                  <a:lnTo>
                    <a:pt x="637807" y="300239"/>
                  </a:lnTo>
                  <a:lnTo>
                    <a:pt x="607605" y="332142"/>
                  </a:lnTo>
                  <a:lnTo>
                    <a:pt x="580923" y="367066"/>
                  </a:lnTo>
                  <a:lnTo>
                    <a:pt x="558067" y="404800"/>
                  </a:lnTo>
                  <a:lnTo>
                    <a:pt x="539345" y="445130"/>
                  </a:lnTo>
                  <a:lnTo>
                    <a:pt x="525062" y="487843"/>
                  </a:lnTo>
                  <a:lnTo>
                    <a:pt x="515525" y="532727"/>
                  </a:lnTo>
                  <a:lnTo>
                    <a:pt x="462298" y="534875"/>
                  </a:lnTo>
                  <a:lnTo>
                    <a:pt x="409873" y="542167"/>
                  </a:lnTo>
                  <a:lnTo>
                    <a:pt x="358653" y="554508"/>
                  </a:lnTo>
                  <a:lnTo>
                    <a:pt x="309043" y="571798"/>
                  </a:lnTo>
                  <a:lnTo>
                    <a:pt x="261449" y="593941"/>
                  </a:lnTo>
                  <a:lnTo>
                    <a:pt x="219248" y="618820"/>
                  </a:lnTo>
                  <a:lnTo>
                    <a:pt x="180489" y="646922"/>
                  </a:lnTo>
                  <a:lnTo>
                    <a:pt x="145254" y="677966"/>
                  </a:lnTo>
                  <a:lnTo>
                    <a:pt x="113625" y="711671"/>
                  </a:lnTo>
                  <a:lnTo>
                    <a:pt x="85683" y="747756"/>
                  </a:lnTo>
                  <a:lnTo>
                    <a:pt x="61508" y="785941"/>
                  </a:lnTo>
                  <a:lnTo>
                    <a:pt x="41183" y="825943"/>
                  </a:lnTo>
                  <a:lnTo>
                    <a:pt x="24788" y="867481"/>
                  </a:lnTo>
                  <a:lnTo>
                    <a:pt x="12405" y="910276"/>
                  </a:lnTo>
                  <a:lnTo>
                    <a:pt x="4115" y="954046"/>
                  </a:lnTo>
                  <a:lnTo>
                    <a:pt x="0" y="998509"/>
                  </a:lnTo>
                  <a:lnTo>
                    <a:pt x="140" y="1043385"/>
                  </a:lnTo>
                  <a:lnTo>
                    <a:pt x="4617" y="1088393"/>
                  </a:lnTo>
                  <a:lnTo>
                    <a:pt x="13512" y="1133251"/>
                  </a:lnTo>
                  <a:lnTo>
                    <a:pt x="26907" y="1177679"/>
                  </a:lnTo>
                  <a:lnTo>
                    <a:pt x="44882" y="1221396"/>
                  </a:lnTo>
                  <a:lnTo>
                    <a:pt x="67520" y="1264120"/>
                  </a:lnTo>
                  <a:lnTo>
                    <a:pt x="60399" y="1275746"/>
                  </a:lnTo>
                  <a:lnTo>
                    <a:pt x="41650" y="1311973"/>
                  </a:lnTo>
                  <a:lnTo>
                    <a:pt x="25496" y="1354532"/>
                  </a:lnTo>
                  <a:lnTo>
                    <a:pt x="14836" y="1397729"/>
                  </a:lnTo>
                  <a:lnTo>
                    <a:pt x="9508" y="1441178"/>
                  </a:lnTo>
                  <a:lnTo>
                    <a:pt x="9351" y="1484495"/>
                  </a:lnTo>
                  <a:lnTo>
                    <a:pt x="14204" y="1527294"/>
                  </a:lnTo>
                  <a:lnTo>
                    <a:pt x="23906" y="1569189"/>
                  </a:lnTo>
                  <a:lnTo>
                    <a:pt x="38294" y="1609796"/>
                  </a:lnTo>
                  <a:lnTo>
                    <a:pt x="57208" y="1648729"/>
                  </a:lnTo>
                  <a:lnTo>
                    <a:pt x="80487" y="1685603"/>
                  </a:lnTo>
                  <a:lnTo>
                    <a:pt x="107969" y="1720033"/>
                  </a:lnTo>
                  <a:lnTo>
                    <a:pt x="139492" y="1751632"/>
                  </a:lnTo>
                  <a:lnTo>
                    <a:pt x="174896" y="1780017"/>
                  </a:lnTo>
                  <a:lnTo>
                    <a:pt x="214019" y="1804801"/>
                  </a:lnTo>
                  <a:lnTo>
                    <a:pt x="256699" y="1825599"/>
                  </a:lnTo>
                  <a:lnTo>
                    <a:pt x="262370" y="1874244"/>
                  </a:lnTo>
                  <a:lnTo>
                    <a:pt x="274930" y="1921451"/>
                  </a:lnTo>
                  <a:lnTo>
                    <a:pt x="294104" y="1966572"/>
                  </a:lnTo>
                  <a:lnTo>
                    <a:pt x="319615" y="2008963"/>
                  </a:lnTo>
                  <a:lnTo>
                    <a:pt x="351187" y="2047976"/>
                  </a:lnTo>
                  <a:lnTo>
                    <a:pt x="384464" y="2079595"/>
                  </a:lnTo>
                  <a:lnTo>
                    <a:pt x="420722" y="2106512"/>
                  </a:lnTo>
                  <a:lnTo>
                    <a:pt x="459469" y="2128693"/>
                  </a:lnTo>
                  <a:lnTo>
                    <a:pt x="500215" y="2146107"/>
                  </a:lnTo>
                  <a:lnTo>
                    <a:pt x="542468" y="2158721"/>
                  </a:lnTo>
                  <a:lnTo>
                    <a:pt x="585738" y="2166502"/>
                  </a:lnTo>
                  <a:lnTo>
                    <a:pt x="629532" y="2169416"/>
                  </a:lnTo>
                  <a:lnTo>
                    <a:pt x="673361" y="2167433"/>
                  </a:lnTo>
                  <a:lnTo>
                    <a:pt x="716732" y="2160517"/>
                  </a:lnTo>
                  <a:lnTo>
                    <a:pt x="759155" y="2148638"/>
                  </a:lnTo>
                  <a:lnTo>
                    <a:pt x="800139" y="2131762"/>
                  </a:lnTo>
                  <a:lnTo>
                    <a:pt x="839193" y="2109857"/>
                  </a:lnTo>
                  <a:lnTo>
                    <a:pt x="875824" y="2082889"/>
                  </a:lnTo>
                  <a:lnTo>
                    <a:pt x="896478" y="2113751"/>
                  </a:lnTo>
                  <a:lnTo>
                    <a:pt x="947833" y="2167769"/>
                  </a:lnTo>
                  <a:lnTo>
                    <a:pt x="1020816" y="2214686"/>
                  </a:lnTo>
                  <a:lnTo>
                    <a:pt x="1065618" y="2232373"/>
                  </a:lnTo>
                  <a:lnTo>
                    <a:pt x="1111747" y="2243574"/>
                  </a:lnTo>
                  <a:lnTo>
                    <a:pt x="1158484" y="2248407"/>
                  </a:lnTo>
                  <a:lnTo>
                    <a:pt x="1205108" y="2246991"/>
                  </a:lnTo>
                  <a:lnTo>
                    <a:pt x="1250902" y="2239445"/>
                  </a:lnTo>
                  <a:lnTo>
                    <a:pt x="1295146" y="2225886"/>
                  </a:lnTo>
                  <a:lnTo>
                    <a:pt x="1337122" y="2206432"/>
                  </a:lnTo>
                  <a:lnTo>
                    <a:pt x="1376109" y="2181203"/>
                  </a:lnTo>
                  <a:lnTo>
                    <a:pt x="1411390" y="2150316"/>
                  </a:lnTo>
                  <a:lnTo>
                    <a:pt x="1442244" y="2113889"/>
                  </a:lnTo>
                  <a:lnTo>
                    <a:pt x="1461064" y="2135803"/>
                  </a:lnTo>
                  <a:lnTo>
                    <a:pt x="1503323" y="2175481"/>
                  </a:lnTo>
                  <a:lnTo>
                    <a:pt x="1566743" y="2218076"/>
                  </a:lnTo>
                  <a:lnTo>
                    <a:pt x="1608703" y="2238106"/>
                  </a:lnTo>
                  <a:lnTo>
                    <a:pt x="1652025" y="2253237"/>
                  </a:lnTo>
                  <a:lnTo>
                    <a:pt x="1696281" y="2263528"/>
                  </a:lnTo>
                  <a:lnTo>
                    <a:pt x="1741045" y="2269039"/>
                  </a:lnTo>
                  <a:lnTo>
                    <a:pt x="1785890" y="2269830"/>
                  </a:lnTo>
                  <a:lnTo>
                    <a:pt x="1830388" y="2265961"/>
                  </a:lnTo>
                  <a:lnTo>
                    <a:pt x="1874112" y="2257491"/>
                  </a:lnTo>
                  <a:lnTo>
                    <a:pt x="1916636" y="2244480"/>
                  </a:lnTo>
                  <a:lnTo>
                    <a:pt x="1957532" y="2226988"/>
                  </a:lnTo>
                  <a:lnTo>
                    <a:pt x="1996372" y="2205075"/>
                  </a:lnTo>
                  <a:lnTo>
                    <a:pt x="2032731" y="2178801"/>
                  </a:lnTo>
                  <a:lnTo>
                    <a:pt x="2066181" y="2148225"/>
                  </a:lnTo>
                  <a:lnTo>
                    <a:pt x="2096294" y="2113407"/>
                  </a:lnTo>
                  <a:lnTo>
                    <a:pt x="2136465" y="2141245"/>
                  </a:lnTo>
                  <a:lnTo>
                    <a:pt x="2178935" y="2165217"/>
                  </a:lnTo>
                  <a:lnTo>
                    <a:pt x="2223390" y="2185217"/>
                  </a:lnTo>
                  <a:lnTo>
                    <a:pt x="2269519" y="2201135"/>
                  </a:lnTo>
                  <a:lnTo>
                    <a:pt x="2317008" y="2212865"/>
                  </a:lnTo>
                  <a:lnTo>
                    <a:pt x="2365542" y="2220298"/>
                  </a:lnTo>
                  <a:lnTo>
                    <a:pt x="2414810" y="2223325"/>
                  </a:lnTo>
                  <a:lnTo>
                    <a:pt x="2464577" y="2221867"/>
                  </a:lnTo>
                  <a:lnTo>
                    <a:pt x="2513014" y="2216022"/>
                  </a:lnTo>
                  <a:lnTo>
                    <a:pt x="2559905" y="2205993"/>
                  </a:lnTo>
                  <a:lnTo>
                    <a:pt x="2605033" y="2191983"/>
                  </a:lnTo>
                  <a:lnTo>
                    <a:pt x="2648181" y="2174195"/>
                  </a:lnTo>
                  <a:lnTo>
                    <a:pt x="2689132" y="2152830"/>
                  </a:lnTo>
                  <a:lnTo>
                    <a:pt x="2727669" y="2128093"/>
                  </a:lnTo>
                  <a:lnTo>
                    <a:pt x="2763576" y="2100185"/>
                  </a:lnTo>
                  <a:lnTo>
                    <a:pt x="2796635" y="2069308"/>
                  </a:lnTo>
                  <a:lnTo>
                    <a:pt x="2826631" y="2035667"/>
                  </a:lnTo>
                  <a:lnTo>
                    <a:pt x="2853345" y="1999463"/>
                  </a:lnTo>
                  <a:lnTo>
                    <a:pt x="2876562" y="1960899"/>
                  </a:lnTo>
                  <a:lnTo>
                    <a:pt x="2896064" y="1920178"/>
                  </a:lnTo>
                  <a:lnTo>
                    <a:pt x="2911634" y="1877502"/>
                  </a:lnTo>
                  <a:lnTo>
                    <a:pt x="2923057" y="1833074"/>
                  </a:lnTo>
                  <a:lnTo>
                    <a:pt x="2930114" y="1787097"/>
                  </a:lnTo>
                  <a:lnTo>
                    <a:pt x="2932589" y="1739773"/>
                  </a:lnTo>
                  <a:lnTo>
                    <a:pt x="2936399" y="1733055"/>
                  </a:lnTo>
                  <a:lnTo>
                    <a:pt x="2988779" y="1731523"/>
                  </a:lnTo>
                  <a:lnTo>
                    <a:pt x="3039547" y="1722274"/>
                  </a:lnTo>
                  <a:lnTo>
                    <a:pt x="3087831" y="1705680"/>
                  </a:lnTo>
                  <a:lnTo>
                    <a:pt x="3132760" y="1682113"/>
                  </a:lnTo>
                  <a:lnTo>
                    <a:pt x="3173463" y="1651947"/>
                  </a:lnTo>
                  <a:lnTo>
                    <a:pt x="3209068" y="1615554"/>
                  </a:lnTo>
                  <a:lnTo>
                    <a:pt x="3236681" y="1576853"/>
                  </a:lnTo>
                  <a:lnTo>
                    <a:pt x="3257511" y="1535680"/>
                  </a:lnTo>
                  <a:lnTo>
                    <a:pt x="3271642" y="1492727"/>
                  </a:lnTo>
                  <a:lnTo>
                    <a:pt x="3279162" y="1448687"/>
                  </a:lnTo>
                  <a:lnTo>
                    <a:pt x="3280158" y="1404251"/>
                  </a:lnTo>
                  <a:lnTo>
                    <a:pt x="3274715" y="1360112"/>
                  </a:lnTo>
                  <a:lnTo>
                    <a:pt x="3262920" y="1316963"/>
                  </a:lnTo>
                  <a:lnTo>
                    <a:pt x="3244859" y="1275496"/>
                  </a:lnTo>
                  <a:lnTo>
                    <a:pt x="3220620" y="1236403"/>
                  </a:lnTo>
                  <a:lnTo>
                    <a:pt x="3190288" y="1200376"/>
                  </a:lnTo>
                  <a:lnTo>
                    <a:pt x="3153950" y="1168108"/>
                  </a:lnTo>
                  <a:lnTo>
                    <a:pt x="3189455" y="1136941"/>
                  </a:lnTo>
                  <a:lnTo>
                    <a:pt x="3219421" y="1101527"/>
                  </a:lnTo>
                  <a:lnTo>
                    <a:pt x="3243517" y="1062507"/>
                  </a:lnTo>
                  <a:lnTo>
                    <a:pt x="3261411" y="1020524"/>
                  </a:lnTo>
                  <a:lnTo>
                    <a:pt x="3272772" y="976220"/>
                  </a:lnTo>
                  <a:lnTo>
                    <a:pt x="3277267" y="930237"/>
                  </a:lnTo>
                  <a:lnTo>
                    <a:pt x="3274669" y="883354"/>
                  </a:lnTo>
                  <a:lnTo>
                    <a:pt x="3265133" y="838365"/>
                  </a:lnTo>
                  <a:lnTo>
                    <a:pt x="3249165" y="795777"/>
                  </a:lnTo>
                  <a:lnTo>
                    <a:pt x="3227272" y="756098"/>
                  </a:lnTo>
                  <a:lnTo>
                    <a:pt x="3199960" y="719836"/>
                  </a:lnTo>
                  <a:lnTo>
                    <a:pt x="3167735" y="687498"/>
                  </a:lnTo>
                  <a:lnTo>
                    <a:pt x="3131102" y="659593"/>
                  </a:lnTo>
                  <a:lnTo>
                    <a:pt x="3090569" y="636627"/>
                  </a:lnTo>
                  <a:lnTo>
                    <a:pt x="3046641" y="619110"/>
                  </a:lnTo>
                  <a:lnTo>
                    <a:pt x="2999823" y="607548"/>
                  </a:lnTo>
                  <a:lnTo>
                    <a:pt x="2950623" y="602450"/>
                  </a:lnTo>
                  <a:lnTo>
                    <a:pt x="2945924" y="591528"/>
                  </a:lnTo>
                  <a:lnTo>
                    <a:pt x="2925095" y="549445"/>
                  </a:lnTo>
                  <a:lnTo>
                    <a:pt x="2901182" y="509699"/>
                  </a:lnTo>
                  <a:lnTo>
                    <a:pt x="2874387" y="472369"/>
                  </a:lnTo>
                  <a:lnTo>
                    <a:pt x="2844906" y="437534"/>
                  </a:lnTo>
                  <a:lnTo>
                    <a:pt x="2812941" y="405272"/>
                  </a:lnTo>
                  <a:lnTo>
                    <a:pt x="2778691" y="375664"/>
                  </a:lnTo>
                  <a:lnTo>
                    <a:pt x="2742354" y="348788"/>
                  </a:lnTo>
                  <a:lnTo>
                    <a:pt x="2704130" y="324724"/>
                  </a:lnTo>
                  <a:lnTo>
                    <a:pt x="2664219" y="303550"/>
                  </a:lnTo>
                  <a:lnTo>
                    <a:pt x="2622820" y="285347"/>
                  </a:lnTo>
                  <a:lnTo>
                    <a:pt x="2580132" y="270192"/>
                  </a:lnTo>
                  <a:lnTo>
                    <a:pt x="2536355" y="258165"/>
                  </a:lnTo>
                  <a:lnTo>
                    <a:pt x="2491688" y="249345"/>
                  </a:lnTo>
                  <a:lnTo>
                    <a:pt x="2446330" y="243812"/>
                  </a:lnTo>
                  <a:lnTo>
                    <a:pt x="2400481" y="241645"/>
                  </a:lnTo>
                  <a:lnTo>
                    <a:pt x="2354340" y="242922"/>
                  </a:lnTo>
                  <a:lnTo>
                    <a:pt x="2308106" y="247723"/>
                  </a:lnTo>
                  <a:lnTo>
                    <a:pt x="2261979" y="256127"/>
                  </a:lnTo>
                  <a:lnTo>
                    <a:pt x="2216158" y="268213"/>
                  </a:lnTo>
                  <a:lnTo>
                    <a:pt x="2170843" y="284061"/>
                  </a:lnTo>
                  <a:lnTo>
                    <a:pt x="2146332" y="241018"/>
                  </a:lnTo>
                  <a:lnTo>
                    <a:pt x="2117713" y="200669"/>
                  </a:lnTo>
                  <a:lnTo>
                    <a:pt x="2085248" y="163263"/>
                  </a:lnTo>
                  <a:lnTo>
                    <a:pt x="2049200" y="129051"/>
                  </a:lnTo>
                  <a:lnTo>
                    <a:pt x="2009831" y="98285"/>
                  </a:lnTo>
                  <a:lnTo>
                    <a:pt x="1967403" y="71216"/>
                  </a:lnTo>
                  <a:lnTo>
                    <a:pt x="1922177" y="48095"/>
                  </a:lnTo>
                  <a:lnTo>
                    <a:pt x="1876009" y="29669"/>
                  </a:lnTo>
                  <a:lnTo>
                    <a:pt x="1829137" y="15744"/>
                  </a:lnTo>
                  <a:lnTo>
                    <a:pt x="1781849" y="6223"/>
                  </a:lnTo>
                  <a:lnTo>
                    <a:pt x="1734430" y="1007"/>
                  </a:lnTo>
                  <a:lnTo>
                    <a:pt x="168716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6444" y="4172711"/>
              <a:ext cx="254000" cy="261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600" y="4293580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175094" y="0"/>
                  </a:moveTo>
                  <a:lnTo>
                    <a:pt x="132899" y="8498"/>
                  </a:lnTo>
                  <a:lnTo>
                    <a:pt x="94254" y="25828"/>
                  </a:lnTo>
                  <a:lnTo>
                    <a:pt x="60467" y="51015"/>
                  </a:lnTo>
                  <a:lnTo>
                    <a:pt x="32848" y="83086"/>
                  </a:lnTo>
                  <a:lnTo>
                    <a:pt x="12704" y="121070"/>
                  </a:lnTo>
                  <a:lnTo>
                    <a:pt x="1345" y="163992"/>
                  </a:lnTo>
                  <a:lnTo>
                    <a:pt x="0" y="208428"/>
                  </a:lnTo>
                  <a:lnTo>
                    <a:pt x="8483" y="250623"/>
                  </a:lnTo>
                  <a:lnTo>
                    <a:pt x="25814" y="289268"/>
                  </a:lnTo>
                  <a:lnTo>
                    <a:pt x="51015" y="323055"/>
                  </a:lnTo>
                  <a:lnTo>
                    <a:pt x="83104" y="350674"/>
                  </a:lnTo>
                  <a:lnTo>
                    <a:pt x="121103" y="370818"/>
                  </a:lnTo>
                  <a:lnTo>
                    <a:pt x="164032" y="382178"/>
                  </a:lnTo>
                  <a:lnTo>
                    <a:pt x="208468" y="383523"/>
                  </a:lnTo>
                  <a:lnTo>
                    <a:pt x="250663" y="375040"/>
                  </a:lnTo>
                  <a:lnTo>
                    <a:pt x="289308" y="357708"/>
                  </a:lnTo>
                  <a:lnTo>
                    <a:pt x="323095" y="332508"/>
                  </a:lnTo>
                  <a:lnTo>
                    <a:pt x="350714" y="300418"/>
                  </a:lnTo>
                  <a:lnTo>
                    <a:pt x="370858" y="262419"/>
                  </a:lnTo>
                  <a:lnTo>
                    <a:pt x="382218" y="219491"/>
                  </a:lnTo>
                  <a:lnTo>
                    <a:pt x="383563" y="175094"/>
                  </a:lnTo>
                  <a:lnTo>
                    <a:pt x="375080" y="132914"/>
                  </a:lnTo>
                  <a:lnTo>
                    <a:pt x="357748" y="94267"/>
                  </a:lnTo>
                  <a:lnTo>
                    <a:pt x="332548" y="60467"/>
                  </a:lnTo>
                  <a:lnTo>
                    <a:pt x="300458" y="32830"/>
                  </a:lnTo>
                  <a:lnTo>
                    <a:pt x="262459" y="12671"/>
                  </a:lnTo>
                  <a:lnTo>
                    <a:pt x="219531" y="1305"/>
                  </a:lnTo>
                  <a:lnTo>
                    <a:pt x="17509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2932589" y="1739773"/>
                  </a:moveTo>
                  <a:lnTo>
                    <a:pt x="2930114" y="1787097"/>
                  </a:lnTo>
                  <a:lnTo>
                    <a:pt x="2923057" y="1833074"/>
                  </a:lnTo>
                  <a:lnTo>
                    <a:pt x="2911634" y="1877502"/>
                  </a:lnTo>
                  <a:lnTo>
                    <a:pt x="2896064" y="1920178"/>
                  </a:lnTo>
                  <a:lnTo>
                    <a:pt x="2876562" y="1960899"/>
                  </a:lnTo>
                  <a:lnTo>
                    <a:pt x="2853345" y="1999463"/>
                  </a:lnTo>
                  <a:lnTo>
                    <a:pt x="2826631" y="2035667"/>
                  </a:lnTo>
                  <a:lnTo>
                    <a:pt x="2796635" y="2069308"/>
                  </a:lnTo>
                  <a:lnTo>
                    <a:pt x="2763576" y="2100185"/>
                  </a:lnTo>
                  <a:lnTo>
                    <a:pt x="2727669" y="2128093"/>
                  </a:lnTo>
                  <a:lnTo>
                    <a:pt x="2689132" y="2152830"/>
                  </a:lnTo>
                  <a:lnTo>
                    <a:pt x="2648181" y="2174195"/>
                  </a:lnTo>
                  <a:lnTo>
                    <a:pt x="2605033" y="2191983"/>
                  </a:lnTo>
                  <a:lnTo>
                    <a:pt x="2559905" y="2205993"/>
                  </a:lnTo>
                  <a:lnTo>
                    <a:pt x="2513014" y="2216022"/>
                  </a:lnTo>
                  <a:lnTo>
                    <a:pt x="2464577" y="2221867"/>
                  </a:lnTo>
                  <a:lnTo>
                    <a:pt x="2414810" y="2223325"/>
                  </a:lnTo>
                  <a:lnTo>
                    <a:pt x="2365542" y="2220298"/>
                  </a:lnTo>
                  <a:lnTo>
                    <a:pt x="2317008" y="2212865"/>
                  </a:lnTo>
                  <a:lnTo>
                    <a:pt x="2269519" y="2201135"/>
                  </a:lnTo>
                  <a:lnTo>
                    <a:pt x="2223390" y="2185217"/>
                  </a:lnTo>
                  <a:lnTo>
                    <a:pt x="2178935" y="2165217"/>
                  </a:lnTo>
                  <a:lnTo>
                    <a:pt x="2136465" y="2141245"/>
                  </a:lnTo>
                  <a:lnTo>
                    <a:pt x="2096294" y="2113407"/>
                  </a:lnTo>
                  <a:lnTo>
                    <a:pt x="2066181" y="2148225"/>
                  </a:lnTo>
                  <a:lnTo>
                    <a:pt x="2032731" y="2178801"/>
                  </a:lnTo>
                  <a:lnTo>
                    <a:pt x="1996372" y="2205075"/>
                  </a:lnTo>
                  <a:lnTo>
                    <a:pt x="1957532" y="2226988"/>
                  </a:lnTo>
                  <a:lnTo>
                    <a:pt x="1916636" y="2244480"/>
                  </a:lnTo>
                  <a:lnTo>
                    <a:pt x="1874112" y="2257491"/>
                  </a:lnTo>
                  <a:lnTo>
                    <a:pt x="1830388" y="2265961"/>
                  </a:lnTo>
                  <a:lnTo>
                    <a:pt x="1785890" y="2269830"/>
                  </a:lnTo>
                  <a:lnTo>
                    <a:pt x="1741045" y="2269039"/>
                  </a:lnTo>
                  <a:lnTo>
                    <a:pt x="1696281" y="2263528"/>
                  </a:lnTo>
                  <a:lnTo>
                    <a:pt x="1652025" y="2253237"/>
                  </a:lnTo>
                  <a:lnTo>
                    <a:pt x="1608703" y="2238106"/>
                  </a:lnTo>
                  <a:lnTo>
                    <a:pt x="1566743" y="2218076"/>
                  </a:lnTo>
                  <a:lnTo>
                    <a:pt x="1526572" y="2193087"/>
                  </a:lnTo>
                  <a:lnTo>
                    <a:pt x="1481455" y="2156360"/>
                  </a:lnTo>
                  <a:lnTo>
                    <a:pt x="1442244" y="2113889"/>
                  </a:lnTo>
                  <a:lnTo>
                    <a:pt x="1411390" y="2150316"/>
                  </a:lnTo>
                  <a:lnTo>
                    <a:pt x="1376109" y="2181203"/>
                  </a:lnTo>
                  <a:lnTo>
                    <a:pt x="1337122" y="2206432"/>
                  </a:lnTo>
                  <a:lnTo>
                    <a:pt x="1295146" y="2225886"/>
                  </a:lnTo>
                  <a:lnTo>
                    <a:pt x="1250902" y="2239445"/>
                  </a:lnTo>
                  <a:lnTo>
                    <a:pt x="1205108" y="2246991"/>
                  </a:lnTo>
                  <a:lnTo>
                    <a:pt x="1158484" y="2248407"/>
                  </a:lnTo>
                  <a:lnTo>
                    <a:pt x="1111747" y="2243574"/>
                  </a:lnTo>
                  <a:lnTo>
                    <a:pt x="1065618" y="2232373"/>
                  </a:lnTo>
                  <a:lnTo>
                    <a:pt x="1020816" y="2214686"/>
                  </a:lnTo>
                  <a:lnTo>
                    <a:pt x="978059" y="2190394"/>
                  </a:lnTo>
                  <a:lnTo>
                    <a:pt x="920560" y="2142133"/>
                  </a:lnTo>
                  <a:lnTo>
                    <a:pt x="875824" y="2082889"/>
                  </a:lnTo>
                  <a:lnTo>
                    <a:pt x="839193" y="2109857"/>
                  </a:lnTo>
                  <a:lnTo>
                    <a:pt x="800139" y="2131762"/>
                  </a:lnTo>
                  <a:lnTo>
                    <a:pt x="759155" y="2148638"/>
                  </a:lnTo>
                  <a:lnTo>
                    <a:pt x="716732" y="2160517"/>
                  </a:lnTo>
                  <a:lnTo>
                    <a:pt x="673361" y="2167433"/>
                  </a:lnTo>
                  <a:lnTo>
                    <a:pt x="629532" y="2169416"/>
                  </a:lnTo>
                  <a:lnTo>
                    <a:pt x="585738" y="2166502"/>
                  </a:lnTo>
                  <a:lnTo>
                    <a:pt x="542468" y="2158721"/>
                  </a:lnTo>
                  <a:lnTo>
                    <a:pt x="500215" y="2146107"/>
                  </a:lnTo>
                  <a:lnTo>
                    <a:pt x="459469" y="2128693"/>
                  </a:lnTo>
                  <a:lnTo>
                    <a:pt x="420722" y="2106512"/>
                  </a:lnTo>
                  <a:lnTo>
                    <a:pt x="384464" y="2079595"/>
                  </a:lnTo>
                  <a:lnTo>
                    <a:pt x="351187" y="2047976"/>
                  </a:lnTo>
                  <a:lnTo>
                    <a:pt x="319615" y="2008963"/>
                  </a:lnTo>
                  <a:lnTo>
                    <a:pt x="294104" y="1966572"/>
                  </a:lnTo>
                  <a:lnTo>
                    <a:pt x="274930" y="1921451"/>
                  </a:lnTo>
                  <a:lnTo>
                    <a:pt x="262370" y="1874244"/>
                  </a:lnTo>
                  <a:lnTo>
                    <a:pt x="256699" y="1825599"/>
                  </a:lnTo>
                  <a:lnTo>
                    <a:pt x="214019" y="1804801"/>
                  </a:lnTo>
                  <a:lnTo>
                    <a:pt x="174896" y="1780017"/>
                  </a:lnTo>
                  <a:lnTo>
                    <a:pt x="139492" y="1751632"/>
                  </a:lnTo>
                  <a:lnTo>
                    <a:pt x="107969" y="1720033"/>
                  </a:lnTo>
                  <a:lnTo>
                    <a:pt x="80487" y="1685603"/>
                  </a:lnTo>
                  <a:lnTo>
                    <a:pt x="57208" y="1648729"/>
                  </a:lnTo>
                  <a:lnTo>
                    <a:pt x="38294" y="1609796"/>
                  </a:lnTo>
                  <a:lnTo>
                    <a:pt x="23906" y="1569189"/>
                  </a:lnTo>
                  <a:lnTo>
                    <a:pt x="14204" y="1527294"/>
                  </a:lnTo>
                  <a:lnTo>
                    <a:pt x="9351" y="1484495"/>
                  </a:lnTo>
                  <a:lnTo>
                    <a:pt x="9508" y="1441178"/>
                  </a:lnTo>
                  <a:lnTo>
                    <a:pt x="14836" y="1397729"/>
                  </a:lnTo>
                  <a:lnTo>
                    <a:pt x="25496" y="1354532"/>
                  </a:lnTo>
                  <a:lnTo>
                    <a:pt x="41650" y="1311973"/>
                  </a:lnTo>
                  <a:lnTo>
                    <a:pt x="60399" y="1275746"/>
                  </a:lnTo>
                  <a:lnTo>
                    <a:pt x="67520" y="1264120"/>
                  </a:lnTo>
                  <a:lnTo>
                    <a:pt x="44882" y="1221396"/>
                  </a:lnTo>
                  <a:lnTo>
                    <a:pt x="26907" y="1177679"/>
                  </a:lnTo>
                  <a:lnTo>
                    <a:pt x="13512" y="1133251"/>
                  </a:lnTo>
                  <a:lnTo>
                    <a:pt x="4617" y="1088393"/>
                  </a:lnTo>
                  <a:lnTo>
                    <a:pt x="140" y="1043385"/>
                  </a:lnTo>
                  <a:lnTo>
                    <a:pt x="0" y="998509"/>
                  </a:lnTo>
                  <a:lnTo>
                    <a:pt x="4115" y="954046"/>
                  </a:lnTo>
                  <a:lnTo>
                    <a:pt x="12405" y="910276"/>
                  </a:lnTo>
                  <a:lnTo>
                    <a:pt x="24788" y="867481"/>
                  </a:lnTo>
                  <a:lnTo>
                    <a:pt x="41183" y="825943"/>
                  </a:lnTo>
                  <a:lnTo>
                    <a:pt x="61508" y="785941"/>
                  </a:lnTo>
                  <a:lnTo>
                    <a:pt x="85683" y="747756"/>
                  </a:lnTo>
                  <a:lnTo>
                    <a:pt x="113625" y="711671"/>
                  </a:lnTo>
                  <a:lnTo>
                    <a:pt x="145254" y="677966"/>
                  </a:lnTo>
                  <a:lnTo>
                    <a:pt x="180489" y="646922"/>
                  </a:lnTo>
                  <a:lnTo>
                    <a:pt x="219248" y="618820"/>
                  </a:lnTo>
                  <a:lnTo>
                    <a:pt x="261449" y="593941"/>
                  </a:lnTo>
                  <a:lnTo>
                    <a:pt x="309043" y="571798"/>
                  </a:lnTo>
                  <a:lnTo>
                    <a:pt x="358653" y="554508"/>
                  </a:lnTo>
                  <a:lnTo>
                    <a:pt x="409873" y="542167"/>
                  </a:lnTo>
                  <a:lnTo>
                    <a:pt x="462298" y="534875"/>
                  </a:lnTo>
                  <a:lnTo>
                    <a:pt x="515525" y="532727"/>
                  </a:lnTo>
                  <a:lnTo>
                    <a:pt x="525062" y="487843"/>
                  </a:lnTo>
                  <a:lnTo>
                    <a:pt x="539345" y="445130"/>
                  </a:lnTo>
                  <a:lnTo>
                    <a:pt x="558067" y="404800"/>
                  </a:lnTo>
                  <a:lnTo>
                    <a:pt x="580923" y="367066"/>
                  </a:lnTo>
                  <a:lnTo>
                    <a:pt x="607605" y="332142"/>
                  </a:lnTo>
                  <a:lnTo>
                    <a:pt x="637807" y="300239"/>
                  </a:lnTo>
                  <a:lnTo>
                    <a:pt x="671222" y="271572"/>
                  </a:lnTo>
                  <a:lnTo>
                    <a:pt x="707544" y="246352"/>
                  </a:lnTo>
                  <a:lnTo>
                    <a:pt x="746466" y="224793"/>
                  </a:lnTo>
                  <a:lnTo>
                    <a:pt x="787681" y="207108"/>
                  </a:lnTo>
                  <a:lnTo>
                    <a:pt x="830884" y="193509"/>
                  </a:lnTo>
                  <a:lnTo>
                    <a:pt x="875766" y="184210"/>
                  </a:lnTo>
                  <a:lnTo>
                    <a:pt x="922022" y="179423"/>
                  </a:lnTo>
                  <a:lnTo>
                    <a:pt x="969346" y="179362"/>
                  </a:lnTo>
                  <a:lnTo>
                    <a:pt x="1017429" y="184239"/>
                  </a:lnTo>
                  <a:lnTo>
                    <a:pt x="1065246" y="194129"/>
                  </a:lnTo>
                  <a:lnTo>
                    <a:pt x="1111503" y="208897"/>
                  </a:lnTo>
                  <a:lnTo>
                    <a:pt x="1155796" y="228359"/>
                  </a:lnTo>
                  <a:lnTo>
                    <a:pt x="1197724" y="252331"/>
                  </a:lnTo>
                  <a:lnTo>
                    <a:pt x="1236885" y="280632"/>
                  </a:lnTo>
                  <a:lnTo>
                    <a:pt x="1259850" y="238751"/>
                  </a:lnTo>
                  <a:lnTo>
                    <a:pt x="1286420" y="199908"/>
                  </a:lnTo>
                  <a:lnTo>
                    <a:pt x="1316307" y="164200"/>
                  </a:lnTo>
                  <a:lnTo>
                    <a:pt x="1349223" y="131724"/>
                  </a:lnTo>
                  <a:lnTo>
                    <a:pt x="1384883" y="102579"/>
                  </a:lnTo>
                  <a:lnTo>
                    <a:pt x="1422998" y="76861"/>
                  </a:lnTo>
                  <a:lnTo>
                    <a:pt x="1463281" y="54669"/>
                  </a:lnTo>
                  <a:lnTo>
                    <a:pt x="1505446" y="36099"/>
                  </a:lnTo>
                  <a:lnTo>
                    <a:pt x="1549204" y="21250"/>
                  </a:lnTo>
                  <a:lnTo>
                    <a:pt x="1594269" y="10218"/>
                  </a:lnTo>
                  <a:lnTo>
                    <a:pt x="1640353" y="3102"/>
                  </a:lnTo>
                  <a:lnTo>
                    <a:pt x="1687169" y="0"/>
                  </a:lnTo>
                  <a:lnTo>
                    <a:pt x="1734430" y="1007"/>
                  </a:lnTo>
                  <a:lnTo>
                    <a:pt x="1781849" y="6223"/>
                  </a:lnTo>
                  <a:lnTo>
                    <a:pt x="1829137" y="15744"/>
                  </a:lnTo>
                  <a:lnTo>
                    <a:pt x="1876009" y="29669"/>
                  </a:lnTo>
                  <a:lnTo>
                    <a:pt x="1922177" y="48095"/>
                  </a:lnTo>
                  <a:lnTo>
                    <a:pt x="1967403" y="71216"/>
                  </a:lnTo>
                  <a:lnTo>
                    <a:pt x="2009831" y="98285"/>
                  </a:lnTo>
                  <a:lnTo>
                    <a:pt x="2049200" y="129051"/>
                  </a:lnTo>
                  <a:lnTo>
                    <a:pt x="2085248" y="163263"/>
                  </a:lnTo>
                  <a:lnTo>
                    <a:pt x="2117713" y="200669"/>
                  </a:lnTo>
                  <a:lnTo>
                    <a:pt x="2146332" y="241018"/>
                  </a:lnTo>
                  <a:lnTo>
                    <a:pt x="2170843" y="284061"/>
                  </a:lnTo>
                  <a:lnTo>
                    <a:pt x="2216158" y="268213"/>
                  </a:lnTo>
                  <a:lnTo>
                    <a:pt x="2261979" y="256127"/>
                  </a:lnTo>
                  <a:lnTo>
                    <a:pt x="2308106" y="247723"/>
                  </a:lnTo>
                  <a:lnTo>
                    <a:pt x="2354340" y="242922"/>
                  </a:lnTo>
                  <a:lnTo>
                    <a:pt x="2400481" y="241645"/>
                  </a:lnTo>
                  <a:lnTo>
                    <a:pt x="2446330" y="243812"/>
                  </a:lnTo>
                  <a:lnTo>
                    <a:pt x="2491688" y="249345"/>
                  </a:lnTo>
                  <a:lnTo>
                    <a:pt x="2536355" y="258165"/>
                  </a:lnTo>
                  <a:lnTo>
                    <a:pt x="2580132" y="270192"/>
                  </a:lnTo>
                  <a:lnTo>
                    <a:pt x="2622820" y="285347"/>
                  </a:lnTo>
                  <a:lnTo>
                    <a:pt x="2664219" y="303550"/>
                  </a:lnTo>
                  <a:lnTo>
                    <a:pt x="2704130" y="324724"/>
                  </a:lnTo>
                  <a:lnTo>
                    <a:pt x="2742354" y="348788"/>
                  </a:lnTo>
                  <a:lnTo>
                    <a:pt x="2778691" y="375664"/>
                  </a:lnTo>
                  <a:lnTo>
                    <a:pt x="2812941" y="405272"/>
                  </a:lnTo>
                  <a:lnTo>
                    <a:pt x="2844906" y="437534"/>
                  </a:lnTo>
                  <a:lnTo>
                    <a:pt x="2874387" y="472369"/>
                  </a:lnTo>
                  <a:lnTo>
                    <a:pt x="2901182" y="509699"/>
                  </a:lnTo>
                  <a:lnTo>
                    <a:pt x="2925095" y="549445"/>
                  </a:lnTo>
                  <a:lnTo>
                    <a:pt x="2945924" y="591528"/>
                  </a:lnTo>
                  <a:lnTo>
                    <a:pt x="2947448" y="595211"/>
                  </a:lnTo>
                  <a:lnTo>
                    <a:pt x="2949099" y="598767"/>
                  </a:lnTo>
                  <a:lnTo>
                    <a:pt x="2950623" y="602450"/>
                  </a:lnTo>
                  <a:lnTo>
                    <a:pt x="2999823" y="607548"/>
                  </a:lnTo>
                  <a:lnTo>
                    <a:pt x="3046641" y="619110"/>
                  </a:lnTo>
                  <a:lnTo>
                    <a:pt x="3090569" y="636627"/>
                  </a:lnTo>
                  <a:lnTo>
                    <a:pt x="3131102" y="659593"/>
                  </a:lnTo>
                  <a:lnTo>
                    <a:pt x="3167735" y="687498"/>
                  </a:lnTo>
                  <a:lnTo>
                    <a:pt x="3199960" y="719836"/>
                  </a:lnTo>
                  <a:lnTo>
                    <a:pt x="3227272" y="756098"/>
                  </a:lnTo>
                  <a:lnTo>
                    <a:pt x="3249165" y="795777"/>
                  </a:lnTo>
                  <a:lnTo>
                    <a:pt x="3265133" y="838365"/>
                  </a:lnTo>
                  <a:lnTo>
                    <a:pt x="3274669" y="883354"/>
                  </a:lnTo>
                  <a:lnTo>
                    <a:pt x="3277267" y="930237"/>
                  </a:lnTo>
                  <a:lnTo>
                    <a:pt x="3272772" y="976220"/>
                  </a:lnTo>
                  <a:lnTo>
                    <a:pt x="3261411" y="1020524"/>
                  </a:lnTo>
                  <a:lnTo>
                    <a:pt x="3243517" y="1062507"/>
                  </a:lnTo>
                  <a:lnTo>
                    <a:pt x="3219421" y="1101527"/>
                  </a:lnTo>
                  <a:lnTo>
                    <a:pt x="3189455" y="1136941"/>
                  </a:lnTo>
                  <a:lnTo>
                    <a:pt x="3153950" y="1168108"/>
                  </a:lnTo>
                  <a:lnTo>
                    <a:pt x="3190288" y="1200376"/>
                  </a:lnTo>
                  <a:lnTo>
                    <a:pt x="3220620" y="1236403"/>
                  </a:lnTo>
                  <a:lnTo>
                    <a:pt x="3244859" y="1275496"/>
                  </a:lnTo>
                  <a:lnTo>
                    <a:pt x="3262920" y="1316963"/>
                  </a:lnTo>
                  <a:lnTo>
                    <a:pt x="3274715" y="1360112"/>
                  </a:lnTo>
                  <a:lnTo>
                    <a:pt x="3280158" y="1404251"/>
                  </a:lnTo>
                  <a:lnTo>
                    <a:pt x="3279162" y="1448687"/>
                  </a:lnTo>
                  <a:lnTo>
                    <a:pt x="3271642" y="1492727"/>
                  </a:lnTo>
                  <a:lnTo>
                    <a:pt x="3257511" y="1535680"/>
                  </a:lnTo>
                  <a:lnTo>
                    <a:pt x="3236681" y="1576853"/>
                  </a:lnTo>
                  <a:lnTo>
                    <a:pt x="3209068" y="1615554"/>
                  </a:lnTo>
                  <a:lnTo>
                    <a:pt x="3173463" y="1651947"/>
                  </a:lnTo>
                  <a:lnTo>
                    <a:pt x="3132760" y="1682113"/>
                  </a:lnTo>
                  <a:lnTo>
                    <a:pt x="3087831" y="1705680"/>
                  </a:lnTo>
                  <a:lnTo>
                    <a:pt x="3039547" y="1722274"/>
                  </a:lnTo>
                  <a:lnTo>
                    <a:pt x="2988779" y="1731523"/>
                  </a:lnTo>
                  <a:lnTo>
                    <a:pt x="2936399" y="1733055"/>
                  </a:lnTo>
                  <a:lnTo>
                    <a:pt x="2932589" y="173977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8171" y="4163186"/>
              <a:ext cx="146050" cy="146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2710" y="4180458"/>
              <a:ext cx="3081020" cy="2341880"/>
            </a:xfrm>
            <a:custGeom>
              <a:avLst/>
              <a:gdLst/>
              <a:ahLst/>
              <a:cxnLst/>
              <a:rect l="l" t="t" r="r" b="b"/>
              <a:pathLst>
                <a:path w="3081020" h="2341879">
                  <a:moveTo>
                    <a:pt x="2293734" y="108585"/>
                  </a:moveTo>
                  <a:lnTo>
                    <a:pt x="2310938" y="60561"/>
                  </a:lnTo>
                  <a:lnTo>
                    <a:pt x="2344026" y="24145"/>
                  </a:lnTo>
                  <a:lnTo>
                    <a:pt x="2388353" y="2803"/>
                  </a:lnTo>
                  <a:lnTo>
                    <a:pt x="2439276" y="0"/>
                  </a:lnTo>
                  <a:lnTo>
                    <a:pt x="2487226" y="17148"/>
                  </a:lnTo>
                  <a:lnTo>
                    <a:pt x="2523604" y="50228"/>
                  </a:lnTo>
                  <a:lnTo>
                    <a:pt x="2544932" y="94547"/>
                  </a:lnTo>
                  <a:lnTo>
                    <a:pt x="2547734" y="145415"/>
                  </a:lnTo>
                  <a:lnTo>
                    <a:pt x="2530585" y="193438"/>
                  </a:lnTo>
                  <a:lnTo>
                    <a:pt x="2497505" y="229854"/>
                  </a:lnTo>
                  <a:lnTo>
                    <a:pt x="2453186" y="251196"/>
                  </a:lnTo>
                  <a:lnTo>
                    <a:pt x="2402319" y="254000"/>
                  </a:lnTo>
                  <a:lnTo>
                    <a:pt x="2354349" y="236797"/>
                  </a:lnTo>
                  <a:lnTo>
                    <a:pt x="2317927" y="203723"/>
                  </a:lnTo>
                  <a:lnTo>
                    <a:pt x="2296556" y="159434"/>
                  </a:lnTo>
                  <a:lnTo>
                    <a:pt x="2293734" y="108585"/>
                  </a:lnTo>
                  <a:close/>
                </a:path>
                <a:path w="3081020" h="2341879">
                  <a:moveTo>
                    <a:pt x="2111235" y="277114"/>
                  </a:moveTo>
                  <a:lnTo>
                    <a:pt x="2122594" y="234192"/>
                  </a:lnTo>
                  <a:lnTo>
                    <a:pt x="2142738" y="196208"/>
                  </a:lnTo>
                  <a:lnTo>
                    <a:pt x="2170358" y="164136"/>
                  </a:lnTo>
                  <a:lnTo>
                    <a:pt x="2204144" y="138949"/>
                  </a:lnTo>
                  <a:lnTo>
                    <a:pt x="2242789" y="121620"/>
                  </a:lnTo>
                  <a:lnTo>
                    <a:pt x="2284984" y="113121"/>
                  </a:lnTo>
                  <a:lnTo>
                    <a:pt x="2329421" y="114427"/>
                  </a:lnTo>
                  <a:lnTo>
                    <a:pt x="2372349" y="125793"/>
                  </a:lnTo>
                  <a:lnTo>
                    <a:pt x="2410348" y="145952"/>
                  </a:lnTo>
                  <a:lnTo>
                    <a:pt x="2442438" y="173589"/>
                  </a:lnTo>
                  <a:lnTo>
                    <a:pt x="2467638" y="207389"/>
                  </a:lnTo>
                  <a:lnTo>
                    <a:pt x="2484970" y="246036"/>
                  </a:lnTo>
                  <a:lnTo>
                    <a:pt x="2493453" y="288216"/>
                  </a:lnTo>
                  <a:lnTo>
                    <a:pt x="2492108" y="332613"/>
                  </a:lnTo>
                  <a:lnTo>
                    <a:pt x="2480748" y="375541"/>
                  </a:lnTo>
                  <a:lnTo>
                    <a:pt x="2460604" y="413540"/>
                  </a:lnTo>
                  <a:lnTo>
                    <a:pt x="2432985" y="445630"/>
                  </a:lnTo>
                  <a:lnTo>
                    <a:pt x="2399199" y="470830"/>
                  </a:lnTo>
                  <a:lnTo>
                    <a:pt x="2360554" y="488162"/>
                  </a:lnTo>
                  <a:lnTo>
                    <a:pt x="2318358" y="496645"/>
                  </a:lnTo>
                  <a:lnTo>
                    <a:pt x="2273922" y="495300"/>
                  </a:lnTo>
                  <a:lnTo>
                    <a:pt x="2230993" y="483940"/>
                  </a:lnTo>
                  <a:lnTo>
                    <a:pt x="2192994" y="463796"/>
                  </a:lnTo>
                  <a:lnTo>
                    <a:pt x="2160905" y="436177"/>
                  </a:lnTo>
                  <a:lnTo>
                    <a:pt x="2135704" y="402390"/>
                  </a:lnTo>
                  <a:lnTo>
                    <a:pt x="2118373" y="363745"/>
                  </a:lnTo>
                  <a:lnTo>
                    <a:pt x="2109890" y="321550"/>
                  </a:lnTo>
                  <a:lnTo>
                    <a:pt x="2111235" y="277114"/>
                  </a:lnTo>
                  <a:close/>
                </a:path>
                <a:path w="3081020" h="2341879">
                  <a:moveTo>
                    <a:pt x="2895079" y="1329182"/>
                  </a:moveTo>
                  <a:lnTo>
                    <a:pt x="2945184" y="1336367"/>
                  </a:lnTo>
                  <a:lnTo>
                    <a:pt x="2993409" y="1350660"/>
                  </a:lnTo>
                  <a:lnTo>
                    <a:pt x="3038918" y="1371740"/>
                  </a:lnTo>
                  <a:lnTo>
                    <a:pt x="3080880" y="1399286"/>
                  </a:lnTo>
                </a:path>
                <a:path w="3081020" h="2341879">
                  <a:moveTo>
                    <a:pt x="2792844" y="843153"/>
                  </a:moveTo>
                  <a:lnTo>
                    <a:pt x="2814311" y="839081"/>
                  </a:lnTo>
                  <a:lnTo>
                    <a:pt x="2835992" y="836390"/>
                  </a:lnTo>
                  <a:lnTo>
                    <a:pt x="2857816" y="835080"/>
                  </a:lnTo>
                  <a:lnTo>
                    <a:pt x="2879712" y="835152"/>
                  </a:lnTo>
                </a:path>
                <a:path w="3081020" h="2341879">
                  <a:moveTo>
                    <a:pt x="2101456" y="516128"/>
                  </a:moveTo>
                  <a:lnTo>
                    <a:pt x="2112789" y="540238"/>
                  </a:lnTo>
                  <a:lnTo>
                    <a:pt x="2122776" y="564896"/>
                  </a:lnTo>
                  <a:lnTo>
                    <a:pt x="2131406" y="590030"/>
                  </a:lnTo>
                  <a:lnTo>
                    <a:pt x="2138667" y="615569"/>
                  </a:lnTo>
                </a:path>
                <a:path w="3081020" h="2341879">
                  <a:moveTo>
                    <a:pt x="1132192" y="609473"/>
                  </a:moveTo>
                  <a:lnTo>
                    <a:pt x="1138881" y="584313"/>
                  </a:lnTo>
                  <a:lnTo>
                    <a:pt x="1146940" y="559546"/>
                  </a:lnTo>
                  <a:lnTo>
                    <a:pt x="1156356" y="535231"/>
                  </a:lnTo>
                  <a:lnTo>
                    <a:pt x="1167117" y="511429"/>
                  </a:lnTo>
                </a:path>
                <a:path w="3081020" h="2341879">
                  <a:moveTo>
                    <a:pt x="639686" y="1175258"/>
                  </a:moveTo>
                  <a:lnTo>
                    <a:pt x="599217" y="1145540"/>
                  </a:lnTo>
                  <a:lnTo>
                    <a:pt x="562978" y="1112136"/>
                  </a:lnTo>
                  <a:lnTo>
                    <a:pt x="531158" y="1075461"/>
                  </a:lnTo>
                  <a:lnTo>
                    <a:pt x="503948" y="1035927"/>
                  </a:lnTo>
                  <a:lnTo>
                    <a:pt x="481539" y="993949"/>
                  </a:lnTo>
                  <a:lnTo>
                    <a:pt x="464121" y="949940"/>
                  </a:lnTo>
                  <a:lnTo>
                    <a:pt x="451885" y="904314"/>
                  </a:lnTo>
                  <a:lnTo>
                    <a:pt x="445020" y="857485"/>
                  </a:lnTo>
                  <a:lnTo>
                    <a:pt x="443718" y="809867"/>
                  </a:lnTo>
                  <a:lnTo>
                    <a:pt x="448170" y="761873"/>
                  </a:lnTo>
                </a:path>
                <a:path w="3081020" h="2341879">
                  <a:moveTo>
                    <a:pt x="0" y="1492732"/>
                  </a:moveTo>
                  <a:lnTo>
                    <a:pt x="26617" y="1456007"/>
                  </a:lnTo>
                  <a:lnTo>
                    <a:pt x="57427" y="1422614"/>
                  </a:lnTo>
                  <a:lnTo>
                    <a:pt x="92102" y="1392886"/>
                  </a:lnTo>
                  <a:lnTo>
                    <a:pt x="130314" y="1367155"/>
                  </a:lnTo>
                </a:path>
                <a:path w="3081020" h="2341879">
                  <a:moveTo>
                    <a:pt x="186855" y="2056269"/>
                  </a:moveTo>
                  <a:lnTo>
                    <a:pt x="186550" y="2039272"/>
                  </a:lnTo>
                  <a:lnTo>
                    <a:pt x="187104" y="2022305"/>
                  </a:lnTo>
                  <a:lnTo>
                    <a:pt x="188517" y="2005397"/>
                  </a:lnTo>
                  <a:lnTo>
                    <a:pt x="190792" y="1988578"/>
                  </a:lnTo>
                </a:path>
                <a:path w="3081020" h="2341879">
                  <a:moveTo>
                    <a:pt x="876160" y="2236177"/>
                  </a:moveTo>
                  <a:lnTo>
                    <a:pt x="861265" y="2257213"/>
                  </a:lnTo>
                  <a:lnTo>
                    <a:pt x="844823" y="2277121"/>
                  </a:lnTo>
                  <a:lnTo>
                    <a:pt x="826904" y="2295826"/>
                  </a:lnTo>
                  <a:lnTo>
                    <a:pt x="807580" y="2313254"/>
                  </a:lnTo>
                </a:path>
                <a:path w="3081020" h="2341879">
                  <a:moveTo>
                    <a:pt x="1407782" y="2272017"/>
                  </a:moveTo>
                  <a:lnTo>
                    <a:pt x="1400027" y="2290249"/>
                  </a:lnTo>
                  <a:lnTo>
                    <a:pt x="1391081" y="2307955"/>
                  </a:lnTo>
                  <a:lnTo>
                    <a:pt x="1380993" y="2325084"/>
                  </a:lnTo>
                  <a:lnTo>
                    <a:pt x="1369809" y="2341587"/>
                  </a:lnTo>
                </a:path>
                <a:path w="3081020" h="2341879">
                  <a:moveTo>
                    <a:pt x="2028304" y="2336787"/>
                  </a:moveTo>
                  <a:lnTo>
                    <a:pt x="2004263" y="2317280"/>
                  </a:lnTo>
                  <a:lnTo>
                    <a:pt x="1981520" y="2296461"/>
                  </a:lnTo>
                  <a:lnTo>
                    <a:pt x="1960135" y="2274390"/>
                  </a:lnTo>
                  <a:lnTo>
                    <a:pt x="1940166" y="2251125"/>
                  </a:lnTo>
                </a:path>
                <a:path w="3081020" h="2341879">
                  <a:moveTo>
                    <a:pt x="2857995" y="1884997"/>
                  </a:moveTo>
                  <a:lnTo>
                    <a:pt x="2860809" y="1904300"/>
                  </a:lnTo>
                  <a:lnTo>
                    <a:pt x="2862789" y="1923675"/>
                  </a:lnTo>
                  <a:lnTo>
                    <a:pt x="2863960" y="1943097"/>
                  </a:lnTo>
                  <a:lnTo>
                    <a:pt x="2864345" y="1962543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race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abnorma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5428" y="240030"/>
            <a:ext cx="345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Other symptoms </a:t>
            </a:r>
            <a:r>
              <a:rPr sz="2000" b="1" spc="35" dirty="0">
                <a:solidFill>
                  <a:srgbClr val="000000"/>
                </a:solidFill>
                <a:latin typeface="Tahoma"/>
                <a:cs typeface="Tahoma"/>
              </a:rPr>
              <a:t>people 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per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ience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0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000" b="1" spc="-23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di</a:t>
            </a:r>
            <a:r>
              <a:rPr sz="2000" b="1" spc="-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20" dirty="0">
                <a:solidFill>
                  <a:srgbClr val="000000"/>
                </a:solidFill>
                <a:latin typeface="Tahoma"/>
                <a:cs typeface="Tahoma"/>
              </a:rPr>
              <a:t>ea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9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50" dirty="0">
                <a:solidFill>
                  <a:srgbClr val="EBEBEB"/>
                </a:solidFill>
              </a:rPr>
              <a:t>PERFORMANCE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185" dirty="0">
                <a:solidFill>
                  <a:srgbClr val="EBEBEB"/>
                </a:solidFill>
              </a:rPr>
              <a:t>INDICATO</a:t>
            </a:r>
            <a:r>
              <a:rPr sz="3600" spc="-19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3959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0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buti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1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nder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Chest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Pain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Suffering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marR="49339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Pressure,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Cholesterol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Maximum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Depression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isease.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170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(50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Years)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Females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Years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asymptomatic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chest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chance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Pressure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somehow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till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70.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5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maximum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Increasing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50-60.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depression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mostly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30-40.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solidFill>
                  <a:srgbClr val="EBEBEB"/>
                </a:solidFill>
              </a:rPr>
              <a:t>Q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105" dirty="0">
                <a:solidFill>
                  <a:srgbClr val="EBEBEB"/>
                </a:solidFill>
              </a:rPr>
              <a:t>&amp;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200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7006" y="2403475"/>
            <a:ext cx="7239000" cy="8803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spc="-40" dirty="0">
                <a:latin typeface="Tahoma"/>
                <a:cs typeface="Tahoma"/>
              </a:rPr>
              <a:t>Q1)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45" dirty="0">
                <a:latin typeface="Tahoma"/>
                <a:cs typeface="Tahoma"/>
              </a:rPr>
              <a:t>at’</a:t>
            </a:r>
            <a:r>
              <a:rPr sz="1400" b="1" spc="-5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75" dirty="0">
                <a:latin typeface="Tahoma"/>
                <a:cs typeface="Tahoma"/>
              </a:rPr>
              <a:t>ou</a:t>
            </a:r>
            <a:r>
              <a:rPr sz="1400" b="1" spc="-60" dirty="0">
                <a:latin typeface="Tahoma"/>
                <a:cs typeface="Tahoma"/>
              </a:rPr>
              <a:t>r</a:t>
            </a:r>
            <a:r>
              <a:rPr sz="1400" b="1" spc="100" dirty="0">
                <a:latin typeface="Tahoma"/>
                <a:cs typeface="Tahoma"/>
              </a:rPr>
              <a:t>c</a:t>
            </a:r>
            <a:r>
              <a:rPr sz="1400" b="1" spc="120" dirty="0">
                <a:latin typeface="Tahoma"/>
                <a:cs typeface="Tahoma"/>
              </a:rPr>
              <a:t>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lang="en-IN" sz="1400" b="1" dirty="0">
              <a:latin typeface="Tahoma"/>
              <a:cs typeface="Tahoma"/>
            </a:endParaRPr>
          </a:p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Dataset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taken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lang="en-IN" sz="1400" spc="-30" dirty="0">
                <a:latin typeface="Verdana"/>
                <a:cs typeface="Verdana"/>
              </a:rPr>
              <a:t>google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Project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Description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 err="1">
                <a:latin typeface="Verdana"/>
                <a:cs typeface="Verdana"/>
              </a:rPr>
              <a:t>Documen</a:t>
            </a:r>
            <a:r>
              <a:rPr lang="en-IN" sz="1400" spc="-10" dirty="0">
                <a:latin typeface="Verdana"/>
                <a:cs typeface="Verdana"/>
              </a:rPr>
              <a:t>t. </a:t>
            </a:r>
            <a:r>
              <a:rPr lang="en-IN" sz="1400" spc="-10" dirty="0">
                <a:latin typeface="Verdana"/>
                <a:cs typeface="Verdana"/>
                <a:hlinkClick r:id="rId2"/>
              </a:rPr>
              <a:t>https://drive.google.com/file/d/1pVQOuIzexcAo3X2hU7Tr4MsTLULC-Jvf/view?usp=share_link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006" y="3256811"/>
            <a:ext cx="6413500" cy="20675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400" b="1" spc="90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400" b="1" spc="-105" dirty="0">
                <a:solidFill>
                  <a:srgbClr val="252525"/>
                </a:solidFill>
                <a:latin typeface="Tahoma"/>
                <a:cs typeface="Tahoma"/>
              </a:rPr>
              <a:t>2)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85" dirty="0">
                <a:latin typeface="Tahoma"/>
                <a:cs typeface="Tahoma"/>
              </a:rPr>
              <a:t>W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was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ty</a:t>
            </a:r>
            <a:r>
              <a:rPr sz="1400" b="1" spc="-50" dirty="0">
                <a:latin typeface="Tahoma"/>
                <a:cs typeface="Tahoma"/>
              </a:rPr>
              <a:t>p</a:t>
            </a:r>
            <a:r>
              <a:rPr sz="1400" b="1" spc="6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40" dirty="0">
                <a:latin typeface="Tahoma"/>
                <a:cs typeface="Tahoma"/>
              </a:rPr>
              <a:t>d</a:t>
            </a: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55" dirty="0">
                <a:latin typeface="Tahoma"/>
                <a:cs typeface="Tahoma"/>
              </a:rPr>
              <a:t>a</a:t>
            </a:r>
            <a:r>
              <a:rPr sz="1400" b="1" spc="-10" dirty="0"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combination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numerical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Categorical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values.</a:t>
            </a:r>
            <a:endParaRPr sz="14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3)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What’s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complete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flow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followed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this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Project?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Refer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5</a:t>
            </a:r>
            <a:r>
              <a:rPr sz="1350" spc="-52" baseline="24691" dirty="0">
                <a:latin typeface="Verdana"/>
                <a:cs typeface="Verdana"/>
              </a:rPr>
              <a:t>t</a:t>
            </a:r>
            <a:r>
              <a:rPr sz="1350" spc="-37" baseline="24691" dirty="0">
                <a:latin typeface="Verdana"/>
                <a:cs typeface="Verdana"/>
              </a:rPr>
              <a:t>h</a:t>
            </a:r>
            <a:r>
              <a:rPr sz="1350" spc="120" baseline="24691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U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endParaRPr sz="14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400" b="1" spc="-40" dirty="0">
                <a:solidFill>
                  <a:srgbClr val="0D0D0D"/>
                </a:solidFill>
                <a:latin typeface="Tahoma"/>
                <a:cs typeface="Tahoma"/>
              </a:rPr>
              <a:t>Q4)</a:t>
            </a:r>
            <a:r>
              <a:rPr sz="1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techni</a:t>
            </a:r>
            <a:r>
              <a:rPr sz="1400" b="1" spc="-25" dirty="0">
                <a:latin typeface="Tahoma"/>
                <a:cs typeface="Tahoma"/>
              </a:rPr>
              <a:t>q</a:t>
            </a:r>
            <a:r>
              <a:rPr sz="1400" b="1" spc="-40" dirty="0">
                <a:latin typeface="Tahoma"/>
                <a:cs typeface="Tahoma"/>
              </a:rPr>
              <a:t>ue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</a:t>
            </a:r>
            <a:r>
              <a:rPr sz="1400" b="1" spc="-5" dirty="0">
                <a:latin typeface="Tahoma"/>
                <a:cs typeface="Tahoma"/>
              </a:rPr>
              <a:t>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u</a:t>
            </a:r>
            <a:r>
              <a:rPr sz="1400" b="1" spc="-8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ing </a:t>
            </a:r>
            <a:r>
              <a:rPr sz="1400" b="1" spc="-55" dirty="0">
                <a:latin typeface="Tahoma"/>
                <a:cs typeface="Tahoma"/>
              </a:rPr>
              <a:t>fo</a:t>
            </a:r>
            <a:r>
              <a:rPr sz="1400" b="1" spc="-160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v</a:t>
            </a:r>
            <a:r>
              <a:rPr sz="1400" spc="-4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606" y="5424627"/>
            <a:ext cx="7179309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-Visualizing</a:t>
            </a:r>
            <a:r>
              <a:rPr sz="1400" spc="2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relation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independent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with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each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other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output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95" dirty="0">
                <a:latin typeface="Verdana"/>
                <a:cs typeface="Verdana"/>
              </a:rPr>
              <a:t>ers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latin typeface="Verdana"/>
                <a:cs typeface="Verdana"/>
              </a:rPr>
              <a:t>-Cleaning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imputing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if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null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values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present.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70" dirty="0">
                <a:latin typeface="Verdana"/>
                <a:cs typeface="Verdana"/>
              </a:rPr>
              <a:t>Co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Nume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 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Ca</a:t>
            </a:r>
            <a:r>
              <a:rPr sz="1400" spc="30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egor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u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80" y="2403475"/>
            <a:ext cx="31565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6</a:t>
            </a:r>
            <a:r>
              <a:rPr sz="1400" b="1" spc="-105" dirty="0">
                <a:latin typeface="Tahoma"/>
                <a:cs typeface="Tahoma"/>
              </a:rPr>
              <a:t>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Wh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lib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r</a:t>
            </a:r>
            <a:r>
              <a:rPr sz="1400" b="1" spc="-45" dirty="0">
                <a:latin typeface="Tahoma"/>
                <a:cs typeface="Tahoma"/>
              </a:rPr>
              <a:t>ies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y</a:t>
            </a:r>
            <a:r>
              <a:rPr sz="1400" b="1" spc="2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u  </a:t>
            </a:r>
            <a:r>
              <a:rPr sz="1400" b="1" spc="-20" dirty="0">
                <a:latin typeface="Tahoma"/>
                <a:cs typeface="Tahoma"/>
              </a:rPr>
              <a:t>used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Python?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7380" y="3042031"/>
            <a:ext cx="34118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latin typeface="Verdana"/>
                <a:cs typeface="Verdana"/>
              </a:rPr>
              <a:t>I</a:t>
            </a:r>
            <a:r>
              <a:rPr sz="1400" spc="-120" dirty="0">
                <a:latin typeface="Verdana"/>
                <a:cs typeface="Verdana"/>
              </a:rPr>
              <a:t> 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da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45" dirty="0">
                <a:latin typeface="Verdana"/>
                <a:cs typeface="Verdana"/>
              </a:rPr>
              <a:t>umPy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  </a:t>
            </a:r>
            <a:r>
              <a:rPr sz="1400" spc="-5" dirty="0">
                <a:latin typeface="Verdana"/>
                <a:cs typeface="Verdana"/>
              </a:rPr>
              <a:t>Matplotlib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Seaborn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libraries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Pandas.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3932" y="1029715"/>
            <a:ext cx="238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358" y="3454730"/>
            <a:ext cx="964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goal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project </a:t>
            </a:r>
            <a:r>
              <a:rPr sz="2800" spc="-28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analyse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 disease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5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5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rrence,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2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nat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that 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describes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disease.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EBEBEB"/>
                </a:solidFill>
              </a:rPr>
              <a:t>PROBL</a:t>
            </a:r>
            <a:r>
              <a:rPr sz="3600" spc="-180" dirty="0">
                <a:solidFill>
                  <a:srgbClr val="EBEBEB"/>
                </a:solidFill>
              </a:rPr>
              <a:t>E</a:t>
            </a:r>
            <a:r>
              <a:rPr sz="3600" spc="270" dirty="0">
                <a:solidFill>
                  <a:srgbClr val="EBEBEB"/>
                </a:solidFill>
              </a:rPr>
              <a:t>M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4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realized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effects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irrespective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status.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35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50" dirty="0">
                <a:latin typeface="Verdana"/>
                <a:cs typeface="Verdana"/>
              </a:rPr>
              <a:t>medical </a:t>
            </a:r>
            <a:r>
              <a:rPr sz="2400" spc="100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</a:t>
            </a:r>
            <a:r>
              <a:rPr sz="2400" spc="12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uture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re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arat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Verdana"/>
              <a:cs typeface="Verdana"/>
            </a:endParaRPr>
          </a:p>
          <a:p>
            <a:pPr marL="355600" marR="83820" indent="-342900">
              <a:lnSpc>
                <a:spcPts val="281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taking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24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nforma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30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dual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40" dirty="0">
                <a:latin typeface="Verdana"/>
                <a:cs typeface="Verdana"/>
              </a:rPr>
              <a:t>er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BI</a:t>
            </a:r>
            <a:endParaRPr sz="1100" dirty="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Verdana"/>
                <a:cs typeface="Verdana"/>
              </a:rPr>
              <a:t>Desktop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82385" y="418960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55141" y="3856482"/>
            <a:ext cx="2796540" cy="542214"/>
            <a:chOff x="755141" y="3856482"/>
            <a:chExt cx="2796540" cy="542214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42214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438" y="2419553"/>
            <a:ext cx="71418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40" dirty="0">
                <a:latin typeface="Tahoma"/>
                <a:cs typeface="Tahoma"/>
              </a:rPr>
              <a:t>g</a:t>
            </a:r>
            <a:r>
              <a:rPr sz="1400" b="1" spc="-3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25" dirty="0">
                <a:latin typeface="Verdana"/>
                <a:cs typeface="Verdana"/>
              </a:rPr>
              <a:t>on</a:t>
            </a:r>
            <a:r>
              <a:rPr sz="1400" spc="-20" dirty="0">
                <a:latin typeface="Verdana"/>
                <a:cs typeface="Verdana"/>
              </a:rPr>
              <a:t>'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years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x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40" dirty="0">
                <a:latin typeface="Verdana"/>
                <a:cs typeface="Verdana"/>
              </a:rPr>
              <a:t>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400" b="1" spc="25" dirty="0">
                <a:latin typeface="Tahoma"/>
                <a:cs typeface="Tahoma"/>
              </a:rPr>
              <a:t>cp: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chest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experienced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(Value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1: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typical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Value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atypical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3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45" dirty="0">
                <a:latin typeface="Verdana"/>
                <a:cs typeface="Verdana"/>
              </a:rPr>
              <a:t>an</a:t>
            </a:r>
            <a:r>
              <a:rPr sz="1400" spc="35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4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asym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mati</a:t>
            </a:r>
            <a:r>
              <a:rPr sz="1400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0" dirty="0">
                <a:latin typeface="Tahoma"/>
                <a:cs typeface="Tahoma"/>
              </a:rPr>
              <a:t>trestbps: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(mm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admission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hospital)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chol: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mg/dl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latin typeface="Tahoma"/>
                <a:cs typeface="Tahoma"/>
              </a:rPr>
              <a:t>fbs: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fasting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sugar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(&gt;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120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mg/dl,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true;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  </a:t>
            </a:r>
            <a:r>
              <a:rPr sz="1400" spc="-45" dirty="0">
                <a:latin typeface="Verdana"/>
                <a:cs typeface="Verdana"/>
              </a:rPr>
              <a:t>false)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749935" marR="242570" indent="-737870">
              <a:lnSpc>
                <a:spcPct val="100000"/>
              </a:lnSpc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55" dirty="0">
                <a:latin typeface="Verdana"/>
                <a:cs typeface="Verdana"/>
              </a:rPr>
              <a:t>Resting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electrocardiographic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(0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normal,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wave </a:t>
            </a:r>
            <a:r>
              <a:rPr sz="1400" spc="-35" dirty="0">
                <a:latin typeface="Verdana"/>
                <a:cs typeface="Verdana"/>
              </a:rPr>
              <a:t>abnormality, </a:t>
            </a:r>
            <a:r>
              <a:rPr sz="1400" spc="-114" dirty="0">
                <a:latin typeface="Verdana"/>
                <a:cs typeface="Verdana"/>
              </a:rPr>
              <a:t>2 </a:t>
            </a:r>
            <a:r>
              <a:rPr sz="1400" spc="-295" dirty="0">
                <a:latin typeface="Verdana"/>
                <a:cs typeface="Verdana"/>
              </a:rPr>
              <a:t>= </a:t>
            </a:r>
            <a:r>
              <a:rPr sz="1400" spc="-30" dirty="0">
                <a:latin typeface="Verdana"/>
                <a:cs typeface="Verdana"/>
              </a:rPr>
              <a:t>showing </a:t>
            </a:r>
            <a:r>
              <a:rPr sz="1400" spc="25" dirty="0">
                <a:latin typeface="Verdana"/>
                <a:cs typeface="Verdana"/>
              </a:rPr>
              <a:t>probable </a:t>
            </a:r>
            <a:r>
              <a:rPr sz="1400" spc="-55" dirty="0">
                <a:latin typeface="Verdana"/>
                <a:cs typeface="Verdana"/>
              </a:rPr>
              <a:t>or </a:t>
            </a:r>
            <a:r>
              <a:rPr sz="1400" spc="-20" dirty="0">
                <a:latin typeface="Verdana"/>
                <a:cs typeface="Verdana"/>
              </a:rPr>
              <a:t>definite </a:t>
            </a:r>
            <a:r>
              <a:rPr sz="1400" spc="-35" dirty="0">
                <a:latin typeface="Verdana"/>
                <a:cs typeface="Verdana"/>
              </a:rPr>
              <a:t>left </a:t>
            </a:r>
            <a:r>
              <a:rPr sz="1400" spc="-40" dirty="0">
                <a:latin typeface="Verdana"/>
                <a:cs typeface="Verdana"/>
              </a:rPr>
              <a:t>ventricular 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hypert</a:t>
            </a:r>
            <a:r>
              <a:rPr sz="1400" spc="-15" dirty="0">
                <a:latin typeface="Verdana"/>
                <a:cs typeface="Verdana"/>
              </a:rPr>
              <a:t>rop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cr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a)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25" dirty="0">
                <a:latin typeface="Tahoma"/>
                <a:cs typeface="Tahoma"/>
              </a:rPr>
              <a:t>lach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0" dirty="0">
                <a:latin typeface="Verdana"/>
                <a:cs typeface="Verdana"/>
              </a:rPr>
              <a:t>a</a:t>
            </a:r>
            <a:r>
              <a:rPr sz="1400" spc="13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30" dirty="0">
                <a:latin typeface="Verdana"/>
                <a:cs typeface="Verdana"/>
              </a:rPr>
              <a:t>ved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ahoma"/>
                <a:cs typeface="Tahoma"/>
              </a:rPr>
              <a:t>e</a:t>
            </a:r>
            <a:r>
              <a:rPr b="1" spc="10" dirty="0">
                <a:latin typeface="Tahoma"/>
                <a:cs typeface="Tahoma"/>
              </a:rPr>
              <a:t>x</a:t>
            </a:r>
            <a:r>
              <a:rPr b="1" spc="-15" dirty="0">
                <a:latin typeface="Tahoma"/>
                <a:cs typeface="Tahoma"/>
              </a:rPr>
              <a:t>ang</a:t>
            </a:r>
            <a:r>
              <a:rPr b="1" spc="-10" dirty="0">
                <a:latin typeface="Tahoma"/>
                <a:cs typeface="Tahoma"/>
              </a:rPr>
              <a:t>: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spc="-65" dirty="0"/>
              <a:t>Exerc</a:t>
            </a:r>
            <a:r>
              <a:rPr spc="-15" dirty="0"/>
              <a:t>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35" dirty="0"/>
              <a:t> </a:t>
            </a:r>
            <a:r>
              <a:rPr spc="10" dirty="0"/>
              <a:t>ang</a:t>
            </a:r>
            <a:r>
              <a:rPr spc="20" dirty="0"/>
              <a:t>i</a:t>
            </a:r>
            <a:r>
              <a:rPr spc="-35" dirty="0"/>
              <a:t>n</a:t>
            </a:r>
            <a:r>
              <a:rPr spc="114" dirty="0"/>
              <a:t>a</a:t>
            </a:r>
            <a:r>
              <a:rPr spc="-145" dirty="0"/>
              <a:t> </a:t>
            </a:r>
            <a:r>
              <a:rPr spc="-135" dirty="0"/>
              <a:t>(</a:t>
            </a:r>
            <a:r>
              <a:rPr spc="-114" dirty="0"/>
              <a:t>1</a:t>
            </a:r>
            <a:r>
              <a:rPr spc="-100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70" dirty="0"/>
              <a:t>yes</a:t>
            </a:r>
            <a:r>
              <a:rPr spc="-250" dirty="0"/>
              <a:t>;</a:t>
            </a:r>
            <a:r>
              <a:rPr spc="-114" dirty="0"/>
              <a:t> 0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-30" dirty="0"/>
              <a:t>no)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126364">
              <a:lnSpc>
                <a:spcPct val="100000"/>
              </a:lnSpc>
            </a:pPr>
            <a:r>
              <a:rPr b="1" spc="15" dirty="0">
                <a:latin typeface="Tahoma"/>
                <a:cs typeface="Tahoma"/>
              </a:rPr>
              <a:t>oldp</a:t>
            </a:r>
            <a:r>
              <a:rPr b="1" spc="20" dirty="0">
                <a:latin typeface="Tahoma"/>
                <a:cs typeface="Tahoma"/>
              </a:rPr>
              <a:t>e</a:t>
            </a:r>
            <a:r>
              <a:rPr b="1" spc="-30" dirty="0">
                <a:latin typeface="Tahoma"/>
                <a:cs typeface="Tahoma"/>
              </a:rPr>
              <a:t>ak</a:t>
            </a:r>
            <a:r>
              <a:rPr b="1" spc="-15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280" dirty="0"/>
              <a:t>S</a:t>
            </a:r>
            <a:r>
              <a:rPr spc="-250" dirty="0"/>
              <a:t>T</a:t>
            </a:r>
            <a:r>
              <a:rPr spc="-110" dirty="0"/>
              <a:t> </a:t>
            </a:r>
            <a:r>
              <a:rPr spc="-10" dirty="0"/>
              <a:t>depre</a:t>
            </a:r>
            <a:r>
              <a:rPr spc="-15" dirty="0"/>
              <a:t>s</a:t>
            </a:r>
            <a:r>
              <a:rPr spc="-190" dirty="0"/>
              <a:t>s</a:t>
            </a:r>
            <a:r>
              <a:rPr spc="-90" dirty="0"/>
              <a:t>i</a:t>
            </a:r>
            <a:r>
              <a:rPr spc="65" dirty="0"/>
              <a:t>o</a:t>
            </a:r>
            <a:r>
              <a:rPr spc="-30" dirty="0"/>
              <a:t>n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50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55" dirty="0"/>
              <a:t>e  </a:t>
            </a:r>
            <a:r>
              <a:rPr spc="-80" dirty="0"/>
              <a:t>re</a:t>
            </a:r>
            <a:r>
              <a:rPr spc="-30" dirty="0"/>
              <a:t>l</a:t>
            </a:r>
            <a:r>
              <a:rPr spc="15" dirty="0"/>
              <a:t>at</a:t>
            </a:r>
            <a:r>
              <a:rPr spc="-90" dirty="0"/>
              <a:t>i</a:t>
            </a:r>
            <a:r>
              <a:rPr spc="-55" dirty="0"/>
              <a:t>v</a:t>
            </a:r>
            <a:r>
              <a:rPr spc="75" dirty="0"/>
              <a:t>e</a:t>
            </a:r>
            <a:r>
              <a:rPr spc="-145" dirty="0"/>
              <a:t> </a:t>
            </a:r>
            <a:r>
              <a:rPr spc="-90" dirty="0"/>
              <a:t>t</a:t>
            </a:r>
            <a:r>
              <a:rPr spc="65" dirty="0"/>
              <a:t>o</a:t>
            </a:r>
            <a:r>
              <a:rPr spc="-105" dirty="0"/>
              <a:t> </a:t>
            </a:r>
            <a:r>
              <a:rPr spc="-95" dirty="0"/>
              <a:t>re</a:t>
            </a:r>
            <a:r>
              <a:rPr spc="-105" dirty="0"/>
              <a:t>s</a:t>
            </a:r>
            <a:r>
              <a:rPr spc="-80" dirty="0"/>
              <a:t>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 marR="254000">
              <a:lnSpc>
                <a:spcPct val="100000"/>
              </a:lnSpc>
              <a:spcBef>
                <a:spcPts val="5"/>
              </a:spcBef>
            </a:pPr>
            <a:r>
              <a:rPr b="1" spc="-120" dirty="0">
                <a:latin typeface="Tahoma"/>
                <a:cs typeface="Tahoma"/>
              </a:rPr>
              <a:t>s</a:t>
            </a:r>
            <a:r>
              <a:rPr b="1" spc="-75" dirty="0">
                <a:latin typeface="Tahoma"/>
                <a:cs typeface="Tahoma"/>
              </a:rPr>
              <a:t>l</a:t>
            </a:r>
            <a:r>
              <a:rPr b="1" spc="45" dirty="0">
                <a:latin typeface="Tahoma"/>
                <a:cs typeface="Tahoma"/>
              </a:rPr>
              <a:t>op</a:t>
            </a:r>
            <a:r>
              <a:rPr b="1" spc="50" dirty="0">
                <a:latin typeface="Tahoma"/>
                <a:cs typeface="Tahoma"/>
              </a:rPr>
              <a:t>e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00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pe</a:t>
            </a:r>
            <a:r>
              <a:rPr spc="-135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10" dirty="0"/>
              <a:t> </a:t>
            </a:r>
            <a:r>
              <a:rPr spc="30" dirty="0"/>
              <a:t>pea</a:t>
            </a:r>
            <a:r>
              <a:rPr spc="35" dirty="0"/>
              <a:t>k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-210" dirty="0"/>
              <a:t>ST  </a:t>
            </a:r>
            <a:r>
              <a:rPr spc="-190" dirty="0"/>
              <a:t>s</a:t>
            </a:r>
            <a:r>
              <a:rPr spc="70" dirty="0"/>
              <a:t>e</a:t>
            </a:r>
            <a:r>
              <a:rPr spc="80" dirty="0"/>
              <a:t>g</a:t>
            </a:r>
            <a:r>
              <a:rPr spc="-45" dirty="0"/>
              <a:t>m</a:t>
            </a:r>
            <a:r>
              <a:rPr spc="-10" dirty="0"/>
              <a:t>ent</a:t>
            </a:r>
            <a:r>
              <a:rPr spc="-130" dirty="0"/>
              <a:t> </a:t>
            </a:r>
            <a:r>
              <a:rPr spc="-135" dirty="0"/>
              <a:t>(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1</a:t>
            </a:r>
            <a:r>
              <a:rPr spc="-150" dirty="0"/>
              <a:t>:</a:t>
            </a:r>
            <a:r>
              <a:rPr spc="-100" dirty="0"/>
              <a:t> </a:t>
            </a:r>
            <a:r>
              <a:rPr spc="25" dirty="0"/>
              <a:t>up</a:t>
            </a:r>
            <a:r>
              <a:rPr spc="-190" dirty="0"/>
              <a:t>s</a:t>
            </a:r>
            <a:r>
              <a:rPr spc="-10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20" dirty="0"/>
              <a:t>n</a:t>
            </a:r>
            <a:r>
              <a:rPr spc="10" dirty="0"/>
              <a:t>g</a:t>
            </a:r>
            <a:r>
              <a:rPr spc="-125" dirty="0"/>
              <a:t>,</a:t>
            </a:r>
            <a:r>
              <a:rPr spc="-140" dirty="0"/>
              <a:t> 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2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-90" dirty="0"/>
              <a:t>f</a:t>
            </a:r>
            <a:r>
              <a:rPr spc="-50" dirty="0"/>
              <a:t>l</a:t>
            </a:r>
            <a:r>
              <a:rPr spc="15" dirty="0"/>
              <a:t>at</a:t>
            </a:r>
            <a:r>
              <a:rPr spc="-125" dirty="0"/>
              <a:t>,</a:t>
            </a:r>
          </a:p>
          <a:p>
            <a:pPr marL="602615">
              <a:lnSpc>
                <a:spcPct val="100000"/>
              </a:lnSpc>
            </a:pPr>
            <a:r>
              <a:rPr spc="10" dirty="0"/>
              <a:t>V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20" dirty="0"/>
              <a:t>ue</a:t>
            </a:r>
            <a:r>
              <a:rPr spc="-110" dirty="0"/>
              <a:t> </a:t>
            </a:r>
            <a:r>
              <a:rPr spc="-215" dirty="0"/>
              <a:t>3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45" dirty="0"/>
              <a:t>do</a:t>
            </a:r>
            <a:r>
              <a:rPr spc="75" dirty="0"/>
              <a:t>w</a:t>
            </a:r>
            <a:r>
              <a:rPr spc="-30" dirty="0"/>
              <a:t>n</a:t>
            </a:r>
            <a:r>
              <a:rPr spc="-125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-35" dirty="0"/>
              <a:t>n</a:t>
            </a:r>
            <a:r>
              <a:rPr spc="60" dirty="0"/>
              <a:t>g</a:t>
            </a:r>
            <a:r>
              <a:rPr spc="-120" dirty="0"/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>
              <a:lnSpc>
                <a:spcPct val="100000"/>
              </a:lnSpc>
            </a:pPr>
            <a:r>
              <a:rPr b="1" spc="45" dirty="0">
                <a:latin typeface="Tahoma"/>
                <a:cs typeface="Tahoma"/>
              </a:rPr>
              <a:t>ca</a:t>
            </a:r>
            <a:r>
              <a:rPr b="1" spc="30" dirty="0">
                <a:latin typeface="Tahoma"/>
                <a:cs typeface="Tahoma"/>
              </a:rPr>
              <a:t>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75" dirty="0"/>
              <a:t>The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-20" dirty="0"/>
              <a:t>umber</a:t>
            </a:r>
            <a:r>
              <a:rPr spc="-120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55" dirty="0"/>
              <a:t>ma</a:t>
            </a:r>
            <a:r>
              <a:rPr spc="-20" dirty="0"/>
              <a:t>j</a:t>
            </a:r>
            <a:r>
              <a:rPr spc="65" dirty="0"/>
              <a:t>o</a:t>
            </a:r>
            <a:r>
              <a:rPr spc="-180" dirty="0"/>
              <a:t>r</a:t>
            </a:r>
            <a:r>
              <a:rPr spc="-125" dirty="0"/>
              <a:t> </a:t>
            </a:r>
            <a:r>
              <a:rPr spc="-45" dirty="0"/>
              <a:t>v</a:t>
            </a:r>
            <a:r>
              <a:rPr spc="-60" dirty="0"/>
              <a:t>es</a:t>
            </a:r>
            <a:r>
              <a:rPr spc="-190" dirty="0"/>
              <a:t>s</a:t>
            </a:r>
            <a:r>
              <a:rPr spc="-20" dirty="0"/>
              <a:t>e</a:t>
            </a:r>
            <a:r>
              <a:rPr spc="-5" dirty="0"/>
              <a:t>l</a:t>
            </a:r>
            <a:r>
              <a:rPr spc="-185" dirty="0"/>
              <a:t>s</a:t>
            </a:r>
            <a:r>
              <a:rPr spc="-150" dirty="0"/>
              <a:t> </a:t>
            </a:r>
            <a:r>
              <a:rPr spc="-135" dirty="0"/>
              <a:t>(</a:t>
            </a:r>
            <a:r>
              <a:rPr spc="-110" dirty="0"/>
              <a:t>0</a:t>
            </a:r>
            <a:r>
              <a:rPr spc="-170" dirty="0"/>
              <a:t>-</a:t>
            </a:r>
            <a:r>
              <a:rPr spc="-114" dirty="0"/>
              <a:t>3)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5080">
              <a:lnSpc>
                <a:spcPct val="100000"/>
              </a:lnSpc>
            </a:pPr>
            <a:r>
              <a:rPr b="1" spc="-70" dirty="0">
                <a:latin typeface="Tahoma"/>
                <a:cs typeface="Tahoma"/>
              </a:rPr>
              <a:t>thal: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80" dirty="0"/>
              <a:t>A</a:t>
            </a:r>
            <a:r>
              <a:rPr spc="-105" dirty="0"/>
              <a:t> </a:t>
            </a:r>
            <a:r>
              <a:rPr spc="-20" dirty="0"/>
              <a:t>b</a:t>
            </a:r>
            <a:r>
              <a:rPr spc="5" dirty="0"/>
              <a:t>l</a:t>
            </a:r>
            <a:r>
              <a:rPr spc="55" dirty="0"/>
              <a:t>oo</a:t>
            </a:r>
            <a:r>
              <a:rPr spc="85" dirty="0"/>
              <a:t>d</a:t>
            </a:r>
            <a:r>
              <a:rPr spc="-15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spc="65" dirty="0"/>
              <a:t>o</a:t>
            </a:r>
            <a:r>
              <a:rPr spc="-35" dirty="0"/>
              <a:t>r</a:t>
            </a:r>
            <a:r>
              <a:rPr spc="-60" dirty="0"/>
              <a:t>d</a:t>
            </a:r>
            <a:r>
              <a:rPr spc="-50" dirty="0"/>
              <a:t>er</a:t>
            </a:r>
            <a:r>
              <a:rPr spc="-125" dirty="0"/>
              <a:t> </a:t>
            </a:r>
            <a:r>
              <a:rPr spc="145" dirty="0"/>
              <a:t>ca</a:t>
            </a:r>
            <a:r>
              <a:rPr spc="-100" dirty="0"/>
              <a:t>ll</a:t>
            </a:r>
            <a:r>
              <a:rPr spc="80" dirty="0"/>
              <a:t>ed</a:t>
            </a:r>
            <a:r>
              <a:rPr spc="-15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-95" dirty="0"/>
              <a:t>as</a:t>
            </a:r>
            <a:r>
              <a:rPr spc="-90" dirty="0"/>
              <a:t>s</a:t>
            </a:r>
            <a:r>
              <a:rPr spc="-30" dirty="0"/>
              <a:t>em</a:t>
            </a:r>
            <a:r>
              <a:rPr spc="-10" dirty="0"/>
              <a:t>i</a:t>
            </a:r>
            <a:r>
              <a:rPr spc="114" dirty="0"/>
              <a:t>a</a:t>
            </a:r>
            <a:r>
              <a:rPr spc="-135" dirty="0"/>
              <a:t> (</a:t>
            </a:r>
            <a:r>
              <a:rPr spc="-114" dirty="0"/>
              <a:t>3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20" dirty="0"/>
              <a:t>no</a:t>
            </a:r>
            <a:r>
              <a:rPr spc="-35" dirty="0"/>
              <a:t>rma</a:t>
            </a:r>
            <a:r>
              <a:rPr spc="-90" dirty="0"/>
              <a:t>l</a:t>
            </a:r>
            <a:r>
              <a:rPr spc="-250" dirty="0"/>
              <a:t>;</a:t>
            </a:r>
            <a:r>
              <a:rPr spc="-150" dirty="0"/>
              <a:t> </a:t>
            </a:r>
            <a:r>
              <a:rPr spc="-114" dirty="0"/>
              <a:t>6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90" dirty="0"/>
              <a:t>f</a:t>
            </a:r>
            <a:r>
              <a:rPr spc="-55" dirty="0"/>
              <a:t>i</a:t>
            </a:r>
            <a:r>
              <a:rPr dirty="0"/>
              <a:t>xed</a:t>
            </a:r>
            <a:r>
              <a:rPr spc="-120" dirty="0"/>
              <a:t> </a:t>
            </a:r>
            <a:r>
              <a:rPr spc="40" dirty="0"/>
              <a:t>de</a:t>
            </a:r>
            <a:r>
              <a:rPr spc="25" dirty="0"/>
              <a:t>f</a:t>
            </a:r>
            <a:r>
              <a:rPr spc="135" dirty="0"/>
              <a:t>e</a:t>
            </a:r>
            <a:r>
              <a:rPr spc="125" dirty="0"/>
              <a:t>c</a:t>
            </a:r>
            <a:r>
              <a:rPr spc="-90" dirty="0"/>
              <a:t>t</a:t>
            </a:r>
            <a:r>
              <a:rPr spc="-250" dirty="0"/>
              <a:t>;</a:t>
            </a:r>
            <a:r>
              <a:rPr spc="-125" dirty="0"/>
              <a:t> </a:t>
            </a:r>
            <a:r>
              <a:rPr spc="-114" dirty="0"/>
              <a:t>7</a:t>
            </a:r>
            <a:r>
              <a:rPr spc="-105" dirty="0"/>
              <a:t> </a:t>
            </a:r>
            <a:r>
              <a:rPr spc="-295" dirty="0"/>
              <a:t>=</a:t>
            </a:r>
          </a:p>
          <a:p>
            <a:pPr marL="455930">
              <a:lnSpc>
                <a:spcPct val="100000"/>
              </a:lnSpc>
            </a:pPr>
            <a:r>
              <a:rPr spc="-50" dirty="0"/>
              <a:t>re</a:t>
            </a:r>
            <a:r>
              <a:rPr spc="-45" dirty="0"/>
              <a:t>v</a:t>
            </a:r>
            <a:r>
              <a:rPr spc="-95" dirty="0"/>
              <a:t>er</a:t>
            </a:r>
            <a:r>
              <a:rPr spc="-105" dirty="0"/>
              <a:t>s</a:t>
            </a:r>
            <a:r>
              <a:rPr spc="35" dirty="0"/>
              <a:t>ab</a:t>
            </a:r>
            <a:r>
              <a:rPr spc="20" dirty="0"/>
              <a:t>l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20" dirty="0"/>
              <a:t>defect)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75" dirty="0">
                <a:latin typeface="Tahoma"/>
                <a:cs typeface="Tahoma"/>
              </a:rPr>
              <a:t>num</a:t>
            </a:r>
            <a:r>
              <a:rPr b="1" spc="-3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spc="-40" dirty="0"/>
              <a:t>Hear</a:t>
            </a:r>
            <a:r>
              <a:rPr spc="-25" dirty="0"/>
              <a:t>t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dirty="0"/>
              <a:t>ea</a:t>
            </a:r>
            <a:r>
              <a:rPr spc="-5" dirty="0"/>
              <a:t>s</a:t>
            </a:r>
            <a:r>
              <a:rPr spc="75" dirty="0"/>
              <a:t>e</a:t>
            </a:r>
            <a:r>
              <a:rPr spc="-120" dirty="0"/>
              <a:t> </a:t>
            </a:r>
            <a:r>
              <a:rPr spc="-135" dirty="0"/>
              <a:t>(</a:t>
            </a:r>
            <a:r>
              <a:rPr spc="-114" dirty="0"/>
              <a:t>0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65" dirty="0"/>
              <a:t>o</a:t>
            </a:r>
            <a:r>
              <a:rPr spc="-125" dirty="0"/>
              <a:t>,</a:t>
            </a:r>
            <a:r>
              <a:rPr spc="-114" dirty="0"/>
              <a:t> 1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80" dirty="0"/>
              <a:t>yes)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" y="311607"/>
            <a:ext cx="968184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Age: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important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factor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developing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diseases,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approximately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tripling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life.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fatty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streaks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begin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form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estimated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82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percent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die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65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older.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Simultaneously,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stroke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doubles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every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after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55.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130810">
              <a:lnSpc>
                <a:spcPct val="100000"/>
              </a:lnSpc>
            </a:pPr>
            <a:r>
              <a:rPr sz="1300" b="1" spc="-70" dirty="0">
                <a:solidFill>
                  <a:srgbClr val="23292E"/>
                </a:solidFill>
                <a:latin typeface="Tahoma"/>
                <a:cs typeface="Tahoma"/>
              </a:rPr>
              <a:t>Sex: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Men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greater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pre-menopausal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women.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past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menopause,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woman's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man’s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although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recent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data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from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UN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disputes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this.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If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female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develop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male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diabetes.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" y="2095626"/>
            <a:ext cx="9413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/>
                <a:cs typeface="Tahoma"/>
              </a:rPr>
              <a:t>Pressure: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Over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time,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/>
                <a:cs typeface="Verdana"/>
              </a:rPr>
              <a:t>damage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arteries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feed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heart.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occurs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conditions,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such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obesity,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increases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even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2689986"/>
            <a:ext cx="96748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Fasting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Sugar: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producing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enough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hormone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secreted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pancreas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(insulin)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responding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insulin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properly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causes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body's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sugar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levels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increasing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" y="3284042"/>
            <a:ext cx="96761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23292E"/>
                </a:solidFill>
                <a:latin typeface="Tahoma"/>
                <a:cs typeface="Tahoma"/>
              </a:rPr>
              <a:t>Cholesterol:</a:t>
            </a:r>
            <a:r>
              <a:rPr sz="1300" b="1" spc="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low-density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(LDL)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"bad"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narrow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arteries.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level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triglycerides,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type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fat related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diet, also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ups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However,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high-density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(HDL)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lowers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" y="4077080"/>
            <a:ext cx="9675495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USPSTF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concludes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moderate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certainty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screening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exceed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benefits.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intermediate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current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evidence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insufficient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assess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balance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benefits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screening.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rate 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achieved: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acceleration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comparable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pressure.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shown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rate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beats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minute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death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/>
                <a:cs typeface="Verdana"/>
              </a:rPr>
              <a:t>20%,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this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one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mm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62865">
              <a:lnSpc>
                <a:spcPct val="100000"/>
              </a:lnSpc>
            </a:pPr>
            <a:r>
              <a:rPr sz="1300" b="1" spc="-204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Depression: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5" dirty="0">
                <a:solidFill>
                  <a:srgbClr val="1F2023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coronary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disease, 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ST-segment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depression </a:t>
            </a:r>
            <a:r>
              <a:rPr sz="1300" spc="-130" dirty="0">
                <a:solidFill>
                  <a:srgbClr val="1F2023"/>
                </a:solidFill>
                <a:latin typeface="Verdana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/>
                <a:cs typeface="Verdana"/>
              </a:rPr>
              <a:t>100%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/>
                <a:cs typeface="Verdana"/>
              </a:rPr>
              <a:t>occurrence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three-vessel/left</a:t>
            </a:r>
            <a:r>
              <a:rPr sz="13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main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disease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increased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subsequent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events.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</a:t>
            </a:r>
            <a:r>
              <a:rPr sz="1300" spc="-1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patients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F2023"/>
                </a:solidFill>
                <a:latin typeface="Verdana"/>
                <a:cs typeface="Verdana"/>
              </a:rPr>
              <a:t>an </a:t>
            </a:r>
            <a:r>
              <a:rPr sz="1300" spc="-4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early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invasive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strategy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substantially</a:t>
            </a:r>
            <a:r>
              <a:rPr sz="1300" spc="-1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decreases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death/myocardial</a:t>
            </a:r>
            <a:r>
              <a:rPr sz="1300" spc="-7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19081" y="1731645"/>
            <a:ext cx="1906905" cy="2665095"/>
            <a:chOff x="9919081" y="1731645"/>
            <a:chExt cx="1906905" cy="2665095"/>
          </a:xfrm>
        </p:grpSpPr>
        <p:sp>
          <p:nvSpPr>
            <p:cNvPr id="8" name="object 8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489458" y="0"/>
                  </a:lnTo>
                  <a:lnTo>
                    <a:pt x="444100" y="3660"/>
                  </a:lnTo>
                  <a:lnTo>
                    <a:pt x="401072" y="14258"/>
                  </a:lnTo>
                  <a:lnTo>
                    <a:pt x="360948" y="31217"/>
                  </a:lnTo>
                  <a:lnTo>
                    <a:pt x="324305" y="53961"/>
                  </a:lnTo>
                  <a:lnTo>
                    <a:pt x="291719" y="81914"/>
                  </a:lnTo>
                  <a:lnTo>
                    <a:pt x="263765" y="114501"/>
                  </a:lnTo>
                  <a:lnTo>
                    <a:pt x="241021" y="151144"/>
                  </a:lnTo>
                  <a:lnTo>
                    <a:pt x="224062" y="191268"/>
                  </a:lnTo>
                  <a:lnTo>
                    <a:pt x="213464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651"/>
                  </a:lnTo>
                  <a:lnTo>
                    <a:pt x="209803" y="1102359"/>
                  </a:lnTo>
                  <a:lnTo>
                    <a:pt x="209803" y="2366010"/>
                  </a:lnTo>
                  <a:lnTo>
                    <a:pt x="213464" y="2411367"/>
                  </a:lnTo>
                  <a:lnTo>
                    <a:pt x="224062" y="2454395"/>
                  </a:lnTo>
                  <a:lnTo>
                    <a:pt x="241021" y="2494519"/>
                  </a:lnTo>
                  <a:lnTo>
                    <a:pt x="263765" y="2531162"/>
                  </a:lnTo>
                  <a:lnTo>
                    <a:pt x="291719" y="2563748"/>
                  </a:lnTo>
                  <a:lnTo>
                    <a:pt x="324305" y="2591702"/>
                  </a:lnTo>
                  <a:lnTo>
                    <a:pt x="360948" y="2614446"/>
                  </a:lnTo>
                  <a:lnTo>
                    <a:pt x="401072" y="2631405"/>
                  </a:lnTo>
                  <a:lnTo>
                    <a:pt x="444100" y="2642003"/>
                  </a:lnTo>
                  <a:lnTo>
                    <a:pt x="489458" y="2645663"/>
                  </a:lnTo>
                  <a:lnTo>
                    <a:pt x="1608074" y="2645663"/>
                  </a:lnTo>
                  <a:lnTo>
                    <a:pt x="1653431" y="2642003"/>
                  </a:lnTo>
                  <a:lnTo>
                    <a:pt x="1696459" y="2631405"/>
                  </a:lnTo>
                  <a:lnTo>
                    <a:pt x="1736583" y="2614446"/>
                  </a:lnTo>
                  <a:lnTo>
                    <a:pt x="1773226" y="2591702"/>
                  </a:lnTo>
                  <a:lnTo>
                    <a:pt x="1805812" y="2563748"/>
                  </a:lnTo>
                  <a:lnTo>
                    <a:pt x="1833766" y="2531162"/>
                  </a:lnTo>
                  <a:lnTo>
                    <a:pt x="1856510" y="2494519"/>
                  </a:lnTo>
                  <a:lnTo>
                    <a:pt x="1873469" y="2454395"/>
                  </a:lnTo>
                  <a:lnTo>
                    <a:pt x="1884067" y="2411367"/>
                  </a:lnTo>
                  <a:lnTo>
                    <a:pt x="1887727" y="2366010"/>
                  </a:lnTo>
                  <a:lnTo>
                    <a:pt x="1887727" y="279653"/>
                  </a:lnTo>
                  <a:lnTo>
                    <a:pt x="1884067" y="234296"/>
                  </a:lnTo>
                  <a:lnTo>
                    <a:pt x="1873469" y="191268"/>
                  </a:lnTo>
                  <a:lnTo>
                    <a:pt x="1856510" y="151144"/>
                  </a:lnTo>
                  <a:lnTo>
                    <a:pt x="1833766" y="114501"/>
                  </a:lnTo>
                  <a:lnTo>
                    <a:pt x="1805812" y="81914"/>
                  </a:lnTo>
                  <a:lnTo>
                    <a:pt x="1773226" y="53961"/>
                  </a:lnTo>
                  <a:lnTo>
                    <a:pt x="1736583" y="31217"/>
                  </a:lnTo>
                  <a:lnTo>
                    <a:pt x="1696459" y="14258"/>
                  </a:lnTo>
                  <a:lnTo>
                    <a:pt x="1653431" y="3660"/>
                  </a:lnTo>
                  <a:lnTo>
                    <a:pt x="160807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1653431" y="3660"/>
                  </a:lnTo>
                  <a:lnTo>
                    <a:pt x="1696459" y="14258"/>
                  </a:lnTo>
                  <a:lnTo>
                    <a:pt x="1736583" y="31217"/>
                  </a:lnTo>
                  <a:lnTo>
                    <a:pt x="1773226" y="53961"/>
                  </a:lnTo>
                  <a:lnTo>
                    <a:pt x="1805812" y="81914"/>
                  </a:lnTo>
                  <a:lnTo>
                    <a:pt x="1833766" y="114501"/>
                  </a:lnTo>
                  <a:lnTo>
                    <a:pt x="1856510" y="151144"/>
                  </a:lnTo>
                  <a:lnTo>
                    <a:pt x="1873469" y="191268"/>
                  </a:lnTo>
                  <a:lnTo>
                    <a:pt x="1884067" y="234296"/>
                  </a:lnTo>
                  <a:lnTo>
                    <a:pt x="1887727" y="279653"/>
                  </a:lnTo>
                  <a:lnTo>
                    <a:pt x="1887727" y="440943"/>
                  </a:lnTo>
                  <a:lnTo>
                    <a:pt x="1887727" y="1102359"/>
                  </a:lnTo>
                  <a:lnTo>
                    <a:pt x="1887727" y="2366010"/>
                  </a:lnTo>
                  <a:lnTo>
                    <a:pt x="1884067" y="2411367"/>
                  </a:lnTo>
                  <a:lnTo>
                    <a:pt x="1873469" y="2454395"/>
                  </a:lnTo>
                  <a:lnTo>
                    <a:pt x="1856510" y="2494519"/>
                  </a:lnTo>
                  <a:lnTo>
                    <a:pt x="1833766" y="2531162"/>
                  </a:lnTo>
                  <a:lnTo>
                    <a:pt x="1805812" y="2563748"/>
                  </a:lnTo>
                  <a:lnTo>
                    <a:pt x="1773226" y="2591702"/>
                  </a:lnTo>
                  <a:lnTo>
                    <a:pt x="1736583" y="2614446"/>
                  </a:lnTo>
                  <a:lnTo>
                    <a:pt x="1696459" y="2631405"/>
                  </a:lnTo>
                  <a:lnTo>
                    <a:pt x="1653431" y="2642003"/>
                  </a:lnTo>
                  <a:lnTo>
                    <a:pt x="1608074" y="2645663"/>
                  </a:lnTo>
                  <a:lnTo>
                    <a:pt x="908939" y="2645663"/>
                  </a:lnTo>
                  <a:lnTo>
                    <a:pt x="489458" y="2645663"/>
                  </a:lnTo>
                  <a:lnTo>
                    <a:pt x="444100" y="2642003"/>
                  </a:lnTo>
                  <a:lnTo>
                    <a:pt x="401072" y="2631405"/>
                  </a:lnTo>
                  <a:lnTo>
                    <a:pt x="360948" y="2614446"/>
                  </a:lnTo>
                  <a:lnTo>
                    <a:pt x="324305" y="2591702"/>
                  </a:lnTo>
                  <a:lnTo>
                    <a:pt x="291719" y="2563748"/>
                  </a:lnTo>
                  <a:lnTo>
                    <a:pt x="263765" y="2531162"/>
                  </a:lnTo>
                  <a:lnTo>
                    <a:pt x="241021" y="2494519"/>
                  </a:lnTo>
                  <a:lnTo>
                    <a:pt x="224062" y="2454395"/>
                  </a:lnTo>
                  <a:lnTo>
                    <a:pt x="213464" y="2411367"/>
                  </a:lnTo>
                  <a:lnTo>
                    <a:pt x="209803" y="2366010"/>
                  </a:lnTo>
                  <a:lnTo>
                    <a:pt x="209803" y="1102359"/>
                  </a:lnTo>
                  <a:lnTo>
                    <a:pt x="0" y="771651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64" y="234296"/>
                  </a:lnTo>
                  <a:lnTo>
                    <a:pt x="224062" y="191268"/>
                  </a:lnTo>
                  <a:lnTo>
                    <a:pt x="241021" y="151144"/>
                  </a:lnTo>
                  <a:lnTo>
                    <a:pt x="263765" y="114501"/>
                  </a:lnTo>
                  <a:lnTo>
                    <a:pt x="291719" y="81914"/>
                  </a:lnTo>
                  <a:lnTo>
                    <a:pt x="324305" y="53961"/>
                  </a:lnTo>
                  <a:lnTo>
                    <a:pt x="360948" y="31217"/>
                  </a:lnTo>
                  <a:lnTo>
                    <a:pt x="401072" y="14258"/>
                  </a:lnTo>
                  <a:lnTo>
                    <a:pt x="444100" y="3660"/>
                  </a:lnTo>
                  <a:lnTo>
                    <a:pt x="489458" y="0"/>
                  </a:lnTo>
                  <a:lnTo>
                    <a:pt x="908939" y="0"/>
                  </a:lnTo>
                  <a:lnTo>
                    <a:pt x="1608074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00538" y="2424810"/>
            <a:ext cx="109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3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eters  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601" y="3224593"/>
            <a:ext cx="11710987" cy="2929890"/>
            <a:chOff x="240601" y="3224593"/>
            <a:chExt cx="11710987" cy="2929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120" y="3224593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ore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&gt;50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651764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ma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&gt;55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our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popu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pron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Ma</a:t>
            </a:r>
            <a:r>
              <a:rPr sz="1600" spc="3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t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se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peop</a:t>
            </a:r>
            <a:r>
              <a:rPr sz="1600" spc="3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ng  </a:t>
            </a:r>
            <a:r>
              <a:rPr sz="1600" spc="-15" dirty="0">
                <a:latin typeface="Verdana"/>
                <a:cs typeface="Verdana"/>
              </a:rPr>
              <a:t>asymptomatic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chest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pain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have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hi</a:t>
            </a:r>
            <a:r>
              <a:rPr sz="1600" spc="-45" dirty="0">
                <a:latin typeface="Verdana"/>
                <a:cs typeface="Verdana"/>
              </a:rPr>
              <a:t>g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80" dirty="0">
                <a:latin typeface="Verdana"/>
                <a:cs typeface="Verdana"/>
              </a:rPr>
              <a:t>h</a:t>
            </a:r>
            <a:r>
              <a:rPr sz="1600" spc="90" dirty="0">
                <a:latin typeface="Verdana"/>
                <a:cs typeface="Verdana"/>
              </a:rPr>
              <a:t>anc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art  </a:t>
            </a:r>
            <a:r>
              <a:rPr sz="1600" spc="-4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We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number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30" dirty="0">
                <a:latin typeface="Verdana"/>
                <a:cs typeface="Verdana"/>
              </a:rPr>
              <a:t>m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90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der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y 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1423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  Heart Disease Diagnostic – Analysis  </vt:lpstr>
      <vt:lpstr>PowerPoint Presentation</vt:lpstr>
      <vt:lpstr>PROBLEM STATEMENT</vt:lpstr>
      <vt:lpstr>ARCHITECTURE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Other symptoms people  experience in heart disease</vt:lpstr>
      <vt:lpstr>KEY PERFORMANCE INDICATOR (KPI)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Akash Jaiwal</cp:lastModifiedBy>
  <cp:revision>5</cp:revision>
  <dcterms:created xsi:type="dcterms:W3CDTF">2023-02-19T17:20:20Z</dcterms:created>
  <dcterms:modified xsi:type="dcterms:W3CDTF">2023-02-24T10:38:18Z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2023-02-19T00:00:00Z</vt:filetime>
  </property>
</Properties>
</file>