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4" r:id="rId4"/>
    <p:sldId id="265" r:id="rId5"/>
    <p:sldId id="275" r:id="rId6"/>
    <p:sldId id="277" r:id="rId7"/>
    <p:sldId id="276" r:id="rId8"/>
    <p:sldId id="273" r:id="rId9"/>
    <p:sldId id="278" r:id="rId10"/>
    <p:sldId id="272"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FFFFCC"/>
    <a:srgbClr val="436FC1"/>
    <a:srgbClr val="A2A4A4"/>
    <a:srgbClr val="5999D3"/>
    <a:srgbClr val="254175"/>
    <a:srgbClr val="6D6868"/>
    <a:srgbClr val="005296"/>
    <a:srgbClr val="014D8E"/>
    <a:srgbClr val="005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E9DE2-7B53-455C-B1AF-7B741D545EBF}" v="55" dt="2023-08-03T18:08:38.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63" d="100"/>
          <a:sy n="63" d="100"/>
        </p:scale>
        <p:origin x="620" y="5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jha" userId="08b56691c6229035" providerId="LiveId" clId="{B62E9DE2-7B53-455C-B1AF-7B741D545EBF}"/>
    <pc:docChg chg="undo redo custSel addSld modSld">
      <pc:chgData name="akash jha" userId="08b56691c6229035" providerId="LiveId" clId="{B62E9DE2-7B53-455C-B1AF-7B741D545EBF}" dt="2023-08-05T08:58:23.146" v="5008" actId="20577"/>
      <pc:docMkLst>
        <pc:docMk/>
      </pc:docMkLst>
      <pc:sldChg chg="addSp delSp modSp mod">
        <pc:chgData name="akash jha" userId="08b56691c6229035" providerId="LiveId" clId="{B62E9DE2-7B53-455C-B1AF-7B741D545EBF}" dt="2023-08-05T08:51:13.786" v="5001" actId="20577"/>
        <pc:sldMkLst>
          <pc:docMk/>
          <pc:sldMk cId="532695167" sldId="265"/>
        </pc:sldMkLst>
        <pc:spChg chg="mod">
          <ac:chgData name="akash jha" userId="08b56691c6229035" providerId="LiveId" clId="{B62E9DE2-7B53-455C-B1AF-7B741D545EBF}" dt="2023-08-01T19:20:41.164" v="2227" actId="122"/>
          <ac:spMkLst>
            <pc:docMk/>
            <pc:sldMk cId="532695167" sldId="265"/>
            <ac:spMk id="6" creationId="{3902C64F-B802-E343-B318-70D330A9A3FE}"/>
          </ac:spMkLst>
        </pc:spChg>
        <pc:spChg chg="mod">
          <ac:chgData name="akash jha" userId="08b56691c6229035" providerId="LiveId" clId="{B62E9DE2-7B53-455C-B1AF-7B741D545EBF}" dt="2023-08-01T19:21:13.289" v="2229" actId="2710"/>
          <ac:spMkLst>
            <pc:docMk/>
            <pc:sldMk cId="532695167" sldId="265"/>
            <ac:spMk id="7" creationId="{A84B8933-F44C-374A-B677-D79AD8184284}"/>
          </ac:spMkLst>
        </pc:spChg>
        <pc:graphicFrameChg chg="add del mod modGraphic">
          <ac:chgData name="akash jha" userId="08b56691c6229035" providerId="LiveId" clId="{B62E9DE2-7B53-455C-B1AF-7B741D545EBF}" dt="2023-08-01T09:34:29.031" v="365" actId="3680"/>
          <ac:graphicFrameMkLst>
            <pc:docMk/>
            <pc:sldMk cId="532695167" sldId="265"/>
            <ac:graphicFrameMk id="2" creationId="{38DF32CF-DB67-DF5E-256D-3262165B7558}"/>
          </ac:graphicFrameMkLst>
        </pc:graphicFrameChg>
        <pc:graphicFrameChg chg="add del mod modGraphic">
          <ac:chgData name="akash jha" userId="08b56691c6229035" providerId="LiveId" clId="{B62E9DE2-7B53-455C-B1AF-7B741D545EBF}" dt="2023-08-01T09:41:12.570" v="495" actId="21"/>
          <ac:graphicFrameMkLst>
            <pc:docMk/>
            <pc:sldMk cId="532695167" sldId="265"/>
            <ac:graphicFrameMk id="3" creationId="{AD315461-08AB-C6C0-96DD-4342A30ED6BC}"/>
          </ac:graphicFrameMkLst>
        </pc:graphicFrameChg>
        <pc:graphicFrameChg chg="add mod modGraphic">
          <ac:chgData name="akash jha" userId="08b56691c6229035" providerId="LiveId" clId="{B62E9DE2-7B53-455C-B1AF-7B741D545EBF}" dt="2023-08-01T09:55:59.890" v="718" actId="1076"/>
          <ac:graphicFrameMkLst>
            <pc:docMk/>
            <pc:sldMk cId="532695167" sldId="265"/>
            <ac:graphicFrameMk id="4" creationId="{EC00807B-AFA3-9891-59CD-5F9E604C57A8}"/>
          </ac:graphicFrameMkLst>
        </pc:graphicFrameChg>
        <pc:graphicFrameChg chg="add del mod">
          <ac:chgData name="akash jha" userId="08b56691c6229035" providerId="LiveId" clId="{B62E9DE2-7B53-455C-B1AF-7B741D545EBF}" dt="2023-08-01T09:41:51.024" v="507"/>
          <ac:graphicFrameMkLst>
            <pc:docMk/>
            <pc:sldMk cId="532695167" sldId="265"/>
            <ac:graphicFrameMk id="5" creationId="{397ED4D2-9D93-1489-A587-203F164B0D2B}"/>
          </ac:graphicFrameMkLst>
        </pc:graphicFrameChg>
        <pc:graphicFrameChg chg="add mod modGraphic">
          <ac:chgData name="akash jha" userId="08b56691c6229035" providerId="LiveId" clId="{B62E9DE2-7B53-455C-B1AF-7B741D545EBF}" dt="2023-08-05T08:51:13.786" v="5001" actId="20577"/>
          <ac:graphicFrameMkLst>
            <pc:docMk/>
            <pc:sldMk cId="532695167" sldId="265"/>
            <ac:graphicFrameMk id="8" creationId="{F396BA4D-543C-43D9-3BC3-DC0B78AFC1AE}"/>
          </ac:graphicFrameMkLst>
        </pc:graphicFrameChg>
      </pc:sldChg>
      <pc:sldChg chg="modSp mod">
        <pc:chgData name="akash jha" userId="08b56691c6229035" providerId="LiveId" clId="{B62E9DE2-7B53-455C-B1AF-7B741D545EBF}" dt="2023-08-03T19:02:43.266" v="4989" actId="122"/>
        <pc:sldMkLst>
          <pc:docMk/>
          <pc:sldMk cId="2023734151" sldId="272"/>
        </pc:sldMkLst>
        <pc:spChg chg="mod">
          <ac:chgData name="akash jha" userId="08b56691c6229035" providerId="LiveId" clId="{B62E9DE2-7B53-455C-B1AF-7B741D545EBF}" dt="2023-08-03T19:02:43.266" v="4989" actId="122"/>
          <ac:spMkLst>
            <pc:docMk/>
            <pc:sldMk cId="2023734151" sldId="272"/>
            <ac:spMk id="6" creationId="{3902C64F-B802-E343-B318-70D330A9A3FE}"/>
          </ac:spMkLst>
        </pc:spChg>
        <pc:spChg chg="mod">
          <ac:chgData name="akash jha" userId="08b56691c6229035" providerId="LiveId" clId="{B62E9DE2-7B53-455C-B1AF-7B741D545EBF}" dt="2023-08-03T18:37:55.867" v="4463" actId="14100"/>
          <ac:spMkLst>
            <pc:docMk/>
            <pc:sldMk cId="2023734151" sldId="272"/>
            <ac:spMk id="7" creationId="{A84B8933-F44C-374A-B677-D79AD8184284}"/>
          </ac:spMkLst>
        </pc:spChg>
      </pc:sldChg>
      <pc:sldChg chg="addSp delSp modSp mod">
        <pc:chgData name="akash jha" userId="08b56691c6229035" providerId="LiveId" clId="{B62E9DE2-7B53-455C-B1AF-7B741D545EBF}" dt="2023-08-04T09:36:07.895" v="4994" actId="20577"/>
        <pc:sldMkLst>
          <pc:docMk/>
          <pc:sldMk cId="2073284924" sldId="273"/>
        </pc:sldMkLst>
        <pc:spChg chg="add mod">
          <ac:chgData name="akash jha" userId="08b56691c6229035" providerId="LiveId" clId="{B62E9DE2-7B53-455C-B1AF-7B741D545EBF}" dt="2023-08-04T09:36:07.895" v="4994" actId="20577"/>
          <ac:spMkLst>
            <pc:docMk/>
            <pc:sldMk cId="2073284924" sldId="273"/>
            <ac:spMk id="2" creationId="{029EF8DF-2651-4D8B-758C-162FEE845E86}"/>
          </ac:spMkLst>
        </pc:spChg>
        <pc:spChg chg="mod">
          <ac:chgData name="akash jha" userId="08b56691c6229035" providerId="LiveId" clId="{B62E9DE2-7B53-455C-B1AF-7B741D545EBF}" dt="2023-08-03T18:10:50.834" v="3962" actId="255"/>
          <ac:spMkLst>
            <pc:docMk/>
            <pc:sldMk cId="2073284924" sldId="273"/>
            <ac:spMk id="6" creationId="{3902C64F-B802-E343-B318-70D330A9A3FE}"/>
          </ac:spMkLst>
        </pc:spChg>
        <pc:spChg chg="mod">
          <ac:chgData name="akash jha" userId="08b56691c6229035" providerId="LiveId" clId="{B62E9DE2-7B53-455C-B1AF-7B741D545EBF}" dt="2023-08-03T16:51:08.975" v="3685" actId="12"/>
          <ac:spMkLst>
            <pc:docMk/>
            <pc:sldMk cId="2073284924" sldId="273"/>
            <ac:spMk id="7" creationId="{A84B8933-F44C-374A-B677-D79AD8184284}"/>
          </ac:spMkLst>
        </pc:spChg>
        <pc:picChg chg="add del mod">
          <ac:chgData name="akash jha" userId="08b56691c6229035" providerId="LiveId" clId="{B62E9DE2-7B53-455C-B1AF-7B741D545EBF}" dt="2023-08-03T18:08:01.070" v="3949" actId="478"/>
          <ac:picMkLst>
            <pc:docMk/>
            <pc:sldMk cId="2073284924" sldId="273"/>
            <ac:picMk id="3" creationId="{D95E4BEF-28FF-A744-02DF-FCEAFC2C0F43}"/>
          </ac:picMkLst>
        </pc:picChg>
        <pc:picChg chg="add mod">
          <ac:chgData name="akash jha" userId="08b56691c6229035" providerId="LiveId" clId="{B62E9DE2-7B53-455C-B1AF-7B741D545EBF}" dt="2023-08-03T18:09:38.416" v="3961" actId="14100"/>
          <ac:picMkLst>
            <pc:docMk/>
            <pc:sldMk cId="2073284924" sldId="273"/>
            <ac:picMk id="4" creationId="{BD3BF116-51FF-F4AE-93DA-942C0BBEB853}"/>
          </ac:picMkLst>
        </pc:picChg>
      </pc:sldChg>
      <pc:sldChg chg="modSp">
        <pc:chgData name="akash jha" userId="08b56691c6229035" providerId="LiveId" clId="{B62E9DE2-7B53-455C-B1AF-7B741D545EBF}" dt="2023-08-01T17:51:43.452" v="738" actId="12100"/>
        <pc:sldMkLst>
          <pc:docMk/>
          <pc:sldMk cId="4149063459" sldId="274"/>
        </pc:sldMkLst>
        <pc:graphicFrameChg chg="mod">
          <ac:chgData name="akash jha" userId="08b56691c6229035" providerId="LiveId" clId="{B62E9DE2-7B53-455C-B1AF-7B741D545EBF}" dt="2023-08-01T17:51:43.452" v="738" actId="12100"/>
          <ac:graphicFrameMkLst>
            <pc:docMk/>
            <pc:sldMk cId="4149063459" sldId="274"/>
            <ac:graphicFrameMk id="4" creationId="{4D852AFF-AE4F-F112-1E93-1EFF2830E6D2}"/>
          </ac:graphicFrameMkLst>
        </pc:graphicFrameChg>
      </pc:sldChg>
      <pc:sldChg chg="addSp delSp modSp new mod setBg">
        <pc:chgData name="akash jha" userId="08b56691c6229035" providerId="LiveId" clId="{B62E9DE2-7B53-455C-B1AF-7B741D545EBF}" dt="2023-08-01T19:21:29.550" v="2230" actId="2085"/>
        <pc:sldMkLst>
          <pc:docMk/>
          <pc:sldMk cId="980772074" sldId="275"/>
        </pc:sldMkLst>
        <pc:spChg chg="add mod">
          <ac:chgData name="akash jha" userId="08b56691c6229035" providerId="LiveId" clId="{B62E9DE2-7B53-455C-B1AF-7B741D545EBF}" dt="2023-08-01T19:19:47.516" v="2225" actId="26606"/>
          <ac:spMkLst>
            <pc:docMk/>
            <pc:sldMk cId="980772074" sldId="275"/>
            <ac:spMk id="2" creationId="{0F39CB46-9437-D461-FF56-A80319C5484E}"/>
          </ac:spMkLst>
        </pc:spChg>
        <pc:spChg chg="add del mod">
          <ac:chgData name="akash jha" userId="08b56691c6229035" providerId="LiveId" clId="{B62E9DE2-7B53-455C-B1AF-7B741D545EBF}" dt="2023-08-01T18:24:34.074" v="765"/>
          <ac:spMkLst>
            <pc:docMk/>
            <pc:sldMk cId="980772074" sldId="275"/>
            <ac:spMk id="3" creationId="{1B8F9301-B978-0BC0-9957-1E1ECCECDB80}"/>
          </ac:spMkLst>
        </pc:spChg>
        <pc:spChg chg="add mod">
          <ac:chgData name="akash jha" userId="08b56691c6229035" providerId="LiveId" clId="{B62E9DE2-7B53-455C-B1AF-7B741D545EBF}" dt="2023-08-01T19:19:47.516" v="2225" actId="26606"/>
          <ac:spMkLst>
            <pc:docMk/>
            <pc:sldMk cId="980772074" sldId="275"/>
            <ac:spMk id="4" creationId="{FE140AA9-DE09-2231-7718-F925910D18CE}"/>
          </ac:spMkLst>
        </pc:spChg>
        <pc:spChg chg="add del">
          <ac:chgData name="akash jha" userId="08b56691c6229035" providerId="LiveId" clId="{B62E9DE2-7B53-455C-B1AF-7B741D545EBF}" dt="2023-08-01T19:16:15.242" v="2112" actId="26606"/>
          <ac:spMkLst>
            <pc:docMk/>
            <pc:sldMk cId="980772074" sldId="275"/>
            <ac:spMk id="8" creationId="{2B97F24A-32CE-4C1C-A50D-3016B394DCFB}"/>
          </ac:spMkLst>
        </pc:spChg>
        <pc:spChg chg="add del">
          <ac:chgData name="akash jha" userId="08b56691c6229035" providerId="LiveId" clId="{B62E9DE2-7B53-455C-B1AF-7B741D545EBF}" dt="2023-08-01T19:16:15.242" v="2112" actId="26606"/>
          <ac:spMkLst>
            <pc:docMk/>
            <pc:sldMk cId="980772074" sldId="275"/>
            <ac:spMk id="9" creationId="{CD8B4F24-440B-49E9-B85D-733523DC064B}"/>
          </ac:spMkLst>
        </pc:spChg>
        <pc:spChg chg="add del">
          <ac:chgData name="akash jha" userId="08b56691c6229035" providerId="LiveId" clId="{B62E9DE2-7B53-455C-B1AF-7B741D545EBF}" dt="2023-08-01T19:19:47.516" v="2225" actId="26606"/>
          <ac:spMkLst>
            <pc:docMk/>
            <pc:sldMk cId="980772074" sldId="275"/>
            <ac:spMk id="10" creationId="{9427AF5F-9A0E-42B7-A252-FD64C9885F9C}"/>
          </ac:spMkLst>
        </pc:spChg>
        <pc:spChg chg="add del">
          <ac:chgData name="akash jha" userId="08b56691c6229035" providerId="LiveId" clId="{B62E9DE2-7B53-455C-B1AF-7B741D545EBF}" dt="2023-08-01T18:47:51.874" v="1558" actId="26606"/>
          <ac:spMkLst>
            <pc:docMk/>
            <pc:sldMk cId="980772074" sldId="275"/>
            <ac:spMk id="11" creationId="{C4285719-470E-454C-AF62-8323075F1F5B}"/>
          </ac:spMkLst>
        </pc:spChg>
        <pc:spChg chg="add del">
          <ac:chgData name="akash jha" userId="08b56691c6229035" providerId="LiveId" clId="{B62E9DE2-7B53-455C-B1AF-7B741D545EBF}" dt="2023-08-01T18:47:51.874" v="1558" actId="26606"/>
          <ac:spMkLst>
            <pc:docMk/>
            <pc:sldMk cId="980772074" sldId="275"/>
            <ac:spMk id="13" creationId="{CD9FE4EF-C4D8-49A0-B2FF-81D8DB7D8A24}"/>
          </ac:spMkLst>
        </pc:spChg>
        <pc:spChg chg="add del">
          <ac:chgData name="akash jha" userId="08b56691c6229035" providerId="LiveId" clId="{B62E9DE2-7B53-455C-B1AF-7B741D545EBF}" dt="2023-08-01T18:47:51.874" v="1558" actId="26606"/>
          <ac:spMkLst>
            <pc:docMk/>
            <pc:sldMk cId="980772074" sldId="275"/>
            <ac:spMk id="15" creationId="{4300840D-0A0B-4512-BACA-B439D5B9C57C}"/>
          </ac:spMkLst>
        </pc:spChg>
        <pc:spChg chg="add del">
          <ac:chgData name="akash jha" userId="08b56691c6229035" providerId="LiveId" clId="{B62E9DE2-7B53-455C-B1AF-7B741D545EBF}" dt="2023-08-01T18:47:51.874" v="1558" actId="26606"/>
          <ac:spMkLst>
            <pc:docMk/>
            <pc:sldMk cId="980772074" sldId="275"/>
            <ac:spMk id="17" creationId="{D2B78728-A580-49A7-84F9-6EF6F583ADE0}"/>
          </ac:spMkLst>
        </pc:spChg>
        <pc:spChg chg="add del">
          <ac:chgData name="akash jha" userId="08b56691c6229035" providerId="LiveId" clId="{B62E9DE2-7B53-455C-B1AF-7B741D545EBF}" dt="2023-08-01T18:47:51.874" v="1558" actId="26606"/>
          <ac:spMkLst>
            <pc:docMk/>
            <pc:sldMk cId="980772074" sldId="275"/>
            <ac:spMk id="19" creationId="{38FAA1A1-D861-433F-88FA-1E9D6FD31D11}"/>
          </ac:spMkLst>
        </pc:spChg>
        <pc:spChg chg="add del">
          <ac:chgData name="akash jha" userId="08b56691c6229035" providerId="LiveId" clId="{B62E9DE2-7B53-455C-B1AF-7B741D545EBF}" dt="2023-08-01T18:47:51.874" v="1558" actId="26606"/>
          <ac:spMkLst>
            <pc:docMk/>
            <pc:sldMk cId="980772074" sldId="275"/>
            <ac:spMk id="21" creationId="{8D71EDA1-87BF-4D5D-AB79-F346FD19278A}"/>
          </ac:spMkLst>
        </pc:spChg>
        <pc:picChg chg="add mod">
          <ac:chgData name="akash jha" userId="08b56691c6229035" providerId="LiveId" clId="{B62E9DE2-7B53-455C-B1AF-7B741D545EBF}" dt="2023-08-01T19:21:29.550" v="2230" actId="2085"/>
          <ac:picMkLst>
            <pc:docMk/>
            <pc:sldMk cId="980772074" sldId="275"/>
            <ac:picMk id="6" creationId="{25D6E431-978A-BC55-F57F-E863BCAF4A9C}"/>
          </ac:picMkLst>
        </pc:picChg>
      </pc:sldChg>
      <pc:sldChg chg="addSp modSp new mod">
        <pc:chgData name="akash jha" userId="08b56691c6229035" providerId="LiveId" clId="{B62E9DE2-7B53-455C-B1AF-7B741D545EBF}" dt="2023-08-02T19:27:21.939" v="3657" actId="255"/>
        <pc:sldMkLst>
          <pc:docMk/>
          <pc:sldMk cId="493729391" sldId="276"/>
        </pc:sldMkLst>
        <pc:spChg chg="add mod">
          <ac:chgData name="akash jha" userId="08b56691c6229035" providerId="LiveId" clId="{B62E9DE2-7B53-455C-B1AF-7B741D545EBF}" dt="2023-08-02T17:27:11.156" v="2251" actId="255"/>
          <ac:spMkLst>
            <pc:docMk/>
            <pc:sldMk cId="493729391" sldId="276"/>
            <ac:spMk id="2" creationId="{F30E4976-F76A-9C62-A643-79B74E24E6A0}"/>
          </ac:spMkLst>
        </pc:spChg>
        <pc:spChg chg="add mod">
          <ac:chgData name="akash jha" userId="08b56691c6229035" providerId="LiveId" clId="{B62E9DE2-7B53-455C-B1AF-7B741D545EBF}" dt="2023-08-02T17:59:03.684" v="2580" actId="20577"/>
          <ac:spMkLst>
            <pc:docMk/>
            <pc:sldMk cId="493729391" sldId="276"/>
            <ac:spMk id="3" creationId="{E47C7254-38B3-CFF8-9208-CDBA9DE2C27F}"/>
          </ac:spMkLst>
        </pc:spChg>
        <pc:spChg chg="add mod">
          <ac:chgData name="akash jha" userId="08b56691c6229035" providerId="LiveId" clId="{B62E9DE2-7B53-455C-B1AF-7B741D545EBF}" dt="2023-08-02T19:26:40.333" v="3653" actId="20577"/>
          <ac:spMkLst>
            <pc:docMk/>
            <pc:sldMk cId="493729391" sldId="276"/>
            <ac:spMk id="5" creationId="{C11E2679-8D74-F0D8-4914-3C6F3E87F038}"/>
          </ac:spMkLst>
        </pc:spChg>
        <pc:graphicFrameChg chg="add mod modGraphic">
          <ac:chgData name="akash jha" userId="08b56691c6229035" providerId="LiveId" clId="{B62E9DE2-7B53-455C-B1AF-7B741D545EBF}" dt="2023-08-02T19:27:21.939" v="3657" actId="255"/>
          <ac:graphicFrameMkLst>
            <pc:docMk/>
            <pc:sldMk cId="493729391" sldId="276"/>
            <ac:graphicFrameMk id="4" creationId="{CDA81776-BC01-CD22-6DD2-97A8AF2D2842}"/>
          </ac:graphicFrameMkLst>
        </pc:graphicFrameChg>
      </pc:sldChg>
      <pc:sldChg chg="addSp delSp modSp add mod setBg">
        <pc:chgData name="akash jha" userId="08b56691c6229035" providerId="LiveId" clId="{B62E9DE2-7B53-455C-B1AF-7B741D545EBF}" dt="2023-08-05T08:58:23.146" v="5008" actId="20577"/>
        <pc:sldMkLst>
          <pc:docMk/>
          <pc:sldMk cId="422905853" sldId="277"/>
        </pc:sldMkLst>
        <pc:spChg chg="mod">
          <ac:chgData name="akash jha" userId="08b56691c6229035" providerId="LiveId" clId="{B62E9DE2-7B53-455C-B1AF-7B741D545EBF}" dt="2023-08-01T19:18:38.477" v="2216" actId="14100"/>
          <ac:spMkLst>
            <pc:docMk/>
            <pc:sldMk cId="422905853" sldId="277"/>
            <ac:spMk id="2" creationId="{0F39CB46-9437-D461-FF56-A80319C5484E}"/>
          </ac:spMkLst>
        </pc:spChg>
        <pc:spChg chg="mod">
          <ac:chgData name="akash jha" userId="08b56691c6229035" providerId="LiveId" clId="{B62E9DE2-7B53-455C-B1AF-7B741D545EBF}" dt="2023-08-05T08:58:23.146" v="5008" actId="20577"/>
          <ac:spMkLst>
            <pc:docMk/>
            <pc:sldMk cId="422905853" sldId="277"/>
            <ac:spMk id="4" creationId="{FE140AA9-DE09-2231-7718-F925910D18CE}"/>
          </ac:spMkLst>
        </pc:spChg>
        <pc:spChg chg="add del">
          <ac:chgData name="akash jha" userId="08b56691c6229035" providerId="LiveId" clId="{B62E9DE2-7B53-455C-B1AF-7B741D545EBF}" dt="2023-08-01T19:18:16.131" v="2214" actId="26606"/>
          <ac:spMkLst>
            <pc:docMk/>
            <pc:sldMk cId="422905853" sldId="277"/>
            <ac:spMk id="10" creationId="{2B97F24A-32CE-4C1C-A50D-3016B394DCFB}"/>
          </ac:spMkLst>
        </pc:spChg>
        <pc:spChg chg="add del">
          <ac:chgData name="akash jha" userId="08b56691c6229035" providerId="LiveId" clId="{B62E9DE2-7B53-455C-B1AF-7B741D545EBF}" dt="2023-08-01T19:18:16.131" v="2214" actId="26606"/>
          <ac:spMkLst>
            <pc:docMk/>
            <pc:sldMk cId="422905853" sldId="277"/>
            <ac:spMk id="12" creationId="{CD8B4F24-440B-49E9-B85D-733523DC064B}"/>
          </ac:spMkLst>
        </pc:spChg>
        <pc:spChg chg="add del">
          <ac:chgData name="akash jha" userId="08b56691c6229035" providerId="LiveId" clId="{B62E9DE2-7B53-455C-B1AF-7B741D545EBF}" dt="2023-08-01T19:18:08.602" v="2209" actId="26606"/>
          <ac:spMkLst>
            <pc:docMk/>
            <pc:sldMk cId="422905853" sldId="277"/>
            <ac:spMk id="17" creationId="{9427AF5F-9A0E-42B7-A252-FD64C9885F9C}"/>
          </ac:spMkLst>
        </pc:spChg>
        <pc:spChg chg="add del">
          <ac:chgData name="akash jha" userId="08b56691c6229035" providerId="LiveId" clId="{B62E9DE2-7B53-455C-B1AF-7B741D545EBF}" dt="2023-08-01T19:18:13.508" v="2211" actId="26606"/>
          <ac:spMkLst>
            <pc:docMk/>
            <pc:sldMk cId="422905853" sldId="277"/>
            <ac:spMk id="19" creationId="{16674508-81D3-48CF-96BF-7FC60EAA572A}"/>
          </ac:spMkLst>
        </pc:spChg>
        <pc:spChg chg="add del">
          <ac:chgData name="akash jha" userId="08b56691c6229035" providerId="LiveId" clId="{B62E9DE2-7B53-455C-B1AF-7B741D545EBF}" dt="2023-08-01T19:18:13.508" v="2211" actId="26606"/>
          <ac:spMkLst>
            <pc:docMk/>
            <pc:sldMk cId="422905853" sldId="277"/>
            <ac:spMk id="20" creationId="{F821940F-7A1D-4ACC-85B4-A932898ABB37}"/>
          </ac:spMkLst>
        </pc:spChg>
        <pc:spChg chg="add del">
          <ac:chgData name="akash jha" userId="08b56691c6229035" providerId="LiveId" clId="{B62E9DE2-7B53-455C-B1AF-7B741D545EBF}" dt="2023-08-01T19:18:16.127" v="2213" actId="26606"/>
          <ac:spMkLst>
            <pc:docMk/>
            <pc:sldMk cId="422905853" sldId="277"/>
            <ac:spMk id="21" creationId="{AC8F6C8C-AB5A-4548-942D-E3FD40ACBC49}"/>
          </ac:spMkLst>
        </pc:spChg>
        <pc:spChg chg="add del">
          <ac:chgData name="akash jha" userId="08b56691c6229035" providerId="LiveId" clId="{B62E9DE2-7B53-455C-B1AF-7B741D545EBF}" dt="2023-08-01T19:18:16.127" v="2213" actId="26606"/>
          <ac:spMkLst>
            <pc:docMk/>
            <pc:sldMk cId="422905853" sldId="277"/>
            <ac:spMk id="22" creationId="{979E27D9-03C7-44E2-9FF8-15D0C8506AF7}"/>
          </ac:spMkLst>
        </pc:spChg>
        <pc:spChg chg="add del">
          <ac:chgData name="akash jha" userId="08b56691c6229035" providerId="LiveId" clId="{B62E9DE2-7B53-455C-B1AF-7B741D545EBF}" dt="2023-08-01T19:18:16.127" v="2213" actId="26606"/>
          <ac:spMkLst>
            <pc:docMk/>
            <pc:sldMk cId="422905853" sldId="277"/>
            <ac:spMk id="23" creationId="{EEBF1590-3B36-48EE-A89D-3B6F3CB256AB}"/>
          </ac:spMkLst>
        </pc:spChg>
        <pc:spChg chg="add">
          <ac:chgData name="akash jha" userId="08b56691c6229035" providerId="LiveId" clId="{B62E9DE2-7B53-455C-B1AF-7B741D545EBF}" dt="2023-08-01T19:18:16.131" v="2214" actId="26606"/>
          <ac:spMkLst>
            <pc:docMk/>
            <pc:sldMk cId="422905853" sldId="277"/>
            <ac:spMk id="25" creationId="{9427AF5F-9A0E-42B7-A252-FD64C9885F9C}"/>
          </ac:spMkLst>
        </pc:spChg>
        <pc:picChg chg="add mod">
          <ac:chgData name="akash jha" userId="08b56691c6229035" providerId="LiveId" clId="{B62E9DE2-7B53-455C-B1AF-7B741D545EBF}" dt="2023-08-01T19:19:11.229" v="2223" actId="14100"/>
          <ac:picMkLst>
            <pc:docMk/>
            <pc:sldMk cId="422905853" sldId="277"/>
            <ac:picMk id="5" creationId="{A3951F67-A678-32BC-BF44-3BBFF23C8AAE}"/>
          </ac:picMkLst>
        </pc:picChg>
        <pc:picChg chg="del">
          <ac:chgData name="akash jha" userId="08b56691c6229035" providerId="LiveId" clId="{B62E9DE2-7B53-455C-B1AF-7B741D545EBF}" dt="2023-08-01T19:15:25.525" v="2107" actId="478"/>
          <ac:picMkLst>
            <pc:docMk/>
            <pc:sldMk cId="422905853" sldId="277"/>
            <ac:picMk id="6" creationId="{25D6E431-978A-BC55-F57F-E863BCAF4A9C}"/>
          </ac:picMkLst>
        </pc:picChg>
      </pc:sldChg>
      <pc:sldChg chg="modSp add mod">
        <pc:chgData name="akash jha" userId="08b56691c6229035" providerId="LiveId" clId="{B62E9DE2-7B53-455C-B1AF-7B741D545EBF}" dt="2023-08-03T19:01:59.880" v="4986" actId="255"/>
        <pc:sldMkLst>
          <pc:docMk/>
          <pc:sldMk cId="3534639084" sldId="278"/>
        </pc:sldMkLst>
        <pc:spChg chg="mod">
          <ac:chgData name="akash jha" userId="08b56691c6229035" providerId="LiveId" clId="{B62E9DE2-7B53-455C-B1AF-7B741D545EBF}" dt="2023-08-03T19:01:59.880" v="4986" actId="255"/>
          <ac:spMkLst>
            <pc:docMk/>
            <pc:sldMk cId="3534639084" sldId="278"/>
            <ac:spMk id="2" creationId="{029EF8DF-2651-4D8B-758C-162FEE845E86}"/>
          </ac:spMkLst>
        </pc:spChg>
        <pc:spChg chg="mod">
          <ac:chgData name="akash jha" userId="08b56691c6229035" providerId="LiveId" clId="{B62E9DE2-7B53-455C-B1AF-7B741D545EBF}" dt="2023-08-03T18:11:04.974" v="3963" actId="255"/>
          <ac:spMkLst>
            <pc:docMk/>
            <pc:sldMk cId="3534639084" sldId="278"/>
            <ac:spMk id="6" creationId="{3902C64F-B802-E343-B318-70D330A9A3FE}"/>
          </ac:spMkLst>
        </pc:spChg>
      </pc:sldChg>
      <pc:sldChg chg="modSp add mod">
        <pc:chgData name="akash jha" userId="08b56691c6229035" providerId="LiveId" clId="{B62E9DE2-7B53-455C-B1AF-7B741D545EBF}" dt="2023-08-03T18:58:48.763" v="4983" actId="5793"/>
        <pc:sldMkLst>
          <pc:docMk/>
          <pc:sldMk cId="2889354290" sldId="279"/>
        </pc:sldMkLst>
        <pc:spChg chg="mod">
          <ac:chgData name="akash jha" userId="08b56691c6229035" providerId="LiveId" clId="{B62E9DE2-7B53-455C-B1AF-7B741D545EBF}" dt="2023-08-03T18:57:23.820" v="4967" actId="14100"/>
          <ac:spMkLst>
            <pc:docMk/>
            <pc:sldMk cId="2889354290" sldId="279"/>
            <ac:spMk id="6" creationId="{3902C64F-B802-E343-B318-70D330A9A3FE}"/>
          </ac:spMkLst>
        </pc:spChg>
        <pc:spChg chg="mod">
          <ac:chgData name="akash jha" userId="08b56691c6229035" providerId="LiveId" clId="{B62E9DE2-7B53-455C-B1AF-7B741D545EBF}" dt="2023-08-03T18:58:48.763" v="4983" actId="5793"/>
          <ac:spMkLst>
            <pc:docMk/>
            <pc:sldMk cId="2889354290" sldId="279"/>
            <ac:spMk id="7" creationId="{A84B8933-F44C-374A-B677-D79AD818428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55F8A-8AED-400C-A932-68CDB9DA952A}" type="doc">
      <dgm:prSet loTypeId="urn:microsoft.com/office/officeart/2005/8/layout/hierarchy3" loCatId="hierarchy" qsTypeId="urn:microsoft.com/office/officeart/2005/8/quickstyle/simple1" qsCatId="simple" csTypeId="urn:microsoft.com/office/officeart/2005/8/colors/accent3_1" csCatId="accent3" phldr="1"/>
      <dgm:spPr/>
      <dgm:t>
        <a:bodyPr/>
        <a:lstStyle/>
        <a:p>
          <a:endParaRPr lang="en-GB"/>
        </a:p>
      </dgm:t>
    </dgm:pt>
    <dgm:pt modelId="{010BDE70-2A8C-4559-82DA-DC70CA75B74F}">
      <dgm:prSet phldrT="[Text]"/>
      <dgm:spPr/>
      <dgm:t>
        <a:bodyPr/>
        <a:lstStyle/>
        <a:p>
          <a:r>
            <a:rPr lang="en-GB" dirty="0"/>
            <a:t>Categorical Variables</a:t>
          </a:r>
        </a:p>
      </dgm:t>
    </dgm:pt>
    <dgm:pt modelId="{98D9EC5F-29BA-401B-8697-612C997C3AF4}" type="parTrans" cxnId="{FE0A6DF1-803F-4669-A976-89EBEBDE7720}">
      <dgm:prSet/>
      <dgm:spPr/>
      <dgm:t>
        <a:bodyPr/>
        <a:lstStyle/>
        <a:p>
          <a:endParaRPr lang="en-GB"/>
        </a:p>
      </dgm:t>
    </dgm:pt>
    <dgm:pt modelId="{2C936704-C009-413E-8DB2-3BB9CD1E8673}" type="sibTrans" cxnId="{FE0A6DF1-803F-4669-A976-89EBEBDE7720}">
      <dgm:prSet/>
      <dgm:spPr/>
      <dgm:t>
        <a:bodyPr/>
        <a:lstStyle/>
        <a:p>
          <a:endParaRPr lang="en-GB"/>
        </a:p>
      </dgm:t>
    </dgm:pt>
    <dgm:pt modelId="{D255A9CF-DEA2-4BAC-9990-D73FF94A9CBA}">
      <dgm:prSet phldrT="[Text]" custT="1"/>
      <dgm:spPr/>
      <dgm:t>
        <a:bodyPr/>
        <a:lstStyle/>
        <a:p>
          <a:pPr algn="l"/>
          <a:r>
            <a:rPr lang="en-GB" sz="1400" b="1" dirty="0"/>
            <a:t>1) Channel </a:t>
          </a:r>
        </a:p>
        <a:p>
          <a:pPr algn="l"/>
          <a:r>
            <a:rPr lang="en-GB" sz="1400" b="1" dirty="0"/>
            <a:t>2) Occupation </a:t>
          </a:r>
        </a:p>
        <a:p>
          <a:pPr algn="l"/>
          <a:r>
            <a:rPr lang="en-GB" sz="1400" b="1" dirty="0"/>
            <a:t>3) </a:t>
          </a:r>
          <a:r>
            <a:rPr lang="en-GB" sz="1400" b="1" dirty="0" err="1"/>
            <a:t>EducationField</a:t>
          </a:r>
          <a:r>
            <a:rPr lang="en-GB" sz="1400" b="1" dirty="0"/>
            <a:t> </a:t>
          </a:r>
        </a:p>
        <a:p>
          <a:pPr algn="l"/>
          <a:r>
            <a:rPr lang="en-GB" sz="1400" b="1" dirty="0"/>
            <a:t>4) Gender </a:t>
          </a:r>
        </a:p>
        <a:p>
          <a:pPr algn="l"/>
          <a:r>
            <a:rPr lang="en-GB" sz="1400" b="1" dirty="0"/>
            <a:t>5) Designation</a:t>
          </a:r>
        </a:p>
        <a:p>
          <a:pPr algn="l"/>
          <a:r>
            <a:rPr lang="en-GB" sz="1400" b="1" dirty="0"/>
            <a:t>6) </a:t>
          </a:r>
          <a:r>
            <a:rPr lang="en-GB" sz="1400" b="1" dirty="0" err="1"/>
            <a:t>MaritalStatus</a:t>
          </a:r>
          <a:r>
            <a:rPr lang="en-GB" sz="1400" b="1" dirty="0"/>
            <a:t> </a:t>
          </a:r>
        </a:p>
        <a:p>
          <a:pPr algn="l"/>
          <a:r>
            <a:rPr lang="en-GB" sz="1400" b="1" dirty="0"/>
            <a:t>7) Zone </a:t>
          </a:r>
        </a:p>
        <a:p>
          <a:pPr algn="l"/>
          <a:r>
            <a:rPr lang="en-GB" sz="1400" b="1" dirty="0"/>
            <a:t>8)</a:t>
          </a:r>
          <a:r>
            <a:rPr lang="en-GB" sz="1400" b="1" dirty="0" err="1"/>
            <a:t>PaymentMethod</a:t>
          </a:r>
          <a:endParaRPr lang="en-GB" sz="1400" b="1" dirty="0"/>
        </a:p>
      </dgm:t>
    </dgm:pt>
    <dgm:pt modelId="{8EFF1C42-1391-4CCE-A02C-B1AC0FBAF888}" type="parTrans" cxnId="{E72CEFC2-B1D1-46FD-889E-712769DE2963}">
      <dgm:prSet/>
      <dgm:spPr/>
      <dgm:t>
        <a:bodyPr/>
        <a:lstStyle/>
        <a:p>
          <a:endParaRPr lang="en-GB"/>
        </a:p>
      </dgm:t>
    </dgm:pt>
    <dgm:pt modelId="{A218F403-D14F-4C98-876E-8ECF95C9AC88}" type="sibTrans" cxnId="{E72CEFC2-B1D1-46FD-889E-712769DE2963}">
      <dgm:prSet/>
      <dgm:spPr/>
      <dgm:t>
        <a:bodyPr/>
        <a:lstStyle/>
        <a:p>
          <a:endParaRPr lang="en-GB"/>
        </a:p>
      </dgm:t>
    </dgm:pt>
    <dgm:pt modelId="{174D72B5-36D9-4B0B-B8B1-8649D0E2F600}">
      <dgm:prSet phldrT="[Text]"/>
      <dgm:spPr/>
      <dgm:t>
        <a:bodyPr/>
        <a:lstStyle/>
        <a:p>
          <a:r>
            <a:rPr lang="en-GB"/>
            <a:t>Continuous Variables </a:t>
          </a:r>
        </a:p>
      </dgm:t>
    </dgm:pt>
    <dgm:pt modelId="{14319C7A-205E-4E4E-8F71-61EC7CFAC290}" type="parTrans" cxnId="{43C63AE1-4EC8-44B8-81CF-D3B2C4C01921}">
      <dgm:prSet/>
      <dgm:spPr/>
      <dgm:t>
        <a:bodyPr/>
        <a:lstStyle/>
        <a:p>
          <a:endParaRPr lang="en-GB"/>
        </a:p>
      </dgm:t>
    </dgm:pt>
    <dgm:pt modelId="{56709194-0D5E-4C79-8116-02A31F6491A1}" type="sibTrans" cxnId="{43C63AE1-4EC8-44B8-81CF-D3B2C4C01921}">
      <dgm:prSet/>
      <dgm:spPr/>
      <dgm:t>
        <a:bodyPr/>
        <a:lstStyle/>
        <a:p>
          <a:endParaRPr lang="en-GB"/>
        </a:p>
      </dgm:t>
    </dgm:pt>
    <dgm:pt modelId="{54920549-1971-46BC-8776-14F092BECB91}">
      <dgm:prSet phldrT="[Text]" custT="1"/>
      <dgm:spPr/>
      <dgm:t>
        <a:bodyPr/>
        <a:lstStyle/>
        <a:p>
          <a:pPr algn="l"/>
          <a:r>
            <a:rPr lang="en-GB" sz="1400" b="1" dirty="0"/>
            <a:t>1) </a:t>
          </a:r>
          <a:r>
            <a:rPr lang="en-GB" sz="1400" b="1" dirty="0" err="1"/>
            <a:t>AgentBonus</a:t>
          </a:r>
          <a:r>
            <a:rPr lang="en-GB" sz="1400" b="1" dirty="0"/>
            <a:t> </a:t>
          </a:r>
        </a:p>
        <a:p>
          <a:pPr algn="l"/>
          <a:r>
            <a:rPr lang="en-GB" sz="1400" b="1" dirty="0"/>
            <a:t>2) Age</a:t>
          </a:r>
        </a:p>
        <a:p>
          <a:pPr algn="l"/>
          <a:r>
            <a:rPr lang="en-GB" sz="1400" b="1" dirty="0"/>
            <a:t>3)</a:t>
          </a:r>
          <a:r>
            <a:rPr lang="en-GB" sz="1400" b="1" dirty="0" err="1"/>
            <a:t>CustTenure</a:t>
          </a:r>
          <a:endParaRPr lang="en-GB" sz="1400" b="1" dirty="0"/>
        </a:p>
        <a:p>
          <a:pPr algn="l"/>
          <a:r>
            <a:rPr lang="en-GB" sz="1400" b="1" dirty="0"/>
            <a:t>4)</a:t>
          </a:r>
          <a:r>
            <a:rPr lang="en-GB" sz="1400" b="1" dirty="0" err="1"/>
            <a:t>ExistingProdType</a:t>
          </a:r>
          <a:endParaRPr lang="en-GB" sz="1400" b="1" dirty="0"/>
        </a:p>
        <a:p>
          <a:pPr algn="l"/>
          <a:r>
            <a:rPr lang="en-GB" sz="1400" b="1" dirty="0"/>
            <a:t>5)</a:t>
          </a:r>
          <a:r>
            <a:rPr lang="en-GB" sz="1400" b="1" dirty="0" err="1"/>
            <a:t>NumberOfPolicy</a:t>
          </a:r>
          <a:endParaRPr lang="en-GB" sz="1400" b="1" dirty="0"/>
        </a:p>
        <a:p>
          <a:pPr algn="l"/>
          <a:r>
            <a:rPr lang="en-GB" sz="1400" b="1" dirty="0"/>
            <a:t>6)</a:t>
          </a:r>
          <a:r>
            <a:rPr lang="en-GB" sz="1400" b="1" dirty="0" err="1"/>
            <a:t>MonthlyIncome</a:t>
          </a:r>
          <a:endParaRPr lang="en-GB" sz="1400" b="1" dirty="0"/>
        </a:p>
        <a:p>
          <a:pPr algn="l"/>
          <a:r>
            <a:rPr lang="en-GB" sz="1400" b="1" dirty="0"/>
            <a:t>7)Complaint </a:t>
          </a:r>
        </a:p>
        <a:p>
          <a:pPr algn="l"/>
          <a:r>
            <a:rPr lang="en-GB" sz="1400" b="1" dirty="0"/>
            <a:t>8) </a:t>
          </a:r>
          <a:r>
            <a:rPr lang="en-GB" sz="1400" b="1" dirty="0" err="1"/>
            <a:t>ExistingPolicyTenure</a:t>
          </a:r>
          <a:endParaRPr lang="en-GB" sz="1400" b="1" dirty="0"/>
        </a:p>
        <a:p>
          <a:pPr algn="l"/>
          <a:r>
            <a:rPr lang="en-GB" sz="1400" b="1" dirty="0"/>
            <a:t>9) </a:t>
          </a:r>
          <a:r>
            <a:rPr lang="en-GB" sz="1400" b="1" dirty="0" err="1"/>
            <a:t>SumAssured</a:t>
          </a:r>
          <a:r>
            <a:rPr lang="en-GB" sz="1400" b="1" dirty="0"/>
            <a:t> </a:t>
          </a:r>
        </a:p>
        <a:p>
          <a:pPr algn="l"/>
          <a:r>
            <a:rPr lang="en-GB" sz="1400" b="1" dirty="0"/>
            <a:t>10) </a:t>
          </a:r>
          <a:r>
            <a:rPr lang="en-GB" sz="1400" b="1" dirty="0" err="1"/>
            <a:t>LastMonthCalls</a:t>
          </a:r>
          <a:r>
            <a:rPr lang="en-GB" sz="1400" b="1" dirty="0"/>
            <a:t> </a:t>
          </a:r>
        </a:p>
        <a:p>
          <a:pPr algn="l"/>
          <a:r>
            <a:rPr lang="en-GB" sz="1400" b="1" dirty="0"/>
            <a:t>11) </a:t>
          </a:r>
          <a:r>
            <a:rPr lang="en-GB" sz="1400" b="1" dirty="0" err="1"/>
            <a:t>CustCareScore</a:t>
          </a:r>
          <a:r>
            <a:rPr lang="en-GB" sz="1400" dirty="0"/>
            <a:t>'</a:t>
          </a:r>
        </a:p>
        <a:p>
          <a:pPr algn="l"/>
          <a:r>
            <a:rPr lang="en-GB" sz="1400" b="1" dirty="0"/>
            <a:t>12) Cust ID</a:t>
          </a:r>
        </a:p>
      </dgm:t>
    </dgm:pt>
    <dgm:pt modelId="{F59214B1-9001-4D10-8675-1907E0BE9C3A}" type="parTrans" cxnId="{48993668-47CE-4B9A-BB09-F580021229D3}">
      <dgm:prSet/>
      <dgm:spPr/>
      <dgm:t>
        <a:bodyPr/>
        <a:lstStyle/>
        <a:p>
          <a:endParaRPr lang="en-GB"/>
        </a:p>
      </dgm:t>
    </dgm:pt>
    <dgm:pt modelId="{FB5A81CD-D52F-4A8D-915B-AEF2149291CF}" type="sibTrans" cxnId="{48993668-47CE-4B9A-BB09-F580021229D3}">
      <dgm:prSet/>
      <dgm:spPr/>
      <dgm:t>
        <a:bodyPr/>
        <a:lstStyle/>
        <a:p>
          <a:endParaRPr lang="en-GB"/>
        </a:p>
      </dgm:t>
    </dgm:pt>
    <dgm:pt modelId="{492DC3C2-D74F-4C19-AFAE-399C55E1F055}" type="pres">
      <dgm:prSet presAssocID="{7CD55F8A-8AED-400C-A932-68CDB9DA952A}" presName="diagram" presStyleCnt="0">
        <dgm:presLayoutVars>
          <dgm:chPref val="1"/>
          <dgm:dir/>
          <dgm:animOne val="branch"/>
          <dgm:animLvl val="lvl"/>
          <dgm:resizeHandles/>
        </dgm:presLayoutVars>
      </dgm:prSet>
      <dgm:spPr/>
    </dgm:pt>
    <dgm:pt modelId="{25231CFB-A5F2-45C1-94AB-ABD476AC9A48}" type="pres">
      <dgm:prSet presAssocID="{010BDE70-2A8C-4559-82DA-DC70CA75B74F}" presName="root" presStyleCnt="0"/>
      <dgm:spPr/>
    </dgm:pt>
    <dgm:pt modelId="{4FCE2228-7FCF-4348-BAA7-693460B0E2E4}" type="pres">
      <dgm:prSet presAssocID="{010BDE70-2A8C-4559-82DA-DC70CA75B74F}" presName="rootComposite" presStyleCnt="0"/>
      <dgm:spPr/>
    </dgm:pt>
    <dgm:pt modelId="{399C0BB1-92C9-4376-AA09-CB677CA3E4D4}" type="pres">
      <dgm:prSet presAssocID="{010BDE70-2A8C-4559-82DA-DC70CA75B74F}" presName="rootText" presStyleLbl="node1" presStyleIdx="0" presStyleCnt="2"/>
      <dgm:spPr/>
    </dgm:pt>
    <dgm:pt modelId="{EF9651AB-9D07-4ED1-9CD0-21E57EA36A89}" type="pres">
      <dgm:prSet presAssocID="{010BDE70-2A8C-4559-82DA-DC70CA75B74F}" presName="rootConnector" presStyleLbl="node1" presStyleIdx="0" presStyleCnt="2"/>
      <dgm:spPr/>
    </dgm:pt>
    <dgm:pt modelId="{E63811A7-3761-40EE-B9D2-5DE4F59BFADC}" type="pres">
      <dgm:prSet presAssocID="{010BDE70-2A8C-4559-82DA-DC70CA75B74F}" presName="childShape" presStyleCnt="0"/>
      <dgm:spPr/>
    </dgm:pt>
    <dgm:pt modelId="{0E84E6D5-B973-4A16-A80B-77439E06E97D}" type="pres">
      <dgm:prSet presAssocID="{8EFF1C42-1391-4CCE-A02C-B1AC0FBAF888}" presName="Name13" presStyleLbl="parChTrans1D2" presStyleIdx="0" presStyleCnt="2"/>
      <dgm:spPr/>
    </dgm:pt>
    <dgm:pt modelId="{7284EB44-B47D-4A12-A003-DB4B53AB5CC5}" type="pres">
      <dgm:prSet presAssocID="{D255A9CF-DEA2-4BAC-9990-D73FF94A9CBA}" presName="childText" presStyleLbl="bgAcc1" presStyleIdx="0" presStyleCnt="2" custScaleX="158345" custScaleY="353075">
        <dgm:presLayoutVars>
          <dgm:bulletEnabled val="1"/>
        </dgm:presLayoutVars>
      </dgm:prSet>
      <dgm:spPr/>
    </dgm:pt>
    <dgm:pt modelId="{1FD73D13-401D-4E76-9094-E550D5A1EC51}" type="pres">
      <dgm:prSet presAssocID="{174D72B5-36D9-4B0B-B8B1-8649D0E2F600}" presName="root" presStyleCnt="0"/>
      <dgm:spPr/>
    </dgm:pt>
    <dgm:pt modelId="{FE7F27B9-8767-4BB8-B646-AB87C852E8C1}" type="pres">
      <dgm:prSet presAssocID="{174D72B5-36D9-4B0B-B8B1-8649D0E2F600}" presName="rootComposite" presStyleCnt="0"/>
      <dgm:spPr/>
    </dgm:pt>
    <dgm:pt modelId="{6B3D972E-8E55-4E6F-BF18-229C307D85DB}" type="pres">
      <dgm:prSet presAssocID="{174D72B5-36D9-4B0B-B8B1-8649D0E2F600}" presName="rootText" presStyleLbl="node1" presStyleIdx="1" presStyleCnt="2"/>
      <dgm:spPr/>
    </dgm:pt>
    <dgm:pt modelId="{E0ED4412-4343-4D0F-8E58-F41BC44E2349}" type="pres">
      <dgm:prSet presAssocID="{174D72B5-36D9-4B0B-B8B1-8649D0E2F600}" presName="rootConnector" presStyleLbl="node1" presStyleIdx="1" presStyleCnt="2"/>
      <dgm:spPr/>
    </dgm:pt>
    <dgm:pt modelId="{DDB123CF-D5F2-4BC4-B2F4-32ED402C6EF5}" type="pres">
      <dgm:prSet presAssocID="{174D72B5-36D9-4B0B-B8B1-8649D0E2F600}" presName="childShape" presStyleCnt="0"/>
      <dgm:spPr/>
    </dgm:pt>
    <dgm:pt modelId="{2AE1E9B8-6023-448C-9F17-46AEC71AD549}" type="pres">
      <dgm:prSet presAssocID="{F59214B1-9001-4D10-8675-1907E0BE9C3A}" presName="Name13" presStyleLbl="parChTrans1D2" presStyleIdx="1" presStyleCnt="2"/>
      <dgm:spPr/>
    </dgm:pt>
    <dgm:pt modelId="{A9462E4C-A333-47A3-8B55-06DE597E6DA2}" type="pres">
      <dgm:prSet presAssocID="{54920549-1971-46BC-8776-14F092BECB91}" presName="childText" presStyleLbl="bgAcc1" presStyleIdx="1" presStyleCnt="2" custScaleX="199024" custScaleY="530953" custLinFactNeighborX="-4218" custLinFactNeighborY="-16871">
        <dgm:presLayoutVars>
          <dgm:bulletEnabled val="1"/>
        </dgm:presLayoutVars>
      </dgm:prSet>
      <dgm:spPr/>
    </dgm:pt>
  </dgm:ptLst>
  <dgm:cxnLst>
    <dgm:cxn modelId="{1BA2B70D-E9F8-40C0-A735-51B883DC3D34}" type="presOf" srcId="{174D72B5-36D9-4B0B-B8B1-8649D0E2F600}" destId="{6B3D972E-8E55-4E6F-BF18-229C307D85DB}" srcOrd="0" destOrd="0" presId="urn:microsoft.com/office/officeart/2005/8/layout/hierarchy3"/>
    <dgm:cxn modelId="{E7B1E838-9999-48E8-99EF-DA085694702E}" type="presOf" srcId="{D255A9CF-DEA2-4BAC-9990-D73FF94A9CBA}" destId="{7284EB44-B47D-4A12-A003-DB4B53AB5CC5}" srcOrd="0" destOrd="0" presId="urn:microsoft.com/office/officeart/2005/8/layout/hierarchy3"/>
    <dgm:cxn modelId="{3E8E885C-1685-4393-8B7A-348C019D565E}" type="presOf" srcId="{7CD55F8A-8AED-400C-A932-68CDB9DA952A}" destId="{492DC3C2-D74F-4C19-AFAE-399C55E1F055}" srcOrd="0" destOrd="0" presId="urn:microsoft.com/office/officeart/2005/8/layout/hierarchy3"/>
    <dgm:cxn modelId="{48993668-47CE-4B9A-BB09-F580021229D3}" srcId="{174D72B5-36D9-4B0B-B8B1-8649D0E2F600}" destId="{54920549-1971-46BC-8776-14F092BECB91}" srcOrd="0" destOrd="0" parTransId="{F59214B1-9001-4D10-8675-1907E0BE9C3A}" sibTransId="{FB5A81CD-D52F-4A8D-915B-AEF2149291CF}"/>
    <dgm:cxn modelId="{ED70E17A-2977-4530-B609-5C8095B9D682}" type="presOf" srcId="{010BDE70-2A8C-4559-82DA-DC70CA75B74F}" destId="{EF9651AB-9D07-4ED1-9CD0-21E57EA36A89}" srcOrd="1" destOrd="0" presId="urn:microsoft.com/office/officeart/2005/8/layout/hierarchy3"/>
    <dgm:cxn modelId="{AC55FAB8-5E70-4C52-858F-A845FDEBFCD9}" type="presOf" srcId="{8EFF1C42-1391-4CCE-A02C-B1AC0FBAF888}" destId="{0E84E6D5-B973-4A16-A80B-77439E06E97D}" srcOrd="0" destOrd="0" presId="urn:microsoft.com/office/officeart/2005/8/layout/hierarchy3"/>
    <dgm:cxn modelId="{4C04ACBA-CF06-4648-A93D-C7D84B67F620}" type="presOf" srcId="{F59214B1-9001-4D10-8675-1907E0BE9C3A}" destId="{2AE1E9B8-6023-448C-9F17-46AEC71AD549}" srcOrd="0" destOrd="0" presId="urn:microsoft.com/office/officeart/2005/8/layout/hierarchy3"/>
    <dgm:cxn modelId="{5122EABF-1909-4FAA-A795-28BA1469B4E6}" type="presOf" srcId="{010BDE70-2A8C-4559-82DA-DC70CA75B74F}" destId="{399C0BB1-92C9-4376-AA09-CB677CA3E4D4}" srcOrd="0" destOrd="0" presId="urn:microsoft.com/office/officeart/2005/8/layout/hierarchy3"/>
    <dgm:cxn modelId="{E72CEFC2-B1D1-46FD-889E-712769DE2963}" srcId="{010BDE70-2A8C-4559-82DA-DC70CA75B74F}" destId="{D255A9CF-DEA2-4BAC-9990-D73FF94A9CBA}" srcOrd="0" destOrd="0" parTransId="{8EFF1C42-1391-4CCE-A02C-B1AC0FBAF888}" sibTransId="{A218F403-D14F-4C98-876E-8ECF95C9AC88}"/>
    <dgm:cxn modelId="{0B3C0DCD-9454-4C1F-A57A-2536E5533A95}" type="presOf" srcId="{54920549-1971-46BC-8776-14F092BECB91}" destId="{A9462E4C-A333-47A3-8B55-06DE597E6DA2}" srcOrd="0" destOrd="0" presId="urn:microsoft.com/office/officeart/2005/8/layout/hierarchy3"/>
    <dgm:cxn modelId="{3B7E85E0-9661-47FE-B62C-7FB03D687AC2}" type="presOf" srcId="{174D72B5-36D9-4B0B-B8B1-8649D0E2F600}" destId="{E0ED4412-4343-4D0F-8E58-F41BC44E2349}" srcOrd="1" destOrd="0" presId="urn:microsoft.com/office/officeart/2005/8/layout/hierarchy3"/>
    <dgm:cxn modelId="{43C63AE1-4EC8-44B8-81CF-D3B2C4C01921}" srcId="{7CD55F8A-8AED-400C-A932-68CDB9DA952A}" destId="{174D72B5-36D9-4B0B-B8B1-8649D0E2F600}" srcOrd="1" destOrd="0" parTransId="{14319C7A-205E-4E4E-8F71-61EC7CFAC290}" sibTransId="{56709194-0D5E-4C79-8116-02A31F6491A1}"/>
    <dgm:cxn modelId="{FE0A6DF1-803F-4669-A976-89EBEBDE7720}" srcId="{7CD55F8A-8AED-400C-A932-68CDB9DA952A}" destId="{010BDE70-2A8C-4559-82DA-DC70CA75B74F}" srcOrd="0" destOrd="0" parTransId="{98D9EC5F-29BA-401B-8697-612C997C3AF4}" sibTransId="{2C936704-C009-413E-8DB2-3BB9CD1E8673}"/>
    <dgm:cxn modelId="{FA79C9BB-9CA2-48F4-AEED-F006E8200FE0}" type="presParOf" srcId="{492DC3C2-D74F-4C19-AFAE-399C55E1F055}" destId="{25231CFB-A5F2-45C1-94AB-ABD476AC9A48}" srcOrd="0" destOrd="0" presId="urn:microsoft.com/office/officeart/2005/8/layout/hierarchy3"/>
    <dgm:cxn modelId="{796BC19F-2D48-4766-AF78-A57C23BF1498}" type="presParOf" srcId="{25231CFB-A5F2-45C1-94AB-ABD476AC9A48}" destId="{4FCE2228-7FCF-4348-BAA7-693460B0E2E4}" srcOrd="0" destOrd="0" presId="urn:microsoft.com/office/officeart/2005/8/layout/hierarchy3"/>
    <dgm:cxn modelId="{6193E4C4-C208-4795-AE96-D8326F2427B7}" type="presParOf" srcId="{4FCE2228-7FCF-4348-BAA7-693460B0E2E4}" destId="{399C0BB1-92C9-4376-AA09-CB677CA3E4D4}" srcOrd="0" destOrd="0" presId="urn:microsoft.com/office/officeart/2005/8/layout/hierarchy3"/>
    <dgm:cxn modelId="{7E8E3FB5-15D3-4ABC-B64C-0FB824F0E3C1}" type="presParOf" srcId="{4FCE2228-7FCF-4348-BAA7-693460B0E2E4}" destId="{EF9651AB-9D07-4ED1-9CD0-21E57EA36A89}" srcOrd="1" destOrd="0" presId="urn:microsoft.com/office/officeart/2005/8/layout/hierarchy3"/>
    <dgm:cxn modelId="{F93C1989-F260-4DD3-90B3-06FE60CBF7D8}" type="presParOf" srcId="{25231CFB-A5F2-45C1-94AB-ABD476AC9A48}" destId="{E63811A7-3761-40EE-B9D2-5DE4F59BFADC}" srcOrd="1" destOrd="0" presId="urn:microsoft.com/office/officeart/2005/8/layout/hierarchy3"/>
    <dgm:cxn modelId="{3EEC797E-D081-40BD-AC46-CC13F2B6BA6C}" type="presParOf" srcId="{E63811A7-3761-40EE-B9D2-5DE4F59BFADC}" destId="{0E84E6D5-B973-4A16-A80B-77439E06E97D}" srcOrd="0" destOrd="0" presId="urn:microsoft.com/office/officeart/2005/8/layout/hierarchy3"/>
    <dgm:cxn modelId="{D58F879C-3CC2-47A2-B192-306E2D983440}" type="presParOf" srcId="{E63811A7-3761-40EE-B9D2-5DE4F59BFADC}" destId="{7284EB44-B47D-4A12-A003-DB4B53AB5CC5}" srcOrd="1" destOrd="0" presId="urn:microsoft.com/office/officeart/2005/8/layout/hierarchy3"/>
    <dgm:cxn modelId="{CD4F794B-B81A-41CE-A004-96D63AD15D1E}" type="presParOf" srcId="{492DC3C2-D74F-4C19-AFAE-399C55E1F055}" destId="{1FD73D13-401D-4E76-9094-E550D5A1EC51}" srcOrd="1" destOrd="0" presId="urn:microsoft.com/office/officeart/2005/8/layout/hierarchy3"/>
    <dgm:cxn modelId="{351FBCB2-86E5-4483-90FB-E971D2B65A91}" type="presParOf" srcId="{1FD73D13-401D-4E76-9094-E550D5A1EC51}" destId="{FE7F27B9-8767-4BB8-B646-AB87C852E8C1}" srcOrd="0" destOrd="0" presId="urn:microsoft.com/office/officeart/2005/8/layout/hierarchy3"/>
    <dgm:cxn modelId="{884069B5-3F62-40EA-BE14-85376C2885A5}" type="presParOf" srcId="{FE7F27B9-8767-4BB8-B646-AB87C852E8C1}" destId="{6B3D972E-8E55-4E6F-BF18-229C307D85DB}" srcOrd="0" destOrd="0" presId="urn:microsoft.com/office/officeart/2005/8/layout/hierarchy3"/>
    <dgm:cxn modelId="{D51A7596-B5F0-4A3E-AFE2-F6A04CC0480A}" type="presParOf" srcId="{FE7F27B9-8767-4BB8-B646-AB87C852E8C1}" destId="{E0ED4412-4343-4D0F-8E58-F41BC44E2349}" srcOrd="1" destOrd="0" presId="urn:microsoft.com/office/officeart/2005/8/layout/hierarchy3"/>
    <dgm:cxn modelId="{FF73EBFF-F09F-4B08-84CF-59FF25978918}" type="presParOf" srcId="{1FD73D13-401D-4E76-9094-E550D5A1EC51}" destId="{DDB123CF-D5F2-4BC4-B2F4-32ED402C6EF5}" srcOrd="1" destOrd="0" presId="urn:microsoft.com/office/officeart/2005/8/layout/hierarchy3"/>
    <dgm:cxn modelId="{B33E3460-3BCB-4981-9E24-1B0CC7970627}" type="presParOf" srcId="{DDB123CF-D5F2-4BC4-B2F4-32ED402C6EF5}" destId="{2AE1E9B8-6023-448C-9F17-46AEC71AD549}" srcOrd="0" destOrd="0" presId="urn:microsoft.com/office/officeart/2005/8/layout/hierarchy3"/>
    <dgm:cxn modelId="{1A4E20F8-A7A9-4802-AF9F-98CDD4A7D5E7}" type="presParOf" srcId="{DDB123CF-D5F2-4BC4-B2F4-32ED402C6EF5}" destId="{A9462E4C-A333-47A3-8B55-06DE597E6DA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C0BB1-92C9-4376-AA09-CB677CA3E4D4}">
      <dsp:nvSpPr>
        <dsp:cNvPr id="0" name=""/>
        <dsp:cNvSpPr/>
      </dsp:nvSpPr>
      <dsp:spPr>
        <a:xfrm>
          <a:off x="2211416" y="370"/>
          <a:ext cx="1307038" cy="65351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Categorical Variables</a:t>
          </a:r>
        </a:p>
      </dsp:txBody>
      <dsp:txXfrm>
        <a:off x="2230557" y="19511"/>
        <a:ext cx="1268756" cy="615237"/>
      </dsp:txXfrm>
    </dsp:sp>
    <dsp:sp modelId="{0E84E6D5-B973-4A16-A80B-77439E06E97D}">
      <dsp:nvSpPr>
        <dsp:cNvPr id="0" name=""/>
        <dsp:cNvSpPr/>
      </dsp:nvSpPr>
      <dsp:spPr>
        <a:xfrm>
          <a:off x="2342120" y="653889"/>
          <a:ext cx="130703" cy="1317086"/>
        </a:xfrm>
        <a:custGeom>
          <a:avLst/>
          <a:gdLst/>
          <a:ahLst/>
          <a:cxnLst/>
          <a:rect l="0" t="0" r="0" b="0"/>
          <a:pathLst>
            <a:path>
              <a:moveTo>
                <a:pt x="0" y="0"/>
              </a:moveTo>
              <a:lnTo>
                <a:pt x="0" y="1317086"/>
              </a:lnTo>
              <a:lnTo>
                <a:pt x="130703" y="131708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84EB44-B47D-4A12-A003-DB4B53AB5CC5}">
      <dsp:nvSpPr>
        <dsp:cNvPr id="0" name=""/>
        <dsp:cNvSpPr/>
      </dsp:nvSpPr>
      <dsp:spPr>
        <a:xfrm>
          <a:off x="2472824" y="817269"/>
          <a:ext cx="1655703" cy="2307412"/>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GB" sz="1400" b="1" kern="1200" dirty="0"/>
            <a:t>1) Channel </a:t>
          </a:r>
        </a:p>
        <a:p>
          <a:pPr marL="0" lvl="0" indent="0" algn="l" defTabSz="622300">
            <a:lnSpc>
              <a:spcPct val="90000"/>
            </a:lnSpc>
            <a:spcBef>
              <a:spcPct val="0"/>
            </a:spcBef>
            <a:spcAft>
              <a:spcPct val="35000"/>
            </a:spcAft>
            <a:buNone/>
          </a:pPr>
          <a:r>
            <a:rPr lang="en-GB" sz="1400" b="1" kern="1200" dirty="0"/>
            <a:t>2) Occupation </a:t>
          </a:r>
        </a:p>
        <a:p>
          <a:pPr marL="0" lvl="0" indent="0" algn="l" defTabSz="622300">
            <a:lnSpc>
              <a:spcPct val="90000"/>
            </a:lnSpc>
            <a:spcBef>
              <a:spcPct val="0"/>
            </a:spcBef>
            <a:spcAft>
              <a:spcPct val="35000"/>
            </a:spcAft>
            <a:buNone/>
          </a:pPr>
          <a:r>
            <a:rPr lang="en-GB" sz="1400" b="1" kern="1200" dirty="0"/>
            <a:t>3) </a:t>
          </a:r>
          <a:r>
            <a:rPr lang="en-GB" sz="1400" b="1" kern="1200" dirty="0" err="1"/>
            <a:t>EducationField</a:t>
          </a:r>
          <a:r>
            <a:rPr lang="en-GB" sz="1400" b="1" kern="1200" dirty="0"/>
            <a:t> </a:t>
          </a:r>
        </a:p>
        <a:p>
          <a:pPr marL="0" lvl="0" indent="0" algn="l" defTabSz="622300">
            <a:lnSpc>
              <a:spcPct val="90000"/>
            </a:lnSpc>
            <a:spcBef>
              <a:spcPct val="0"/>
            </a:spcBef>
            <a:spcAft>
              <a:spcPct val="35000"/>
            </a:spcAft>
            <a:buNone/>
          </a:pPr>
          <a:r>
            <a:rPr lang="en-GB" sz="1400" b="1" kern="1200" dirty="0"/>
            <a:t>4) Gender </a:t>
          </a:r>
        </a:p>
        <a:p>
          <a:pPr marL="0" lvl="0" indent="0" algn="l" defTabSz="622300">
            <a:lnSpc>
              <a:spcPct val="90000"/>
            </a:lnSpc>
            <a:spcBef>
              <a:spcPct val="0"/>
            </a:spcBef>
            <a:spcAft>
              <a:spcPct val="35000"/>
            </a:spcAft>
            <a:buNone/>
          </a:pPr>
          <a:r>
            <a:rPr lang="en-GB" sz="1400" b="1" kern="1200" dirty="0"/>
            <a:t>5) Designation</a:t>
          </a:r>
        </a:p>
        <a:p>
          <a:pPr marL="0" lvl="0" indent="0" algn="l" defTabSz="622300">
            <a:lnSpc>
              <a:spcPct val="90000"/>
            </a:lnSpc>
            <a:spcBef>
              <a:spcPct val="0"/>
            </a:spcBef>
            <a:spcAft>
              <a:spcPct val="35000"/>
            </a:spcAft>
            <a:buNone/>
          </a:pPr>
          <a:r>
            <a:rPr lang="en-GB" sz="1400" b="1" kern="1200" dirty="0"/>
            <a:t>6) </a:t>
          </a:r>
          <a:r>
            <a:rPr lang="en-GB" sz="1400" b="1" kern="1200" dirty="0" err="1"/>
            <a:t>MaritalStatus</a:t>
          </a:r>
          <a:r>
            <a:rPr lang="en-GB" sz="1400" b="1" kern="1200" dirty="0"/>
            <a:t> </a:t>
          </a:r>
        </a:p>
        <a:p>
          <a:pPr marL="0" lvl="0" indent="0" algn="l" defTabSz="622300">
            <a:lnSpc>
              <a:spcPct val="90000"/>
            </a:lnSpc>
            <a:spcBef>
              <a:spcPct val="0"/>
            </a:spcBef>
            <a:spcAft>
              <a:spcPct val="35000"/>
            </a:spcAft>
            <a:buNone/>
          </a:pPr>
          <a:r>
            <a:rPr lang="en-GB" sz="1400" b="1" kern="1200" dirty="0"/>
            <a:t>7) Zone </a:t>
          </a:r>
        </a:p>
        <a:p>
          <a:pPr marL="0" lvl="0" indent="0" algn="l" defTabSz="622300">
            <a:lnSpc>
              <a:spcPct val="90000"/>
            </a:lnSpc>
            <a:spcBef>
              <a:spcPct val="0"/>
            </a:spcBef>
            <a:spcAft>
              <a:spcPct val="35000"/>
            </a:spcAft>
            <a:buNone/>
          </a:pPr>
          <a:r>
            <a:rPr lang="en-GB" sz="1400" b="1" kern="1200" dirty="0"/>
            <a:t>8)</a:t>
          </a:r>
          <a:r>
            <a:rPr lang="en-GB" sz="1400" b="1" kern="1200" dirty="0" err="1"/>
            <a:t>PaymentMethod</a:t>
          </a:r>
          <a:endParaRPr lang="en-GB" sz="1400" b="1" kern="1200" dirty="0"/>
        </a:p>
      </dsp:txBody>
      <dsp:txXfrm>
        <a:off x="2521318" y="865763"/>
        <a:ext cx="1558715" cy="2210424"/>
      </dsp:txXfrm>
    </dsp:sp>
    <dsp:sp modelId="{6B3D972E-8E55-4E6F-BF18-229C307D85DB}">
      <dsp:nvSpPr>
        <dsp:cNvPr id="0" name=""/>
        <dsp:cNvSpPr/>
      </dsp:nvSpPr>
      <dsp:spPr>
        <a:xfrm>
          <a:off x="4193879" y="370"/>
          <a:ext cx="1307038" cy="65351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a:t>Continuous Variables </a:t>
          </a:r>
        </a:p>
      </dsp:txBody>
      <dsp:txXfrm>
        <a:off x="4213020" y="19511"/>
        <a:ext cx="1268756" cy="615237"/>
      </dsp:txXfrm>
    </dsp:sp>
    <dsp:sp modelId="{2AE1E9B8-6023-448C-9F17-46AEC71AD549}">
      <dsp:nvSpPr>
        <dsp:cNvPr id="0" name=""/>
        <dsp:cNvSpPr/>
      </dsp:nvSpPr>
      <dsp:spPr>
        <a:xfrm>
          <a:off x="4278863" y="653889"/>
          <a:ext cx="91440" cy="1788064"/>
        </a:xfrm>
        <a:custGeom>
          <a:avLst/>
          <a:gdLst/>
          <a:ahLst/>
          <a:cxnLst/>
          <a:rect l="0" t="0" r="0" b="0"/>
          <a:pathLst>
            <a:path>
              <a:moveTo>
                <a:pt x="45720" y="0"/>
              </a:moveTo>
              <a:lnTo>
                <a:pt x="45720" y="1788064"/>
              </a:lnTo>
              <a:lnTo>
                <a:pt x="132319" y="178806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62E4C-A333-47A3-8B55-06DE597E6DA2}">
      <dsp:nvSpPr>
        <dsp:cNvPr id="0" name=""/>
        <dsp:cNvSpPr/>
      </dsp:nvSpPr>
      <dsp:spPr>
        <a:xfrm>
          <a:off x="4411182" y="707014"/>
          <a:ext cx="2081056" cy="3469879"/>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GB" sz="1400" b="1" kern="1200" dirty="0"/>
            <a:t>1) </a:t>
          </a:r>
          <a:r>
            <a:rPr lang="en-GB" sz="1400" b="1" kern="1200" dirty="0" err="1"/>
            <a:t>AgentBonus</a:t>
          </a:r>
          <a:r>
            <a:rPr lang="en-GB" sz="1400" b="1" kern="1200" dirty="0"/>
            <a:t> </a:t>
          </a:r>
        </a:p>
        <a:p>
          <a:pPr marL="0" lvl="0" indent="0" algn="l" defTabSz="622300">
            <a:lnSpc>
              <a:spcPct val="90000"/>
            </a:lnSpc>
            <a:spcBef>
              <a:spcPct val="0"/>
            </a:spcBef>
            <a:spcAft>
              <a:spcPct val="35000"/>
            </a:spcAft>
            <a:buNone/>
          </a:pPr>
          <a:r>
            <a:rPr lang="en-GB" sz="1400" b="1" kern="1200" dirty="0"/>
            <a:t>2) Age</a:t>
          </a:r>
        </a:p>
        <a:p>
          <a:pPr marL="0" lvl="0" indent="0" algn="l" defTabSz="622300">
            <a:lnSpc>
              <a:spcPct val="90000"/>
            </a:lnSpc>
            <a:spcBef>
              <a:spcPct val="0"/>
            </a:spcBef>
            <a:spcAft>
              <a:spcPct val="35000"/>
            </a:spcAft>
            <a:buNone/>
          </a:pPr>
          <a:r>
            <a:rPr lang="en-GB" sz="1400" b="1" kern="1200" dirty="0"/>
            <a:t>3)</a:t>
          </a:r>
          <a:r>
            <a:rPr lang="en-GB" sz="1400" b="1" kern="1200" dirty="0" err="1"/>
            <a:t>CustTenure</a:t>
          </a:r>
          <a:endParaRPr lang="en-GB" sz="1400" b="1" kern="1200" dirty="0"/>
        </a:p>
        <a:p>
          <a:pPr marL="0" lvl="0" indent="0" algn="l" defTabSz="622300">
            <a:lnSpc>
              <a:spcPct val="90000"/>
            </a:lnSpc>
            <a:spcBef>
              <a:spcPct val="0"/>
            </a:spcBef>
            <a:spcAft>
              <a:spcPct val="35000"/>
            </a:spcAft>
            <a:buNone/>
          </a:pPr>
          <a:r>
            <a:rPr lang="en-GB" sz="1400" b="1" kern="1200" dirty="0"/>
            <a:t>4)</a:t>
          </a:r>
          <a:r>
            <a:rPr lang="en-GB" sz="1400" b="1" kern="1200" dirty="0" err="1"/>
            <a:t>ExistingProdType</a:t>
          </a:r>
          <a:endParaRPr lang="en-GB" sz="1400" b="1" kern="1200" dirty="0"/>
        </a:p>
        <a:p>
          <a:pPr marL="0" lvl="0" indent="0" algn="l" defTabSz="622300">
            <a:lnSpc>
              <a:spcPct val="90000"/>
            </a:lnSpc>
            <a:spcBef>
              <a:spcPct val="0"/>
            </a:spcBef>
            <a:spcAft>
              <a:spcPct val="35000"/>
            </a:spcAft>
            <a:buNone/>
          </a:pPr>
          <a:r>
            <a:rPr lang="en-GB" sz="1400" b="1" kern="1200" dirty="0"/>
            <a:t>5)</a:t>
          </a:r>
          <a:r>
            <a:rPr lang="en-GB" sz="1400" b="1" kern="1200" dirty="0" err="1"/>
            <a:t>NumberOfPolicy</a:t>
          </a:r>
          <a:endParaRPr lang="en-GB" sz="1400" b="1" kern="1200" dirty="0"/>
        </a:p>
        <a:p>
          <a:pPr marL="0" lvl="0" indent="0" algn="l" defTabSz="622300">
            <a:lnSpc>
              <a:spcPct val="90000"/>
            </a:lnSpc>
            <a:spcBef>
              <a:spcPct val="0"/>
            </a:spcBef>
            <a:spcAft>
              <a:spcPct val="35000"/>
            </a:spcAft>
            <a:buNone/>
          </a:pPr>
          <a:r>
            <a:rPr lang="en-GB" sz="1400" b="1" kern="1200" dirty="0"/>
            <a:t>6)</a:t>
          </a:r>
          <a:r>
            <a:rPr lang="en-GB" sz="1400" b="1" kern="1200" dirty="0" err="1"/>
            <a:t>MonthlyIncome</a:t>
          </a:r>
          <a:endParaRPr lang="en-GB" sz="1400" b="1" kern="1200" dirty="0"/>
        </a:p>
        <a:p>
          <a:pPr marL="0" lvl="0" indent="0" algn="l" defTabSz="622300">
            <a:lnSpc>
              <a:spcPct val="90000"/>
            </a:lnSpc>
            <a:spcBef>
              <a:spcPct val="0"/>
            </a:spcBef>
            <a:spcAft>
              <a:spcPct val="35000"/>
            </a:spcAft>
            <a:buNone/>
          </a:pPr>
          <a:r>
            <a:rPr lang="en-GB" sz="1400" b="1" kern="1200" dirty="0"/>
            <a:t>7)Complaint </a:t>
          </a:r>
        </a:p>
        <a:p>
          <a:pPr marL="0" lvl="0" indent="0" algn="l" defTabSz="622300">
            <a:lnSpc>
              <a:spcPct val="90000"/>
            </a:lnSpc>
            <a:spcBef>
              <a:spcPct val="0"/>
            </a:spcBef>
            <a:spcAft>
              <a:spcPct val="35000"/>
            </a:spcAft>
            <a:buNone/>
          </a:pPr>
          <a:r>
            <a:rPr lang="en-GB" sz="1400" b="1" kern="1200" dirty="0"/>
            <a:t>8) </a:t>
          </a:r>
          <a:r>
            <a:rPr lang="en-GB" sz="1400" b="1" kern="1200" dirty="0" err="1"/>
            <a:t>ExistingPolicyTenure</a:t>
          </a:r>
          <a:endParaRPr lang="en-GB" sz="1400" b="1" kern="1200" dirty="0"/>
        </a:p>
        <a:p>
          <a:pPr marL="0" lvl="0" indent="0" algn="l" defTabSz="622300">
            <a:lnSpc>
              <a:spcPct val="90000"/>
            </a:lnSpc>
            <a:spcBef>
              <a:spcPct val="0"/>
            </a:spcBef>
            <a:spcAft>
              <a:spcPct val="35000"/>
            </a:spcAft>
            <a:buNone/>
          </a:pPr>
          <a:r>
            <a:rPr lang="en-GB" sz="1400" b="1" kern="1200" dirty="0"/>
            <a:t>9) </a:t>
          </a:r>
          <a:r>
            <a:rPr lang="en-GB" sz="1400" b="1" kern="1200" dirty="0" err="1"/>
            <a:t>SumAssured</a:t>
          </a:r>
          <a:r>
            <a:rPr lang="en-GB" sz="1400" b="1" kern="1200" dirty="0"/>
            <a:t> </a:t>
          </a:r>
        </a:p>
        <a:p>
          <a:pPr marL="0" lvl="0" indent="0" algn="l" defTabSz="622300">
            <a:lnSpc>
              <a:spcPct val="90000"/>
            </a:lnSpc>
            <a:spcBef>
              <a:spcPct val="0"/>
            </a:spcBef>
            <a:spcAft>
              <a:spcPct val="35000"/>
            </a:spcAft>
            <a:buNone/>
          </a:pPr>
          <a:r>
            <a:rPr lang="en-GB" sz="1400" b="1" kern="1200" dirty="0"/>
            <a:t>10) </a:t>
          </a:r>
          <a:r>
            <a:rPr lang="en-GB" sz="1400" b="1" kern="1200" dirty="0" err="1"/>
            <a:t>LastMonthCalls</a:t>
          </a:r>
          <a:r>
            <a:rPr lang="en-GB" sz="1400" b="1" kern="1200" dirty="0"/>
            <a:t> </a:t>
          </a:r>
        </a:p>
        <a:p>
          <a:pPr marL="0" lvl="0" indent="0" algn="l" defTabSz="622300">
            <a:lnSpc>
              <a:spcPct val="90000"/>
            </a:lnSpc>
            <a:spcBef>
              <a:spcPct val="0"/>
            </a:spcBef>
            <a:spcAft>
              <a:spcPct val="35000"/>
            </a:spcAft>
            <a:buNone/>
          </a:pPr>
          <a:r>
            <a:rPr lang="en-GB" sz="1400" b="1" kern="1200" dirty="0"/>
            <a:t>11) </a:t>
          </a:r>
          <a:r>
            <a:rPr lang="en-GB" sz="1400" b="1" kern="1200" dirty="0" err="1"/>
            <a:t>CustCareScore</a:t>
          </a:r>
          <a:r>
            <a:rPr lang="en-GB" sz="1400" kern="1200" dirty="0"/>
            <a:t>'</a:t>
          </a:r>
        </a:p>
        <a:p>
          <a:pPr marL="0" lvl="0" indent="0" algn="l" defTabSz="622300">
            <a:lnSpc>
              <a:spcPct val="90000"/>
            </a:lnSpc>
            <a:spcBef>
              <a:spcPct val="0"/>
            </a:spcBef>
            <a:spcAft>
              <a:spcPct val="35000"/>
            </a:spcAft>
            <a:buNone/>
          </a:pPr>
          <a:r>
            <a:rPr lang="en-GB" sz="1400" b="1" kern="1200" dirty="0"/>
            <a:t>12) Cust ID</a:t>
          </a:r>
        </a:p>
      </dsp:txBody>
      <dsp:txXfrm>
        <a:off x="4472134" y="767966"/>
        <a:ext cx="1959152" cy="33479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8/5/2023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8/5/2023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386079" y="1330960"/>
            <a:ext cx="11430001" cy="907941"/>
          </a:xfrm>
          <a:prstGeom prst="rect">
            <a:avLst/>
          </a:prstGeom>
          <a:noFill/>
        </p:spPr>
        <p:txBody>
          <a:bodyPr wrap="square" rtlCol="0">
            <a:spAutoFit/>
          </a:bodyPr>
          <a:lstStyle/>
          <a:p>
            <a:pPr algn="ctr"/>
            <a:r>
              <a:rPr lang="en-US" sz="5300" b="1" dirty="0">
                <a:solidFill>
                  <a:srgbClr val="0070C0"/>
                </a:solidFill>
                <a:latin typeface="Arial" panose="020B0604020202020204" pitchFamily="34" charset="0"/>
                <a:cs typeface="Arial" panose="020B0604020202020204" pitchFamily="34" charset="0"/>
              </a:rPr>
              <a:t>Capstone Presentation</a:t>
            </a:r>
          </a:p>
        </p:txBody>
      </p:sp>
      <p:pic>
        <p:nvPicPr>
          <p:cNvPr id="5" name="Picture 4">
            <a:extLst>
              <a:ext uri="{FF2B5EF4-FFF2-40B4-BE49-F238E27FC236}">
                <a16:creationId xmlns:a16="http://schemas.microsoft.com/office/drawing/2014/main" id="{C9B874EE-0FED-D687-291E-CEA4AF69F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410" y="2310765"/>
            <a:ext cx="5854700" cy="2927350"/>
          </a:xfrm>
          <a:prstGeom prst="rect">
            <a:avLst/>
          </a:prstGeom>
        </p:spPr>
      </p:pic>
      <p:sp>
        <p:nvSpPr>
          <p:cNvPr id="6" name="TextBox 5">
            <a:extLst>
              <a:ext uri="{FF2B5EF4-FFF2-40B4-BE49-F238E27FC236}">
                <a16:creationId xmlns:a16="http://schemas.microsoft.com/office/drawing/2014/main" id="{C0E430A5-5794-C178-8739-D26DB316687D}"/>
              </a:ext>
            </a:extLst>
          </p:cNvPr>
          <p:cNvSpPr txBox="1"/>
          <p:nvPr/>
        </p:nvSpPr>
        <p:spPr>
          <a:xfrm>
            <a:off x="386079" y="5618480"/>
            <a:ext cx="10850881" cy="923330"/>
          </a:xfrm>
          <a:prstGeom prst="rect">
            <a:avLst/>
          </a:prstGeom>
          <a:noFill/>
        </p:spPr>
        <p:txBody>
          <a:bodyPr wrap="square" rtlCol="0">
            <a:spAutoFit/>
          </a:bodyPr>
          <a:lstStyle/>
          <a:p>
            <a:pPr algn="ctr"/>
            <a:r>
              <a:rPr lang="en-GB" sz="3600" b="1" dirty="0">
                <a:solidFill>
                  <a:srgbClr val="002060"/>
                </a:solidFill>
                <a:effectLst/>
                <a:latin typeface="Calibri" panose="020F0502020204030204" pitchFamily="34" charset="0"/>
                <a:ea typeface="Calibri" panose="020F0502020204030204" pitchFamily="34" charset="0"/>
                <a:cs typeface="Arial" panose="020B0604020202020204" pitchFamily="34" charset="0"/>
              </a:rPr>
              <a:t>INSURANCE AGENT BONUS ANALYSIS</a:t>
            </a:r>
            <a:endParaRPr lang="en-GB" sz="36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7" name="TextBox 6">
            <a:extLst>
              <a:ext uri="{FF2B5EF4-FFF2-40B4-BE49-F238E27FC236}">
                <a16:creationId xmlns:a16="http://schemas.microsoft.com/office/drawing/2014/main" id="{7E1005A2-DB2D-D50D-D973-AD1D5A024968}"/>
              </a:ext>
            </a:extLst>
          </p:cNvPr>
          <p:cNvSpPr txBox="1"/>
          <p:nvPr/>
        </p:nvSpPr>
        <p:spPr>
          <a:xfrm>
            <a:off x="8219440" y="6309360"/>
            <a:ext cx="3322320" cy="400110"/>
          </a:xfrm>
          <a:prstGeom prst="rect">
            <a:avLst/>
          </a:prstGeom>
          <a:noFill/>
        </p:spPr>
        <p:txBody>
          <a:bodyPr wrap="square" rtlCol="0">
            <a:spAutoFit/>
          </a:bodyPr>
          <a:lstStyle/>
          <a:p>
            <a:r>
              <a:rPr lang="en-GB" dirty="0"/>
              <a:t>       </a:t>
            </a:r>
            <a:r>
              <a:rPr lang="en-GB" sz="2000" b="1" dirty="0"/>
              <a:t>AKASH JHA BATCH AUG22</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814320" y="233680"/>
            <a:ext cx="5969109" cy="677108"/>
          </a:xfrm>
          <a:prstGeom prst="rect">
            <a:avLst/>
          </a:prstGeom>
        </p:spPr>
        <p:txBody>
          <a:bodyPr wrap="square" anchor="t">
            <a:spAutoFit/>
          </a:bodyPr>
          <a:lstStyle/>
          <a:p>
            <a:pPr algn="ctr"/>
            <a:r>
              <a:rPr lang="en-US" sz="38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426720" y="1036320"/>
            <a:ext cx="10718800" cy="6370975"/>
          </a:xfrm>
          <a:prstGeom prst="rect">
            <a:avLst/>
          </a:prstGeom>
          <a:noFill/>
        </p:spPr>
        <p:txBody>
          <a:bodyPr wrap="square" rtlCol="0">
            <a:spAutoFit/>
          </a:bodyPr>
          <a:lstStyle/>
          <a:p>
            <a:pPr marL="342900" lvl="0" indent="-342900" rtl="0">
              <a:buFont typeface="Wingdings" panose="05000000000000000000" pitchFamily="2" charset="2"/>
              <a:buChar char="Ø"/>
            </a:pPr>
            <a:r>
              <a:rPr lang="en-GB" sz="2000" b="1" dirty="0">
                <a:effectLst/>
                <a:latin typeface="Calibri" panose="020F0502020204030204" pitchFamily="34" charset="0"/>
                <a:ea typeface="Calibri" panose="020F0502020204030204" pitchFamily="34" charset="0"/>
                <a:cs typeface="Arial" panose="020B0604020202020204" pitchFamily="34" charset="0"/>
              </a:rPr>
              <a:t>Training and Development:</a:t>
            </a:r>
            <a:r>
              <a:rPr lang="en-GB" sz="2000" dirty="0">
                <a:effectLst/>
                <a:latin typeface="Calibri" panose="020F0502020204030204" pitchFamily="34" charset="0"/>
                <a:ea typeface="Calibri" panose="020F0502020204030204" pitchFamily="34" charset="0"/>
                <a:cs typeface="Arial" panose="020B0604020202020204" pitchFamily="34" charset="0"/>
              </a:rPr>
              <a:t> Provide comprehensive and ongoing training programs for insurance agents to improve their product knowledge, sales techniques, and customer service skills. Training should cover various insurance products, market trends, objection handling, and communication skills.</a:t>
            </a:r>
          </a:p>
          <a:p>
            <a:pPr lvl="0" rtl="0"/>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Wingdings" panose="05000000000000000000" pitchFamily="2" charset="2"/>
              <a:buChar char="Ø"/>
            </a:pPr>
            <a:r>
              <a:rPr lang="en-GB" sz="2000" b="1" dirty="0">
                <a:effectLst/>
                <a:latin typeface="Calibri" panose="020F0502020204030204" pitchFamily="34" charset="0"/>
                <a:ea typeface="Calibri" panose="020F0502020204030204" pitchFamily="34" charset="0"/>
                <a:cs typeface="Arial" panose="020B0604020202020204" pitchFamily="34" charset="0"/>
              </a:rPr>
              <a:t>Market Research and Analysis:</a:t>
            </a:r>
            <a:r>
              <a:rPr lang="en-GB" sz="2000" dirty="0">
                <a:effectLst/>
                <a:latin typeface="Calibri" panose="020F0502020204030204" pitchFamily="34" charset="0"/>
                <a:ea typeface="Calibri" panose="020F0502020204030204" pitchFamily="34" charset="0"/>
                <a:cs typeface="Arial" panose="020B0604020202020204" pitchFamily="34" charset="0"/>
              </a:rPr>
              <a:t> Provide agents with market research and analysis to help them understand customer preferences, identify potential leads, and tailor their sales strategies accordingly.</a:t>
            </a:r>
          </a:p>
          <a:p>
            <a:pPr lvl="0"/>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r>
              <a:rPr lang="en-GB" sz="2000" b="1" dirty="0">
                <a:effectLst/>
                <a:latin typeface="Calibri" panose="020F0502020204030204" pitchFamily="34" charset="0"/>
                <a:ea typeface="Calibri" panose="020F0502020204030204" pitchFamily="34" charset="0"/>
                <a:cs typeface="Arial" panose="020B0604020202020204" pitchFamily="34" charset="0"/>
              </a:rPr>
              <a:t>Digital Marketing and social media:</a:t>
            </a:r>
            <a:r>
              <a:rPr lang="en-GB" sz="2000" dirty="0">
                <a:effectLst/>
                <a:latin typeface="Calibri" panose="020F0502020204030204" pitchFamily="34" charset="0"/>
                <a:ea typeface="Calibri" panose="020F0502020204030204" pitchFamily="34" charset="0"/>
                <a:cs typeface="Arial" panose="020B0604020202020204" pitchFamily="34" charset="0"/>
              </a:rPr>
              <a:t> Train agents on digital marketing techniques and social media strategies to expand their reach and engage with potential clients online.</a:t>
            </a:r>
          </a:p>
          <a:p>
            <a:pPr marL="342900" lvl="0" indent="-342900">
              <a:spcAft>
                <a:spcPts val="800"/>
              </a:spcAft>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r>
              <a:rPr lang="en-GB" sz="2000" b="1" dirty="0">
                <a:effectLst/>
                <a:latin typeface="Calibri" panose="020F0502020204030204" pitchFamily="34" charset="0"/>
                <a:ea typeface="Calibri" panose="020F0502020204030204" pitchFamily="34" charset="0"/>
                <a:cs typeface="Arial" panose="020B0604020202020204" pitchFamily="34" charset="0"/>
              </a:rPr>
              <a:t>Identify Top Performer: </a:t>
            </a:r>
            <a:r>
              <a:rPr lang="en-GB" sz="2000" dirty="0">
                <a:effectLst/>
                <a:latin typeface="Calibri" panose="020F0502020204030204" pitchFamily="34" charset="0"/>
                <a:ea typeface="Calibri" panose="020F0502020204030204" pitchFamily="34" charset="0"/>
                <a:cs typeface="Arial" panose="020B0604020202020204" pitchFamily="34" charset="0"/>
              </a:rPr>
              <a:t>From bonus model we can identify which agents are achieving or exceeding targets , reward agents and motivate for future success.</a:t>
            </a:r>
          </a:p>
          <a:p>
            <a:pPr marL="342900" lvl="0" indent="-342900">
              <a:spcAft>
                <a:spcPts val="800"/>
              </a:spcAft>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Wingdings" panose="05000000000000000000" pitchFamily="2" charset="2"/>
              <a:buChar char="Ø"/>
            </a:pPr>
            <a:endParaRPr lang="en-IN" sz="2800" dirty="0"/>
          </a:p>
        </p:txBody>
      </p:sp>
    </p:spTree>
    <p:extLst>
      <p:ext uri="{BB962C8B-B14F-4D97-AF65-F5344CB8AC3E}">
        <p14:creationId xmlns:p14="http://schemas.microsoft.com/office/powerpoint/2010/main" val="202373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9360" y="0"/>
            <a:ext cx="6284069" cy="677108"/>
          </a:xfrm>
          <a:prstGeom prst="rect">
            <a:avLst/>
          </a:prstGeom>
        </p:spPr>
        <p:txBody>
          <a:bodyPr wrap="square" anchor="t">
            <a:spAutoFit/>
          </a:bodyPr>
          <a:lstStyle/>
          <a:p>
            <a:pPr algn="ctr"/>
            <a:r>
              <a:rPr lang="en-US" sz="38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54000" y="677108"/>
            <a:ext cx="10891520" cy="6986528"/>
          </a:xfrm>
          <a:prstGeom prst="rect">
            <a:avLst/>
          </a:prstGeom>
          <a:noFill/>
        </p:spPr>
        <p:txBody>
          <a:bodyPr wrap="square" rtlCol="0">
            <a:spAutoFit/>
          </a:bodyPr>
          <a:lstStyle/>
          <a:p>
            <a:pPr marL="342900" lvl="0" indent="-342900">
              <a:spcAft>
                <a:spcPts val="800"/>
              </a:spcAft>
              <a:buFont typeface="Wingdings" panose="05000000000000000000" pitchFamily="2" charset="2"/>
              <a:buChar char="Ø"/>
            </a:pPr>
            <a:r>
              <a:rPr lang="en-GB" sz="2000" b="1" dirty="0">
                <a:effectLst/>
                <a:latin typeface="Calibri" panose="020F0502020204030204" pitchFamily="34" charset="0"/>
                <a:ea typeface="Calibri" panose="020F0502020204030204" pitchFamily="34" charset="0"/>
                <a:cs typeface="Arial" panose="020B0604020202020204" pitchFamily="34" charset="0"/>
              </a:rPr>
              <a:t>Incentives Alignment</a:t>
            </a:r>
            <a:r>
              <a:rPr lang="en-GB" sz="2000" dirty="0">
                <a:effectLst/>
                <a:latin typeface="Calibri" panose="020F0502020204030204" pitchFamily="34" charset="0"/>
                <a:ea typeface="Calibri" panose="020F0502020204030204" pitchFamily="34" charset="0"/>
                <a:cs typeface="Arial" panose="020B0604020202020204" pitchFamily="34" charset="0"/>
              </a:rPr>
              <a:t>: Ensure the bonus structure are aligned with company strategy's goal and objectives. Consider adjusting bonus criteria according products or targeting customer segments.</a:t>
            </a:r>
          </a:p>
          <a:p>
            <a:pPr lvl="0">
              <a:spcAft>
                <a:spcPts val="800"/>
              </a:spcAft>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Wingdings" panose="05000000000000000000" pitchFamily="2" charset="2"/>
              <a:buChar char="Ø"/>
            </a:pPr>
            <a:r>
              <a:rPr lang="en-GB" sz="2000" b="1" i="0" dirty="0">
                <a:effectLst/>
                <a:latin typeface="Söhne"/>
              </a:rPr>
              <a:t>Continuous Evaluatio</a:t>
            </a:r>
            <a:r>
              <a:rPr lang="en-GB" sz="2000" b="1" dirty="0">
                <a:latin typeface="Söhne"/>
              </a:rPr>
              <a:t>n: </a:t>
            </a:r>
            <a:r>
              <a:rPr lang="en-GB" sz="2000" dirty="0">
                <a:latin typeface="Calibri" panose="020F0502020204030204" pitchFamily="34" charset="0"/>
                <a:ea typeface="Calibri" panose="020F0502020204030204" pitchFamily="34" charset="0"/>
                <a:cs typeface="Arial" panose="020B0604020202020204" pitchFamily="34" charset="0"/>
              </a:rPr>
              <a:t>Regularly review and refine the bonus model to ensure it remains aligned with changing business goals, market trends, and customer preferences.</a:t>
            </a:r>
          </a:p>
          <a:p>
            <a:pPr marL="342900" lvl="0" indent="-342900">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r>
              <a:rPr lang="en-GB" sz="2000" b="1" i="0" dirty="0">
                <a:effectLst/>
                <a:latin typeface="Söhne"/>
              </a:rPr>
              <a:t>Feedback Loop</a:t>
            </a:r>
            <a:r>
              <a:rPr lang="en-GB" sz="2000" b="1" dirty="0">
                <a:latin typeface="Söhne"/>
              </a:rPr>
              <a:t>:</a:t>
            </a:r>
            <a:r>
              <a:rPr lang="en-GB" sz="2000" b="0" i="0" dirty="0">
                <a:solidFill>
                  <a:srgbClr val="D1D5DB"/>
                </a:solidFill>
                <a:effectLst/>
                <a:latin typeface="Söhne"/>
              </a:rPr>
              <a:t> </a:t>
            </a:r>
            <a:r>
              <a:rPr lang="en-GB" sz="2000" dirty="0">
                <a:latin typeface="Calibri" panose="020F0502020204030204" pitchFamily="34" charset="0"/>
                <a:ea typeface="Calibri" panose="020F0502020204030204" pitchFamily="34" charset="0"/>
                <a:cs typeface="Arial" panose="020B0604020202020204" pitchFamily="34" charset="0"/>
              </a:rPr>
              <a:t>Establish a feedback patterns where agents can provide input on the bonus model's effectiveness and suggest potential improvements.</a:t>
            </a:r>
          </a:p>
          <a:p>
            <a:pPr lvl="0">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r>
              <a:rPr lang="en-GB" sz="2000" b="1" dirty="0">
                <a:effectLst/>
                <a:latin typeface="Calibri" panose="020F0502020204030204" pitchFamily="34" charset="0"/>
                <a:ea typeface="Calibri" panose="020F0502020204030204" pitchFamily="34" charset="0"/>
                <a:cs typeface="Arial" panose="020B0604020202020204" pitchFamily="34" charset="0"/>
              </a:rPr>
              <a:t>Low performing Boost: </a:t>
            </a:r>
            <a:r>
              <a:rPr lang="en-GB" sz="2000" dirty="0">
                <a:effectLst/>
                <a:latin typeface="Calibri" panose="020F0502020204030204" pitchFamily="34" charset="0"/>
                <a:ea typeface="Calibri" panose="020F0502020204030204" pitchFamily="34" charset="0"/>
                <a:cs typeface="Arial" panose="020B0604020202020204" pitchFamily="34" charset="0"/>
              </a:rPr>
              <a:t>Ensure the bonus structure are </a:t>
            </a:r>
            <a:r>
              <a:rPr lang="en-GB" sz="2000" dirty="0">
                <a:latin typeface="Calibri" panose="020F0502020204030204" pitchFamily="34" charset="0"/>
                <a:ea typeface="Calibri" panose="020F0502020204030204" pitchFamily="34" charset="0"/>
                <a:cs typeface="Arial" panose="020B0604020202020204" pitchFamily="34" charset="0"/>
              </a:rPr>
              <a:t>tailor in such a way ,low performing agents are earning at least some incentives in form of vouchers. Evaluate reasons for low performance i.e., It can be specific region wrong product selling strategy.</a:t>
            </a:r>
          </a:p>
          <a:p>
            <a:pPr lvl="0">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indent="-342900">
              <a:spcAft>
                <a:spcPts val="800"/>
              </a:spcAf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Arial" panose="020B0604020202020204" pitchFamily="34" charset="0"/>
              </a:rPr>
              <a:t>Company must give goods perks to agents in form of festive incentives or extra target achieving incentive to attend agent loyalty, as insurance agent can be collaborated with multiple insurance companies.</a:t>
            </a:r>
          </a:p>
          <a:p>
            <a:pPr lvl="0">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Wingdings" panose="05000000000000000000" pitchFamily="2" charset="2"/>
              <a:buChar char="Ø"/>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Wingdings" panose="05000000000000000000" pitchFamily="2" charset="2"/>
              <a:buChar char="Ø"/>
            </a:pPr>
            <a:endParaRPr lang="en-IN" sz="2800" dirty="0"/>
          </a:p>
        </p:txBody>
      </p:sp>
    </p:spTree>
    <p:extLst>
      <p:ext uri="{BB962C8B-B14F-4D97-AF65-F5344CB8AC3E}">
        <p14:creationId xmlns:p14="http://schemas.microsoft.com/office/powerpoint/2010/main" val="288935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26720" y="0"/>
            <a:ext cx="1033321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274321" y="853440"/>
            <a:ext cx="10485618" cy="6309420"/>
          </a:xfrm>
          <a:prstGeom prst="rect">
            <a:avLst/>
          </a:prstGeom>
          <a:noFill/>
        </p:spPr>
        <p:txBody>
          <a:bodyPr wrap="square" rtlCol="0">
            <a:spAutoFit/>
          </a:bodyPr>
          <a:lstStyle/>
          <a:p>
            <a:pPr marL="311150" indent="-285750">
              <a:lnSpc>
                <a:spcPct val="150000"/>
              </a:lnSpc>
              <a:buFont typeface="Wingdings" panose="05000000000000000000" pitchFamily="2" charset="2"/>
              <a:buChar char="Ø"/>
            </a:pPr>
            <a:r>
              <a:rPr lang="en-GB" sz="2000" dirty="0">
                <a:effectLst/>
                <a:latin typeface="Calibri" panose="020F0502020204030204" pitchFamily="34" charset="0"/>
                <a:ea typeface="Calibri" panose="020F0502020204030204" pitchFamily="34" charset="0"/>
                <a:cs typeface="Arial" panose="020B0604020202020204" pitchFamily="34" charset="0"/>
              </a:rPr>
              <a:t>The main objective of this capstone project is to develop an Insurance Agent Bonus Predictor model that can help Company  to predict the Agent Bonus.</a:t>
            </a:r>
          </a:p>
          <a:p>
            <a:pPr marL="25400"/>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11150" indent="-285750">
              <a:lnSpc>
                <a:spcPct val="150000"/>
              </a:lnSpc>
              <a:buFont typeface="Wingdings" panose="05000000000000000000" pitchFamily="2" charset="2"/>
              <a:buChar char="Ø"/>
            </a:pPr>
            <a:r>
              <a:rPr lang="en-GB" sz="2000" dirty="0">
                <a:effectLst/>
                <a:latin typeface="Calibri" panose="020F0502020204030204" pitchFamily="34" charset="0"/>
                <a:ea typeface="Calibri" panose="020F0502020204030204" pitchFamily="34" charset="0"/>
                <a:cs typeface="Arial" panose="020B0604020202020204" pitchFamily="34" charset="0"/>
              </a:rPr>
              <a:t>Dataset  Belongs to Company who wants to understand what effects of variables are on Agent Bonus, which will motivate them to increase benefits for high performing agents and create programs or give some perks to low performing agents for increasing their efficiency. </a:t>
            </a:r>
          </a:p>
          <a:p>
            <a:pPr marL="25400"/>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11150" indent="-285750">
              <a:lnSpc>
                <a:spcPct val="150000"/>
              </a:lnSpc>
              <a:buFont typeface="Wingdings" panose="05000000000000000000" pitchFamily="2" charset="2"/>
              <a:buChar char="Ø"/>
            </a:pPr>
            <a:r>
              <a:rPr lang="en-GB" sz="2000" b="1" dirty="0">
                <a:latin typeface="Calibri" panose="020F0502020204030204" pitchFamily="34" charset="0"/>
                <a:ea typeface="Calibri" panose="020F0502020204030204" pitchFamily="34" charset="0"/>
                <a:cs typeface="Arial" panose="020B0604020202020204" pitchFamily="34" charset="0"/>
              </a:rPr>
              <a:t>Objective of Project- </a:t>
            </a:r>
            <a:r>
              <a:rPr lang="en-GB" sz="2000" dirty="0">
                <a:effectLst/>
                <a:latin typeface="Calibri" panose="020F0502020204030204" pitchFamily="34" charset="0"/>
                <a:ea typeface="Calibri" panose="020F0502020204030204" pitchFamily="34" charset="0"/>
                <a:cs typeface="Arial" panose="020B0604020202020204" pitchFamily="34" charset="0"/>
              </a:rPr>
              <a:t>Identify cause of less or more Bonus , </a:t>
            </a:r>
            <a:r>
              <a:rPr lang="en-GB" sz="2000" dirty="0">
                <a:latin typeface="Calibri" panose="020F0502020204030204" pitchFamily="34" charset="0"/>
                <a:ea typeface="Calibri" panose="020F0502020204030204" pitchFamily="34" charset="0"/>
                <a:cs typeface="Arial" panose="020B0604020202020204" pitchFamily="34" charset="0"/>
              </a:rPr>
              <a:t>Develop </a:t>
            </a:r>
            <a:r>
              <a:rPr lang="en-GB" sz="2000" dirty="0">
                <a:effectLst/>
                <a:latin typeface="Calibri" panose="020F0502020204030204" pitchFamily="34" charset="0"/>
                <a:ea typeface="Calibri" panose="020F0502020204030204" pitchFamily="34" charset="0"/>
                <a:cs typeface="Arial" panose="020B0604020202020204" pitchFamily="34" charset="0"/>
              </a:rPr>
              <a:t>Improvement Program &amp; give Business insights for defined problem</a:t>
            </a:r>
          </a:p>
          <a:p>
            <a:pPr marL="25400">
              <a:lnSpc>
                <a:spcPct val="150000"/>
              </a:lnSpc>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11150" indent="-285750">
              <a:lnSpc>
                <a:spcPct val="150000"/>
              </a:lnSpc>
              <a:buFont typeface="Wingdings" panose="05000000000000000000" pitchFamily="2" charset="2"/>
              <a:buChar char="Ø"/>
            </a:pPr>
            <a:r>
              <a:rPr lang="en-GB" sz="2000" b="1" dirty="0">
                <a:latin typeface="Calibri" panose="020F0502020204030204" pitchFamily="34" charset="0"/>
                <a:ea typeface="Calibri" panose="020F0502020204030204" pitchFamily="34" charset="0"/>
                <a:cs typeface="Arial" panose="020B0604020202020204" pitchFamily="34" charset="0"/>
              </a:rPr>
              <a:t>Scope</a:t>
            </a:r>
            <a:r>
              <a:rPr lang="en-GB" sz="2000" dirty="0">
                <a:latin typeface="Calibri" panose="020F0502020204030204" pitchFamily="34" charset="0"/>
                <a:ea typeface="Calibri" panose="020F0502020204030204" pitchFamily="34" charset="0"/>
                <a:cs typeface="Arial" panose="020B0604020202020204" pitchFamily="34" charset="0"/>
              </a:rPr>
              <a:t>: </a:t>
            </a:r>
            <a:r>
              <a:rPr lang="en-GB" sz="2000" dirty="0">
                <a:effectLst/>
                <a:latin typeface="Calibri" panose="020F0502020204030204" pitchFamily="34" charset="0"/>
                <a:ea typeface="Calibri" panose="020F0502020204030204" pitchFamily="34" charset="0"/>
                <a:cs typeface="Arial" panose="020B0604020202020204" pitchFamily="34" charset="0"/>
              </a:rPr>
              <a:t>The Scope of this study is limited to the data set provided by Insurance Company and using the models mentioned in the objectives</a:t>
            </a:r>
          </a:p>
          <a:p>
            <a:pPr marL="311150" indent="-285750">
              <a:buFont typeface="Wingdings" panose="05000000000000000000" pitchFamily="2" charset="2"/>
              <a:buChar char="Ø"/>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11150" indent="-285750">
              <a:buFont typeface="Wingdings" panose="05000000000000000000" pitchFamily="2" charset="2"/>
              <a:buChar char="Ø"/>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5400" indent="0">
              <a:buNone/>
            </a:pPr>
            <a:endParaRPr lang="en-IN" sz="2800" dirty="0"/>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D852AFF-AE4F-F112-1E93-1EFF2830E6D2}"/>
              </a:ext>
            </a:extLst>
          </p:cNvPr>
          <p:cNvGraphicFramePr/>
          <p:nvPr>
            <p:extLst>
              <p:ext uri="{D42A27DB-BD31-4B8C-83A1-F6EECF244321}">
                <p14:modId xmlns:p14="http://schemas.microsoft.com/office/powerpoint/2010/main" val="3386468576"/>
              </p:ext>
            </p:extLst>
          </p:nvPr>
        </p:nvGraphicFramePr>
        <p:xfrm>
          <a:off x="1584960" y="254000"/>
          <a:ext cx="8747760" cy="428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4A5E683-E340-6A2C-7904-1A612AECAD23}"/>
              </a:ext>
            </a:extLst>
          </p:cNvPr>
          <p:cNvSpPr txBox="1"/>
          <p:nvPr/>
        </p:nvSpPr>
        <p:spPr>
          <a:xfrm>
            <a:off x="426720" y="254000"/>
            <a:ext cx="2956560" cy="523220"/>
          </a:xfrm>
          <a:prstGeom prst="rect">
            <a:avLst/>
          </a:prstGeom>
          <a:noFill/>
        </p:spPr>
        <p:txBody>
          <a:bodyPr wrap="square" rtlCol="0">
            <a:spAutoFit/>
          </a:bodyPr>
          <a:lstStyle/>
          <a:p>
            <a:r>
              <a:rPr lang="en-GB" sz="2800" b="1" u="sng" dirty="0">
                <a:solidFill>
                  <a:schemeClr val="accent1">
                    <a:lumMod val="75000"/>
                  </a:schemeClr>
                </a:solidFill>
              </a:rPr>
              <a:t>Data Report</a:t>
            </a:r>
          </a:p>
        </p:txBody>
      </p:sp>
      <p:sp>
        <p:nvSpPr>
          <p:cNvPr id="7" name="TextBox 6">
            <a:extLst>
              <a:ext uri="{FF2B5EF4-FFF2-40B4-BE49-F238E27FC236}">
                <a16:creationId xmlns:a16="http://schemas.microsoft.com/office/drawing/2014/main" id="{81A69678-47E3-C434-C824-6D058EFD03AC}"/>
              </a:ext>
            </a:extLst>
          </p:cNvPr>
          <p:cNvSpPr txBox="1"/>
          <p:nvPr/>
        </p:nvSpPr>
        <p:spPr>
          <a:xfrm>
            <a:off x="426720" y="4653280"/>
            <a:ext cx="10332720" cy="32778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1800" dirty="0">
                <a:effectLst/>
                <a:latin typeface="Calibri" panose="020F0502020204030204" pitchFamily="34" charset="0"/>
                <a:ea typeface="Calibri" panose="020F0502020204030204" pitchFamily="34" charset="0"/>
                <a:cs typeface="Arial" panose="020B0604020202020204" pitchFamily="34" charset="0"/>
              </a:rPr>
              <a:t>Data that is gathered had 4520 rows/records having 20 attributes / variables </a:t>
            </a:r>
            <a:r>
              <a:rPr lang="en-GB" dirty="0"/>
              <a:t>of an insurance company</a:t>
            </a:r>
          </a:p>
          <a:p>
            <a:pPr marL="285750" indent="-285750">
              <a:lnSpc>
                <a:spcPct val="150000"/>
              </a:lnSpc>
              <a:buFont typeface="Wingdings" panose="05000000000000000000" pitchFamily="2" charset="2"/>
              <a:buChar char="Ø"/>
            </a:pPr>
            <a:r>
              <a:rPr lang="en-GB" dirty="0"/>
              <a:t>Customer were in range of 2 to 58 years of age.</a:t>
            </a:r>
          </a:p>
          <a:p>
            <a:pPr marL="285750" indent="-285750">
              <a:lnSpc>
                <a:spcPct val="150000"/>
              </a:lnSpc>
              <a:buFont typeface="Wingdings" panose="05000000000000000000" pitchFamily="2" charset="2"/>
              <a:buChar char="Ø"/>
            </a:pPr>
            <a:r>
              <a:rPr lang="en-GB" dirty="0"/>
              <a:t>Data collected where max customers are from west zone and south zone doesn’t have sufficient.</a:t>
            </a:r>
          </a:p>
          <a:p>
            <a:pPr marL="285750" indent="-285750">
              <a:lnSpc>
                <a:spcPct val="150000"/>
              </a:lnSpc>
              <a:buFont typeface="Wingdings" panose="05000000000000000000" pitchFamily="2" charset="2"/>
              <a:buChar char="Ø"/>
            </a:pPr>
            <a:r>
              <a:rPr lang="en-GB" sz="1800" dirty="0">
                <a:effectLst/>
                <a:latin typeface="Calibri" panose="020F0502020204030204" pitchFamily="34" charset="0"/>
                <a:ea typeface="Calibri" panose="020F0502020204030204" pitchFamily="34" charset="0"/>
                <a:cs typeface="Arial" panose="020B0604020202020204" pitchFamily="34" charset="0"/>
              </a:rPr>
              <a:t>Check causes from data impacting  e.g. Does no of complaints directly related to no of calls or not? Does number of policies is directly related to Agent Bonus, Reasons for high churn rate.</a:t>
            </a:r>
          </a:p>
          <a:p>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414906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87520" y="121920"/>
            <a:ext cx="9366912" cy="523220"/>
          </a:xfrm>
          <a:prstGeom prst="rect">
            <a:avLst/>
          </a:prstGeom>
        </p:spPr>
        <p:txBody>
          <a:bodyPr wrap="square" anchor="t">
            <a:spAutoFit/>
          </a:bodyPr>
          <a:lstStyle/>
          <a:p>
            <a:pPr algn="ctr"/>
            <a:r>
              <a:rPr lang="en-US" sz="28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416560" y="762361"/>
            <a:ext cx="10556240" cy="190077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IN" sz="1600" dirty="0"/>
              <a:t>As target variable is Continuous in Nature.</a:t>
            </a:r>
            <a:endParaRPr lang="en-GB" sz="1600" dirty="0"/>
          </a:p>
          <a:p>
            <a:pPr marL="457200" indent="-457200">
              <a:lnSpc>
                <a:spcPct val="150000"/>
              </a:lnSpc>
              <a:buFont typeface="Wingdings" panose="05000000000000000000" pitchFamily="2" charset="2"/>
              <a:buChar char="Ø"/>
            </a:pPr>
            <a:r>
              <a:rPr lang="en-IN" sz="1600" dirty="0"/>
              <a:t>Problem can be solved by Regression method,</a:t>
            </a:r>
            <a:r>
              <a:rPr lang="en-GB" sz="1600" b="0" i="0" dirty="0">
                <a:solidFill>
                  <a:srgbClr val="4D5156"/>
                </a:solidFill>
                <a:effectLst/>
                <a:latin typeface="Google Sans"/>
              </a:rPr>
              <a:t> </a:t>
            </a:r>
            <a:r>
              <a:rPr lang="en-GB" sz="1600" dirty="0"/>
              <a:t>processes for estimating the relationships between Agent Bonus and independent Variables.</a:t>
            </a:r>
          </a:p>
          <a:p>
            <a:pPr marL="457200" indent="-457200">
              <a:lnSpc>
                <a:spcPct val="150000"/>
              </a:lnSpc>
              <a:buFont typeface="Wingdings" panose="05000000000000000000" pitchFamily="2" charset="2"/>
              <a:buChar char="Ø"/>
            </a:pPr>
            <a:r>
              <a:rPr lang="en-GB" sz="1600" dirty="0"/>
              <a:t>Grid Search Hyperparameter tuning used for models with highest Cross Validation score of 0.84 for Random Forest.</a:t>
            </a:r>
          </a:p>
          <a:p>
            <a:pPr marL="457200" indent="-457200">
              <a:lnSpc>
                <a:spcPct val="150000"/>
              </a:lnSpc>
              <a:buFont typeface="Wingdings" panose="05000000000000000000" pitchFamily="2" charset="2"/>
              <a:buChar char="Ø"/>
            </a:pPr>
            <a:r>
              <a:rPr lang="en-GB" sz="1600" dirty="0"/>
              <a:t>Model Used for Evaluation.</a:t>
            </a:r>
            <a:endParaRPr lang="en-IN" sz="1600" dirty="0"/>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4" name="Table 4">
            <a:extLst>
              <a:ext uri="{FF2B5EF4-FFF2-40B4-BE49-F238E27FC236}">
                <a16:creationId xmlns:a16="http://schemas.microsoft.com/office/drawing/2014/main" id="{EC00807B-AFA3-9891-59CD-5F9E604C57A8}"/>
              </a:ext>
            </a:extLst>
          </p:cNvPr>
          <p:cNvGraphicFramePr>
            <a:graphicFrameLocks noGrp="1"/>
          </p:cNvGraphicFramePr>
          <p:nvPr>
            <p:extLst>
              <p:ext uri="{D42A27DB-BD31-4B8C-83A1-F6EECF244321}">
                <p14:modId xmlns:p14="http://schemas.microsoft.com/office/powerpoint/2010/main" val="483625062"/>
              </p:ext>
            </p:extLst>
          </p:nvPr>
        </p:nvGraphicFramePr>
        <p:xfrm>
          <a:off x="711200" y="2766971"/>
          <a:ext cx="9631680" cy="595352"/>
        </p:xfrm>
        <a:graphic>
          <a:graphicData uri="http://schemas.openxmlformats.org/drawingml/2006/table">
            <a:tbl>
              <a:tblPr firstRow="1" bandRow="1">
                <a:tableStyleId>{5C22544A-7EE6-4342-B048-85BDC9FD1C3A}</a:tableStyleId>
              </a:tblPr>
              <a:tblGrid>
                <a:gridCol w="1926336">
                  <a:extLst>
                    <a:ext uri="{9D8B030D-6E8A-4147-A177-3AD203B41FA5}">
                      <a16:colId xmlns:a16="http://schemas.microsoft.com/office/drawing/2014/main" val="4174985465"/>
                    </a:ext>
                  </a:extLst>
                </a:gridCol>
                <a:gridCol w="1926336">
                  <a:extLst>
                    <a:ext uri="{9D8B030D-6E8A-4147-A177-3AD203B41FA5}">
                      <a16:colId xmlns:a16="http://schemas.microsoft.com/office/drawing/2014/main" val="1310362802"/>
                    </a:ext>
                  </a:extLst>
                </a:gridCol>
                <a:gridCol w="1926336">
                  <a:extLst>
                    <a:ext uri="{9D8B030D-6E8A-4147-A177-3AD203B41FA5}">
                      <a16:colId xmlns:a16="http://schemas.microsoft.com/office/drawing/2014/main" val="3101486703"/>
                    </a:ext>
                  </a:extLst>
                </a:gridCol>
                <a:gridCol w="1926336">
                  <a:extLst>
                    <a:ext uri="{9D8B030D-6E8A-4147-A177-3AD203B41FA5}">
                      <a16:colId xmlns:a16="http://schemas.microsoft.com/office/drawing/2014/main" val="139567380"/>
                    </a:ext>
                  </a:extLst>
                </a:gridCol>
                <a:gridCol w="1926336">
                  <a:extLst>
                    <a:ext uri="{9D8B030D-6E8A-4147-A177-3AD203B41FA5}">
                      <a16:colId xmlns:a16="http://schemas.microsoft.com/office/drawing/2014/main" val="4208305379"/>
                    </a:ext>
                  </a:extLst>
                </a:gridCol>
              </a:tblGrid>
              <a:tr h="595352">
                <a:tc>
                  <a:txBody>
                    <a:bodyPr/>
                    <a:lstStyle/>
                    <a:p>
                      <a:pPr algn="ctr"/>
                      <a:r>
                        <a:rPr lang="en-GB" sz="1400" dirty="0">
                          <a:solidFill>
                            <a:schemeClr val="tx1"/>
                          </a:solidFill>
                        </a:rPr>
                        <a:t>Linear Regression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lumMod val="85000"/>
                      </a:schemeClr>
                    </a:solidFill>
                  </a:tcPr>
                </a:tc>
                <a:tc>
                  <a:txBody>
                    <a:bodyPr/>
                    <a:lstStyle/>
                    <a:p>
                      <a:pPr algn="ctr"/>
                      <a:r>
                        <a:rPr lang="en-GB" sz="1400" dirty="0">
                          <a:solidFill>
                            <a:schemeClr val="tx1"/>
                          </a:solidFill>
                        </a:rPr>
                        <a:t>Lasso Regression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lumMod val="85000"/>
                      </a:schemeClr>
                    </a:solidFill>
                  </a:tcPr>
                </a:tc>
                <a:tc>
                  <a:txBody>
                    <a:bodyPr/>
                    <a:lstStyle/>
                    <a:p>
                      <a:pPr algn="ctr"/>
                      <a:r>
                        <a:rPr lang="en-GB" sz="1400" dirty="0">
                          <a:solidFill>
                            <a:schemeClr val="tx1"/>
                          </a:solidFill>
                        </a:rPr>
                        <a:t>Decision Tree Regressor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lumMod val="85000"/>
                      </a:schemeClr>
                    </a:solidFill>
                  </a:tcPr>
                </a:tc>
                <a:tc>
                  <a:txBody>
                    <a:bodyPr/>
                    <a:lstStyle/>
                    <a:p>
                      <a:pPr algn="ctr"/>
                      <a:r>
                        <a:rPr lang="en-GB" sz="1400" dirty="0">
                          <a:solidFill>
                            <a:schemeClr val="tx1"/>
                          </a:solidFill>
                        </a:rPr>
                        <a:t>Random Forest Regressor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lumMod val="85000"/>
                      </a:schemeClr>
                    </a:solidFill>
                  </a:tcPr>
                </a:tc>
                <a:tc>
                  <a:txBody>
                    <a:bodyPr/>
                    <a:lstStyle/>
                    <a:p>
                      <a:pPr algn="ctr"/>
                      <a:r>
                        <a:rPr lang="en-GB" sz="1400" dirty="0" err="1">
                          <a:solidFill>
                            <a:schemeClr val="tx1"/>
                          </a:solidFill>
                        </a:rPr>
                        <a:t>XGBoost</a:t>
                      </a:r>
                      <a:r>
                        <a:rPr lang="en-GB" sz="1400" dirty="0">
                          <a:solidFill>
                            <a:schemeClr val="tx1"/>
                          </a:solidFill>
                        </a:rPr>
                        <a:t> Regressor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35908284"/>
                  </a:ext>
                </a:extLst>
              </a:tr>
            </a:tbl>
          </a:graphicData>
        </a:graphic>
      </p:graphicFrame>
      <p:graphicFrame>
        <p:nvGraphicFramePr>
          <p:cNvPr id="8" name="Table 7">
            <a:extLst>
              <a:ext uri="{FF2B5EF4-FFF2-40B4-BE49-F238E27FC236}">
                <a16:creationId xmlns:a16="http://schemas.microsoft.com/office/drawing/2014/main" id="{F396BA4D-543C-43D9-3BC3-DC0B78AFC1AE}"/>
              </a:ext>
            </a:extLst>
          </p:cNvPr>
          <p:cNvGraphicFramePr>
            <a:graphicFrameLocks noGrp="1"/>
          </p:cNvGraphicFramePr>
          <p:nvPr>
            <p:extLst>
              <p:ext uri="{D42A27DB-BD31-4B8C-83A1-F6EECF244321}">
                <p14:modId xmlns:p14="http://schemas.microsoft.com/office/powerpoint/2010/main" val="500855556"/>
              </p:ext>
            </p:extLst>
          </p:nvPr>
        </p:nvGraphicFramePr>
        <p:xfrm>
          <a:off x="711196" y="3455038"/>
          <a:ext cx="9631684" cy="3176698"/>
        </p:xfrm>
        <a:graphic>
          <a:graphicData uri="http://schemas.openxmlformats.org/drawingml/2006/table">
            <a:tbl>
              <a:tblPr firstRow="1" firstCol="1" bandRow="1">
                <a:tableStyleId>{5C22544A-7EE6-4342-B048-85BDC9FD1C3A}</a:tableStyleId>
              </a:tblPr>
              <a:tblGrid>
                <a:gridCol w="2092960">
                  <a:extLst>
                    <a:ext uri="{9D8B030D-6E8A-4147-A177-3AD203B41FA5}">
                      <a16:colId xmlns:a16="http://schemas.microsoft.com/office/drawing/2014/main" val="1030307717"/>
                    </a:ext>
                  </a:extLst>
                </a:gridCol>
                <a:gridCol w="1256454">
                  <a:extLst>
                    <a:ext uri="{9D8B030D-6E8A-4147-A177-3AD203B41FA5}">
                      <a16:colId xmlns:a16="http://schemas.microsoft.com/office/drawing/2014/main" val="520345500"/>
                    </a:ext>
                  </a:extLst>
                </a:gridCol>
                <a:gridCol w="1256454">
                  <a:extLst>
                    <a:ext uri="{9D8B030D-6E8A-4147-A177-3AD203B41FA5}">
                      <a16:colId xmlns:a16="http://schemas.microsoft.com/office/drawing/2014/main" val="913950612"/>
                    </a:ext>
                  </a:extLst>
                </a:gridCol>
                <a:gridCol w="1256454">
                  <a:extLst>
                    <a:ext uri="{9D8B030D-6E8A-4147-A177-3AD203B41FA5}">
                      <a16:colId xmlns:a16="http://schemas.microsoft.com/office/drawing/2014/main" val="1765917532"/>
                    </a:ext>
                  </a:extLst>
                </a:gridCol>
                <a:gridCol w="1256454">
                  <a:extLst>
                    <a:ext uri="{9D8B030D-6E8A-4147-A177-3AD203B41FA5}">
                      <a16:colId xmlns:a16="http://schemas.microsoft.com/office/drawing/2014/main" val="70492804"/>
                    </a:ext>
                  </a:extLst>
                </a:gridCol>
                <a:gridCol w="1256454">
                  <a:extLst>
                    <a:ext uri="{9D8B030D-6E8A-4147-A177-3AD203B41FA5}">
                      <a16:colId xmlns:a16="http://schemas.microsoft.com/office/drawing/2014/main" val="3082031546"/>
                    </a:ext>
                  </a:extLst>
                </a:gridCol>
                <a:gridCol w="1256454">
                  <a:extLst>
                    <a:ext uri="{9D8B030D-6E8A-4147-A177-3AD203B41FA5}">
                      <a16:colId xmlns:a16="http://schemas.microsoft.com/office/drawing/2014/main" val="597681299"/>
                    </a:ext>
                  </a:extLst>
                </a:gridCol>
              </a:tblGrid>
              <a:tr h="453814">
                <a:tc gridSpan="7">
                  <a:txBody>
                    <a:bodyPr/>
                    <a:lstStyle/>
                    <a:p>
                      <a:pPr algn="ctr">
                        <a:lnSpc>
                          <a:spcPct val="107000"/>
                        </a:lnSpc>
                        <a:spcAft>
                          <a:spcPts val="800"/>
                        </a:spcAft>
                      </a:pPr>
                      <a:r>
                        <a:rPr lang="en-GB" sz="1400" u="sng"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MODEL OUTPUT</a:t>
                      </a: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hMerge="1">
                  <a:txBody>
                    <a:bodyPr/>
                    <a:lstStyle/>
                    <a:p>
                      <a:pPr algn="ctr">
                        <a:lnSpc>
                          <a:spcPct val="107000"/>
                        </a:lnSpc>
                        <a:spcAft>
                          <a:spcPts val="800"/>
                        </a:spcAft>
                      </a:pP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algn="ctr">
                        <a:lnSpc>
                          <a:spcPct val="107000"/>
                        </a:lnSpc>
                        <a:spcAft>
                          <a:spcPts val="800"/>
                        </a:spcAft>
                      </a:pP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algn="ctr">
                        <a:lnSpc>
                          <a:spcPct val="107000"/>
                        </a:lnSpc>
                        <a:spcAft>
                          <a:spcPts val="800"/>
                        </a:spcAft>
                      </a:pP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algn="ctr">
                        <a:lnSpc>
                          <a:spcPct val="107000"/>
                        </a:lnSpc>
                        <a:spcAft>
                          <a:spcPts val="800"/>
                        </a:spcAft>
                      </a:pP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algn="ctr">
                        <a:lnSpc>
                          <a:spcPct val="107000"/>
                        </a:lnSpc>
                        <a:spcAft>
                          <a:spcPts val="800"/>
                        </a:spcAft>
                      </a:pP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algn="ctr">
                        <a:lnSpc>
                          <a:spcPct val="107000"/>
                        </a:lnSpc>
                        <a:spcAft>
                          <a:spcPts val="800"/>
                        </a:spcAft>
                      </a:pP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7172458"/>
                  </a:ext>
                </a:extLst>
              </a:tr>
              <a:tr h="453814">
                <a:tc>
                  <a:txBody>
                    <a:bodyPr/>
                    <a:lstStyle/>
                    <a:p>
                      <a:pPr algn="ctr">
                        <a:lnSpc>
                          <a:spcPct val="107000"/>
                        </a:lnSpc>
                        <a:spcAft>
                          <a:spcPts val="800"/>
                        </a:spcAft>
                      </a:pPr>
                      <a:r>
                        <a:rPr lang="en-GB" sz="1200" kern="100" dirty="0">
                          <a:solidFill>
                            <a:schemeClr val="tx1"/>
                          </a:solidFill>
                          <a:effectLst/>
                        </a:rPr>
                        <a:t>Regression Model Type</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Test R2 Score</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Test MSE</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Test MAPE</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Test MAE</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Test RMSE</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Train: Test Split</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39350725"/>
                  </a:ext>
                </a:extLst>
              </a:tr>
              <a:tr h="453814">
                <a:tc>
                  <a:txBody>
                    <a:bodyPr/>
                    <a:lstStyle/>
                    <a:p>
                      <a:pPr algn="ctr">
                        <a:lnSpc>
                          <a:spcPct val="107000"/>
                        </a:lnSpc>
                        <a:spcAft>
                          <a:spcPts val="800"/>
                        </a:spcAft>
                      </a:pPr>
                      <a:r>
                        <a:rPr lang="en-GB" sz="1200" kern="100" dirty="0">
                          <a:solidFill>
                            <a:schemeClr val="tx1"/>
                          </a:solidFill>
                          <a:effectLst/>
                        </a:rPr>
                        <a:t>Linear Regression</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0.79</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378826.83</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12%</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484.62</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615.48</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80/20</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41011394"/>
                  </a:ext>
                </a:extLst>
              </a:tr>
              <a:tr h="453814">
                <a:tc>
                  <a:txBody>
                    <a:bodyPr/>
                    <a:lstStyle/>
                    <a:p>
                      <a:pPr algn="ctr">
                        <a:lnSpc>
                          <a:spcPct val="107000"/>
                        </a:lnSpc>
                        <a:spcAft>
                          <a:spcPts val="800"/>
                        </a:spcAft>
                      </a:pPr>
                      <a:r>
                        <a:rPr lang="en-GB" sz="1200" kern="100" dirty="0">
                          <a:solidFill>
                            <a:schemeClr val="tx1"/>
                          </a:solidFill>
                          <a:effectLst/>
                        </a:rPr>
                        <a:t>Lasso Regression</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0.79</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377540.29</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12%</a:t>
                      </a: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484.36</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614.44</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80/20</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54072678"/>
                  </a:ext>
                </a:extLst>
              </a:tr>
              <a:tr h="453814">
                <a:tc>
                  <a:txBody>
                    <a:bodyPr/>
                    <a:lstStyle/>
                    <a:p>
                      <a:pPr algn="ctr">
                        <a:lnSpc>
                          <a:spcPct val="107000"/>
                        </a:lnSpc>
                        <a:spcAft>
                          <a:spcPts val="800"/>
                        </a:spcAft>
                      </a:pPr>
                      <a:r>
                        <a:rPr lang="en-GB" sz="1200" kern="100" dirty="0">
                          <a:solidFill>
                            <a:schemeClr val="tx1"/>
                          </a:solidFill>
                          <a:effectLst/>
                        </a:rPr>
                        <a:t>Decision Tree Regressor</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a:solidFill>
                            <a:schemeClr val="tx1"/>
                          </a:solidFill>
                          <a:effectLst/>
                        </a:rPr>
                        <a:t>0.82</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499401.02</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13%</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492.89</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706.68</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80/20</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16258563"/>
                  </a:ext>
                </a:extLst>
              </a:tr>
              <a:tr h="453814">
                <a:tc>
                  <a:txBody>
                    <a:bodyPr/>
                    <a:lstStyle/>
                    <a:p>
                      <a:pPr algn="ctr">
                        <a:lnSpc>
                          <a:spcPct val="107000"/>
                        </a:lnSpc>
                        <a:spcAft>
                          <a:spcPts val="800"/>
                        </a:spcAft>
                      </a:pPr>
                      <a:r>
                        <a:rPr lang="en-GB" sz="1200" kern="100" dirty="0">
                          <a:solidFill>
                            <a:schemeClr val="tx1"/>
                          </a:solidFill>
                          <a:effectLst/>
                        </a:rPr>
                        <a:t>Random Forest Regressor</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dirty="0">
                          <a:solidFill>
                            <a:schemeClr val="tx1"/>
                          </a:solidFill>
                          <a:effectLst/>
                        </a:rPr>
                        <a:t>0.86</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a:lnSpc>
                          <a:spcPct val="107000"/>
                        </a:lnSpc>
                        <a:spcAft>
                          <a:spcPts val="800"/>
                        </a:spcAft>
                      </a:pPr>
                      <a:r>
                        <a:rPr lang="en-GB" sz="1200" kern="100" dirty="0">
                          <a:solidFill>
                            <a:schemeClr val="tx1"/>
                          </a:solidFill>
                          <a:effectLst/>
                        </a:rPr>
                        <a:t>250927.46</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a:lnSpc>
                          <a:spcPct val="107000"/>
                        </a:lnSpc>
                        <a:spcAft>
                          <a:spcPts val="800"/>
                        </a:spcAft>
                      </a:pPr>
                      <a:r>
                        <a:rPr lang="en-GB" sz="1200" kern="100" dirty="0">
                          <a:solidFill>
                            <a:schemeClr val="tx1"/>
                          </a:solidFill>
                          <a:effectLst/>
                        </a:rPr>
                        <a:t>9%</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a:lnSpc>
                          <a:spcPct val="107000"/>
                        </a:lnSpc>
                        <a:spcAft>
                          <a:spcPts val="800"/>
                        </a:spcAft>
                      </a:pPr>
                      <a:r>
                        <a:rPr lang="en-GB" sz="1200" kern="100" dirty="0">
                          <a:solidFill>
                            <a:schemeClr val="tx1"/>
                          </a:solidFill>
                          <a:effectLst/>
                        </a:rPr>
                        <a:t>376.07</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a:lnSpc>
                          <a:spcPct val="107000"/>
                        </a:lnSpc>
                        <a:spcAft>
                          <a:spcPts val="800"/>
                        </a:spcAft>
                      </a:pPr>
                      <a:r>
                        <a:rPr lang="en-GB" sz="1200" kern="100" dirty="0">
                          <a:solidFill>
                            <a:schemeClr val="tx1"/>
                          </a:solidFill>
                          <a:effectLst/>
                        </a:rPr>
                        <a:t>500.92</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a:lnSpc>
                          <a:spcPct val="107000"/>
                        </a:lnSpc>
                        <a:spcAft>
                          <a:spcPts val="800"/>
                        </a:spcAft>
                      </a:pPr>
                      <a:r>
                        <a:rPr lang="en-GB" sz="1200" kern="100" dirty="0">
                          <a:solidFill>
                            <a:schemeClr val="tx1"/>
                          </a:solidFill>
                          <a:effectLst/>
                        </a:rPr>
                        <a:t>80/20</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FFCC"/>
                    </a:solidFill>
                  </a:tcPr>
                </a:tc>
                <a:extLst>
                  <a:ext uri="{0D108BD9-81ED-4DB2-BD59-A6C34878D82A}">
                    <a16:rowId xmlns:a16="http://schemas.microsoft.com/office/drawing/2014/main" val="2968698411"/>
                  </a:ext>
                </a:extLst>
              </a:tr>
              <a:tr h="453814">
                <a:tc>
                  <a:txBody>
                    <a:bodyPr/>
                    <a:lstStyle/>
                    <a:p>
                      <a:pPr algn="ctr">
                        <a:lnSpc>
                          <a:spcPct val="107000"/>
                        </a:lnSpc>
                        <a:spcAft>
                          <a:spcPts val="800"/>
                        </a:spcAft>
                      </a:pPr>
                      <a:r>
                        <a:rPr lang="en-GB" sz="1200" kern="100" dirty="0">
                          <a:solidFill>
                            <a:schemeClr val="tx1"/>
                          </a:solidFill>
                          <a:effectLst/>
                        </a:rPr>
                        <a:t>XG Boost Regressor</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7000"/>
                        </a:lnSpc>
                        <a:spcAft>
                          <a:spcPts val="800"/>
                        </a:spcAft>
                      </a:pPr>
                      <a:r>
                        <a:rPr lang="en-GB" sz="1200" kern="100">
                          <a:solidFill>
                            <a:schemeClr val="tx1"/>
                          </a:solidFill>
                          <a:effectLst/>
                        </a:rPr>
                        <a:t>0.85</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268854.75</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10%</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a:solidFill>
                            <a:schemeClr val="tx1"/>
                          </a:solidFill>
                          <a:effectLst/>
                        </a:rPr>
                        <a:t>397.3</a:t>
                      </a:r>
                      <a:endParaRPr lang="en-GB" sz="12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518.51</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lnSpc>
                          <a:spcPct val="107000"/>
                        </a:lnSpc>
                        <a:spcAft>
                          <a:spcPts val="800"/>
                        </a:spcAft>
                      </a:pPr>
                      <a:r>
                        <a:rPr lang="en-GB" sz="1200" kern="100" dirty="0">
                          <a:solidFill>
                            <a:schemeClr val="tx1"/>
                          </a:solidFill>
                          <a:effectLst/>
                        </a:rPr>
                        <a:t>80/20</a:t>
                      </a:r>
                      <a:endParaRPr lang="en-GB" sz="12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51852732"/>
                  </a:ext>
                </a:extLst>
              </a:tr>
            </a:tbl>
          </a:graphicData>
        </a:graphic>
      </p:graphicFrame>
    </p:spTree>
    <p:extLst>
      <p:ext uri="{BB962C8B-B14F-4D97-AF65-F5344CB8AC3E}">
        <p14:creationId xmlns:p14="http://schemas.microsoft.com/office/powerpoint/2010/main" val="53269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9CB46-9437-D461-FF56-A80319C5484E}"/>
              </a:ext>
            </a:extLst>
          </p:cNvPr>
          <p:cNvSpPr txBox="1"/>
          <p:nvPr/>
        </p:nvSpPr>
        <p:spPr>
          <a:xfrm>
            <a:off x="314960" y="152400"/>
            <a:ext cx="9418320" cy="523220"/>
          </a:xfrm>
          <a:prstGeom prst="rect">
            <a:avLst/>
          </a:prstGeom>
          <a:noFill/>
        </p:spPr>
        <p:txBody>
          <a:bodyPr wrap="square" rtlCol="0">
            <a:spAutoFit/>
          </a:bodyPr>
          <a:lstStyle/>
          <a:p>
            <a:pPr algn="ctr"/>
            <a:r>
              <a:rPr lang="en-GB" sz="2800" b="1">
                <a:solidFill>
                  <a:schemeClr val="accent1">
                    <a:lumMod val="75000"/>
                  </a:schemeClr>
                </a:solidFill>
              </a:rPr>
              <a:t>Model Selection</a:t>
            </a:r>
            <a:endParaRPr lang="en-GB" sz="2800" b="1" dirty="0">
              <a:solidFill>
                <a:schemeClr val="accent1">
                  <a:lumMod val="75000"/>
                </a:schemeClr>
              </a:solidFill>
            </a:endParaRPr>
          </a:p>
        </p:txBody>
      </p:sp>
      <p:sp>
        <p:nvSpPr>
          <p:cNvPr id="4" name="TextBox 3">
            <a:extLst>
              <a:ext uri="{FF2B5EF4-FFF2-40B4-BE49-F238E27FC236}">
                <a16:creationId xmlns:a16="http://schemas.microsoft.com/office/drawing/2014/main" id="{FE140AA9-DE09-2231-7718-F925910D18CE}"/>
              </a:ext>
            </a:extLst>
          </p:cNvPr>
          <p:cNvSpPr txBox="1"/>
          <p:nvPr/>
        </p:nvSpPr>
        <p:spPr>
          <a:xfrm>
            <a:off x="396240" y="675620"/>
            <a:ext cx="10800080"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1600" dirty="0"/>
              <a:t>We will proceed with Random Forest Regressor as we are getting highest R- Square(0.86) and lowest Mean Abs Percentage Error (9 %) compared to all other models, Random Forest Regressor good model in case of overfitting. </a:t>
            </a:r>
          </a:p>
          <a:p>
            <a:pPr marL="285750" indent="-285750">
              <a:lnSpc>
                <a:spcPct val="150000"/>
              </a:lnSpc>
              <a:buFont typeface="Wingdings" panose="05000000000000000000" pitchFamily="2" charset="2"/>
              <a:buChar char="Ø"/>
            </a:pPr>
            <a:r>
              <a:rPr lang="en-GB" sz="1600" dirty="0"/>
              <a:t>Risk Tolerance: As insurance Company can tolerate some error , Model accuracy of 86% is significantly is a Positive Sign Indicating model is reasonably good in predicting Agent bonus. Financial or operational implications because of this errors are relatively low.</a:t>
            </a:r>
          </a:p>
          <a:p>
            <a:pPr marL="285750" indent="-285750">
              <a:lnSpc>
                <a:spcPct val="150000"/>
              </a:lnSpc>
              <a:buFont typeface="Wingdings" panose="05000000000000000000" pitchFamily="2" charset="2"/>
              <a:buChar char="Ø"/>
            </a:pPr>
            <a:r>
              <a:rPr lang="en-GB" sz="1600" dirty="0"/>
              <a:t>Most influential variables of dataset for making predictions.</a:t>
            </a:r>
          </a:p>
          <a:p>
            <a:pPr marL="285750" indent="-285750">
              <a:lnSpc>
                <a:spcPct val="150000"/>
              </a:lnSpc>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p:txBody>
      </p:sp>
      <p:pic>
        <p:nvPicPr>
          <p:cNvPr id="6" name="Picture 5">
            <a:extLst>
              <a:ext uri="{FF2B5EF4-FFF2-40B4-BE49-F238E27FC236}">
                <a16:creationId xmlns:a16="http://schemas.microsoft.com/office/drawing/2014/main" id="{25D6E431-978A-BC55-F57F-E863BCAF4A9C}"/>
              </a:ext>
            </a:extLst>
          </p:cNvPr>
          <p:cNvPicPr>
            <a:picLocks noChangeAspect="1"/>
          </p:cNvPicPr>
          <p:nvPr/>
        </p:nvPicPr>
        <p:blipFill>
          <a:blip r:embed="rId2"/>
          <a:stretch>
            <a:fillRect/>
          </a:stretch>
        </p:blipFill>
        <p:spPr>
          <a:xfrm>
            <a:off x="2367279" y="3017520"/>
            <a:ext cx="7198369" cy="3788548"/>
          </a:xfrm>
          <a:prstGeom prst="rect">
            <a:avLst/>
          </a:prstGeom>
          <a:ln>
            <a:noFill/>
          </a:ln>
        </p:spPr>
      </p:pic>
    </p:spTree>
    <p:extLst>
      <p:ext uri="{BB962C8B-B14F-4D97-AF65-F5344CB8AC3E}">
        <p14:creationId xmlns:p14="http://schemas.microsoft.com/office/powerpoint/2010/main" val="98077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39CB46-9437-D461-FF56-A80319C5484E}"/>
              </a:ext>
            </a:extLst>
          </p:cNvPr>
          <p:cNvSpPr txBox="1"/>
          <p:nvPr/>
        </p:nvSpPr>
        <p:spPr>
          <a:xfrm>
            <a:off x="838200" y="365125"/>
            <a:ext cx="10515600" cy="89471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chemeClr val="accent1"/>
                </a:solidFill>
                <a:latin typeface="+mj-lt"/>
                <a:ea typeface="+mj-ea"/>
                <a:cs typeface="+mj-cs"/>
              </a:rPr>
              <a:t>Model Selection</a:t>
            </a:r>
          </a:p>
        </p:txBody>
      </p:sp>
      <p:sp>
        <p:nvSpPr>
          <p:cNvPr id="4" name="TextBox 3">
            <a:extLst>
              <a:ext uri="{FF2B5EF4-FFF2-40B4-BE49-F238E27FC236}">
                <a16:creationId xmlns:a16="http://schemas.microsoft.com/office/drawing/2014/main" id="{FE140AA9-DE09-2231-7718-F925910D18CE}"/>
              </a:ext>
            </a:extLst>
          </p:cNvPr>
          <p:cNvSpPr txBox="1"/>
          <p:nvPr/>
        </p:nvSpPr>
        <p:spPr>
          <a:xfrm>
            <a:off x="838200" y="1624965"/>
            <a:ext cx="4345300" cy="422480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Random Forest Regressor model  with 5 most important features</a:t>
            </a:r>
          </a:p>
          <a:p>
            <a:pPr marL="285750" indent="-228600">
              <a:lnSpc>
                <a:spcPct val="90000"/>
              </a:lnSpc>
              <a:spcAft>
                <a:spcPts val="600"/>
              </a:spcAft>
              <a:buFont typeface="Arial" panose="020B0604020202020204" pitchFamily="34" charset="0"/>
              <a:buChar char="•"/>
            </a:pPr>
            <a:r>
              <a:rPr lang="en-US" sz="2000" b="1" u="sng" dirty="0"/>
              <a:t>Features</a:t>
            </a:r>
            <a:r>
              <a:rPr lang="en-US" sz="2000" dirty="0"/>
              <a:t>- Sum assured, Monthly income , Tenure, Existing Policy Tenure, Age.</a:t>
            </a:r>
          </a:p>
          <a:p>
            <a:pPr marL="285750" indent="-228600">
              <a:lnSpc>
                <a:spcPct val="90000"/>
              </a:lnSpc>
              <a:spcAft>
                <a:spcPts val="600"/>
              </a:spcAft>
              <a:buFont typeface="Arial" panose="020B0604020202020204" pitchFamily="34" charset="0"/>
              <a:buChar char="•"/>
            </a:pPr>
            <a:r>
              <a:rPr lang="en-US" sz="2000" dirty="0"/>
              <a:t>Accuracy increased from 86 % to 86.30 % &amp; MAPE reduced </a:t>
            </a:r>
            <a:r>
              <a:rPr lang="en-US" sz="2000"/>
              <a:t>from 9% to 8.9%</a:t>
            </a:r>
            <a:endParaRPr lang="en-US" sz="2000" dirty="0"/>
          </a:p>
          <a:p>
            <a:pPr marL="285750" indent="-228600">
              <a:lnSpc>
                <a:spcPct val="90000"/>
              </a:lnSpc>
              <a:spcAft>
                <a:spcPts val="600"/>
              </a:spcAft>
              <a:buFont typeface="Arial" panose="020B0604020202020204" pitchFamily="34" charset="0"/>
              <a:buChar char="•"/>
            </a:pPr>
            <a:r>
              <a:rPr lang="en-US" sz="2000" dirty="0"/>
              <a:t>XG Boost is also showing high accuracy of 85.8% with 5 most important features.</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A3951F67-A678-32BC-BF44-3BBFF23C8AAE}"/>
              </a:ext>
            </a:extLst>
          </p:cNvPr>
          <p:cNvPicPr>
            <a:picLocks noChangeAspect="1"/>
          </p:cNvPicPr>
          <p:nvPr/>
        </p:nvPicPr>
        <p:blipFill rotWithShape="1">
          <a:blip r:embed="rId2"/>
          <a:srcRect t="407" r="2" b="2"/>
          <a:stretch/>
        </p:blipFill>
        <p:spPr>
          <a:xfrm>
            <a:off x="5183500" y="1904282"/>
            <a:ext cx="6170299" cy="4224808"/>
          </a:xfrm>
          <a:prstGeom prst="rect">
            <a:avLst/>
          </a:prstGeom>
        </p:spPr>
      </p:pic>
    </p:spTree>
    <p:extLst>
      <p:ext uri="{BB962C8B-B14F-4D97-AF65-F5344CB8AC3E}">
        <p14:creationId xmlns:p14="http://schemas.microsoft.com/office/powerpoint/2010/main" val="42290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E4976-F76A-9C62-A643-79B74E24E6A0}"/>
              </a:ext>
            </a:extLst>
          </p:cNvPr>
          <p:cNvSpPr txBox="1"/>
          <p:nvPr/>
        </p:nvSpPr>
        <p:spPr>
          <a:xfrm>
            <a:off x="579120" y="233680"/>
            <a:ext cx="9601200" cy="461665"/>
          </a:xfrm>
          <a:prstGeom prst="rect">
            <a:avLst/>
          </a:prstGeom>
          <a:noFill/>
        </p:spPr>
        <p:txBody>
          <a:bodyPr wrap="square" rtlCol="0">
            <a:spAutoFit/>
          </a:bodyPr>
          <a:lstStyle/>
          <a:p>
            <a:pPr algn="ctr"/>
            <a:r>
              <a:rPr lang="en-GB" sz="2400" b="1" dirty="0">
                <a:solidFill>
                  <a:schemeClr val="accent1"/>
                </a:solidFill>
              </a:rPr>
              <a:t>Model Evaluation</a:t>
            </a:r>
          </a:p>
        </p:txBody>
      </p:sp>
      <p:sp>
        <p:nvSpPr>
          <p:cNvPr id="3" name="TextBox 2">
            <a:extLst>
              <a:ext uri="{FF2B5EF4-FFF2-40B4-BE49-F238E27FC236}">
                <a16:creationId xmlns:a16="http://schemas.microsoft.com/office/drawing/2014/main" id="{E47C7254-38B3-CFF8-9208-CDBA9DE2C27F}"/>
              </a:ext>
            </a:extLst>
          </p:cNvPr>
          <p:cNvSpPr txBox="1"/>
          <p:nvPr/>
        </p:nvSpPr>
        <p:spPr>
          <a:xfrm>
            <a:off x="335280" y="863600"/>
            <a:ext cx="10789920" cy="954107"/>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Variable Significance </a:t>
            </a:r>
          </a:p>
          <a:p>
            <a:pPr marL="285750" indent="-285750">
              <a:buFont typeface="Wingdings" panose="05000000000000000000" pitchFamily="2" charset="2"/>
              <a:buChar char="Ø"/>
            </a:pPr>
            <a:endParaRPr lang="en-GB" dirty="0"/>
          </a:p>
          <a:p>
            <a:endParaRPr lang="en-GB" dirty="0"/>
          </a:p>
        </p:txBody>
      </p:sp>
      <p:graphicFrame>
        <p:nvGraphicFramePr>
          <p:cNvPr id="4" name="Table 4">
            <a:extLst>
              <a:ext uri="{FF2B5EF4-FFF2-40B4-BE49-F238E27FC236}">
                <a16:creationId xmlns:a16="http://schemas.microsoft.com/office/drawing/2014/main" id="{CDA81776-BC01-CD22-6DD2-97A8AF2D2842}"/>
              </a:ext>
            </a:extLst>
          </p:cNvPr>
          <p:cNvGraphicFramePr>
            <a:graphicFrameLocks noGrp="1"/>
          </p:cNvGraphicFramePr>
          <p:nvPr>
            <p:extLst>
              <p:ext uri="{D42A27DB-BD31-4B8C-83A1-F6EECF244321}">
                <p14:modId xmlns:p14="http://schemas.microsoft.com/office/powerpoint/2010/main" val="1612839049"/>
              </p:ext>
            </p:extLst>
          </p:nvPr>
        </p:nvGraphicFramePr>
        <p:xfrm>
          <a:off x="1838960" y="1371600"/>
          <a:ext cx="8321040" cy="2338254"/>
        </p:xfrm>
        <a:graphic>
          <a:graphicData uri="http://schemas.openxmlformats.org/drawingml/2006/table">
            <a:tbl>
              <a:tblPr firstRow="1" bandRow="1">
                <a:tableStyleId>{F5AB1C69-6EDB-4FF4-983F-18BD219EF322}</a:tableStyleId>
              </a:tblPr>
              <a:tblGrid>
                <a:gridCol w="4145280">
                  <a:extLst>
                    <a:ext uri="{9D8B030D-6E8A-4147-A177-3AD203B41FA5}">
                      <a16:colId xmlns:a16="http://schemas.microsoft.com/office/drawing/2014/main" val="896124224"/>
                    </a:ext>
                  </a:extLst>
                </a:gridCol>
                <a:gridCol w="4175760">
                  <a:extLst>
                    <a:ext uri="{9D8B030D-6E8A-4147-A177-3AD203B41FA5}">
                      <a16:colId xmlns:a16="http://schemas.microsoft.com/office/drawing/2014/main" val="1651940720"/>
                    </a:ext>
                  </a:extLst>
                </a:gridCol>
              </a:tblGrid>
              <a:tr h="333829">
                <a:tc>
                  <a:txBody>
                    <a:bodyPr/>
                    <a:lstStyle/>
                    <a:p>
                      <a:r>
                        <a:rPr lang="en-GB" sz="1600" b="1" u="sng" kern="100" dirty="0">
                          <a:solidFill>
                            <a:schemeClr val="tx1"/>
                          </a:solidFill>
                          <a:effectLst/>
                          <a:latin typeface="+mn-lt"/>
                          <a:ea typeface="+mn-ea"/>
                          <a:cs typeface="+mn-cs"/>
                        </a:rPr>
                        <a:t>Coefficient is positive increase in </a:t>
                      </a:r>
                      <a:r>
                        <a:rPr lang="en-GB" sz="1600" b="1" u="sng" kern="100" dirty="0">
                          <a:solidFill>
                            <a:schemeClr val="tx1"/>
                          </a:solidFill>
                          <a:effectLst/>
                        </a:rPr>
                        <a:t>Agent Bonus</a:t>
                      </a:r>
                      <a:endParaRPr lang="en-GB" sz="1600" b="1" u="sng"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r>
                        <a:rPr lang="en-GB" sz="1600" b="1" u="sng" kern="100" dirty="0">
                          <a:solidFill>
                            <a:schemeClr val="tx1"/>
                          </a:solidFill>
                          <a:effectLst/>
                          <a:latin typeface="+mn-lt"/>
                          <a:ea typeface="+mn-ea"/>
                          <a:cs typeface="+mn-cs"/>
                        </a:rPr>
                        <a:t>Coefficient is negative decrease in </a:t>
                      </a:r>
                      <a:r>
                        <a:rPr lang="en-GB" sz="1600" b="1" u="sng" kern="100" dirty="0">
                          <a:solidFill>
                            <a:schemeClr val="tx1"/>
                          </a:solidFill>
                          <a:effectLst/>
                        </a:rPr>
                        <a:t>Agent Bonus</a:t>
                      </a:r>
                      <a:endParaRPr lang="en-GB" sz="1600" b="1" u="sng"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253455728"/>
                  </a:ext>
                </a:extLst>
              </a:tr>
              <a:tr h="333829">
                <a:tc>
                  <a:txBody>
                    <a:bodyPr/>
                    <a:lstStyle/>
                    <a:p>
                      <a:r>
                        <a:rPr lang="en-GB" sz="1500" b="1" u="none" kern="100" dirty="0">
                          <a:solidFill>
                            <a:schemeClr val="tx1"/>
                          </a:solidFill>
                          <a:effectLst/>
                        </a:rPr>
                        <a:t>Age : </a:t>
                      </a:r>
                      <a:r>
                        <a:rPr lang="en-GB" sz="1500" b="0" i="0" kern="1200" dirty="0">
                          <a:solidFill>
                            <a:schemeClr val="dk1"/>
                          </a:solidFill>
                          <a:effectLst/>
                          <a:latin typeface="+mn-lt"/>
                          <a:ea typeface="+mn-ea"/>
                          <a:cs typeface="+mn-cs"/>
                        </a:rPr>
                        <a:t>0.14</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r>
                        <a:rPr lang="en-GB" sz="1500" b="1" u="none" kern="100" dirty="0">
                          <a:solidFill>
                            <a:schemeClr val="tx1"/>
                          </a:solidFill>
                          <a:effectLst/>
                        </a:rPr>
                        <a:t>Manager Designation:  </a:t>
                      </a:r>
                      <a:r>
                        <a:rPr lang="en-GB" sz="1500" b="0" i="0" kern="1200" dirty="0">
                          <a:solidFill>
                            <a:schemeClr val="dk1"/>
                          </a:solidFill>
                          <a:effectLst/>
                          <a:latin typeface="+mn-lt"/>
                          <a:ea typeface="+mn-ea"/>
                          <a:cs typeface="+mn-cs"/>
                        </a:rPr>
                        <a:t>--0.03</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932747759"/>
                  </a:ext>
                </a:extLst>
              </a:tr>
              <a:tr h="333829">
                <a:tc>
                  <a:txBody>
                    <a:bodyPr/>
                    <a:lstStyle/>
                    <a:p>
                      <a:r>
                        <a:rPr lang="en-GB" sz="1500" b="1" u="none" kern="100" dirty="0">
                          <a:solidFill>
                            <a:schemeClr val="tx1"/>
                          </a:solidFill>
                          <a:effectLst/>
                        </a:rPr>
                        <a:t>Cust Tenure : </a:t>
                      </a:r>
                      <a:r>
                        <a:rPr lang="en-GB" sz="1500" b="0" i="0" kern="1200" dirty="0">
                          <a:solidFill>
                            <a:schemeClr val="dk1"/>
                          </a:solidFill>
                          <a:effectLst/>
                          <a:latin typeface="+mn-lt"/>
                          <a:ea typeface="+mn-ea"/>
                          <a:cs typeface="+mn-cs"/>
                        </a:rPr>
                        <a:t>0.05</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r>
                        <a:rPr lang="en-GB" sz="1500" b="1" u="none" kern="100" dirty="0">
                          <a:solidFill>
                            <a:schemeClr val="tx1"/>
                          </a:solidFill>
                          <a:effectLst/>
                        </a:rPr>
                        <a:t>Married : </a:t>
                      </a:r>
                      <a:r>
                        <a:rPr lang="en-GB" sz="1500" b="0" i="0" kern="1200" dirty="0">
                          <a:solidFill>
                            <a:schemeClr val="dk1"/>
                          </a:solidFill>
                          <a:effectLst/>
                          <a:latin typeface="+mn-lt"/>
                          <a:ea typeface="+mn-ea"/>
                          <a:cs typeface="+mn-cs"/>
                        </a:rPr>
                        <a:t>--0.01</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25636572"/>
                  </a:ext>
                </a:extLst>
              </a:tr>
              <a:tr h="333829">
                <a:tc>
                  <a:txBody>
                    <a:bodyPr/>
                    <a:lstStyle/>
                    <a:p>
                      <a:r>
                        <a:rPr lang="en-GB" sz="1500" b="1" u="none" kern="100" dirty="0">
                          <a:solidFill>
                            <a:schemeClr val="tx1"/>
                          </a:solidFill>
                          <a:effectLst/>
                        </a:rPr>
                        <a:t>Monthly Income : </a:t>
                      </a:r>
                      <a:r>
                        <a:rPr lang="en-GB" sz="1500" b="0" i="0" kern="1200" dirty="0">
                          <a:solidFill>
                            <a:schemeClr val="dk1"/>
                          </a:solidFill>
                          <a:effectLst/>
                          <a:latin typeface="+mn-lt"/>
                          <a:ea typeface="+mn-ea"/>
                          <a:cs typeface="+mn-cs"/>
                        </a:rPr>
                        <a:t>0.18</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endParaRPr lang="en-GB" sz="1400" b="1" u="none"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230871247"/>
                  </a:ext>
                </a:extLst>
              </a:tr>
              <a:tr h="333829">
                <a:tc>
                  <a:txBody>
                    <a:bodyPr/>
                    <a:lstStyle/>
                    <a:p>
                      <a:r>
                        <a:rPr lang="en-GB" sz="1500" b="1" u="none" kern="100" dirty="0">
                          <a:solidFill>
                            <a:schemeClr val="tx1"/>
                          </a:solidFill>
                          <a:effectLst/>
                        </a:rPr>
                        <a:t>Existing Policy Tenure : </a:t>
                      </a:r>
                      <a:r>
                        <a:rPr lang="en-GB" sz="1500" b="0" i="0" kern="1200" dirty="0">
                          <a:solidFill>
                            <a:schemeClr val="dk1"/>
                          </a:solidFill>
                          <a:effectLst/>
                          <a:latin typeface="+mn-lt"/>
                          <a:ea typeface="+mn-ea"/>
                          <a:cs typeface="+mn-cs"/>
                        </a:rPr>
                        <a:t>0.08</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endParaRPr lang="en-GB" sz="14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348509487"/>
                  </a:ext>
                </a:extLst>
              </a:tr>
              <a:tr h="333829">
                <a:tc>
                  <a:txBody>
                    <a:bodyPr/>
                    <a:lstStyle/>
                    <a:p>
                      <a:r>
                        <a:rPr lang="en-GB" sz="1500" b="1" u="none" kern="100" dirty="0">
                          <a:solidFill>
                            <a:schemeClr val="tx1"/>
                          </a:solidFill>
                          <a:effectLst/>
                        </a:rPr>
                        <a:t>Sum assured : </a:t>
                      </a:r>
                      <a:r>
                        <a:rPr lang="en-GB" sz="1500" b="0" i="0" kern="1200" dirty="0">
                          <a:solidFill>
                            <a:schemeClr val="dk1"/>
                          </a:solidFill>
                          <a:effectLst/>
                          <a:latin typeface="+mn-lt"/>
                          <a:ea typeface="+mn-ea"/>
                          <a:cs typeface="+mn-cs"/>
                        </a:rPr>
                        <a:t>0.60</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endParaRPr lang="en-GB" sz="1400" b="1" u="none"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699875081"/>
                  </a:ext>
                </a:extLst>
              </a:tr>
              <a:tr h="333829">
                <a:tc>
                  <a:txBody>
                    <a:bodyPr/>
                    <a:lstStyle/>
                    <a:p>
                      <a:r>
                        <a:rPr lang="en-GB" sz="1500" b="1" u="none" kern="100" dirty="0">
                          <a:solidFill>
                            <a:schemeClr val="tx1"/>
                          </a:solidFill>
                          <a:effectLst/>
                        </a:rPr>
                        <a:t>Monthly payment mode : </a:t>
                      </a:r>
                      <a:r>
                        <a:rPr lang="en-GB" sz="1500" b="0" i="0" kern="1200" dirty="0">
                          <a:solidFill>
                            <a:schemeClr val="dk1"/>
                          </a:solidFill>
                          <a:effectLst/>
                          <a:latin typeface="+mn-lt"/>
                          <a:ea typeface="+mn-ea"/>
                          <a:cs typeface="+mn-cs"/>
                        </a:rPr>
                        <a:t>0.01</a:t>
                      </a:r>
                      <a:endParaRPr lang="en-GB" sz="15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endParaRPr lang="en-GB" sz="1400" b="1" u="non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729872404"/>
                  </a:ext>
                </a:extLst>
              </a:tr>
            </a:tbl>
          </a:graphicData>
        </a:graphic>
      </p:graphicFrame>
      <p:sp>
        <p:nvSpPr>
          <p:cNvPr id="5" name="TextBox 4">
            <a:extLst>
              <a:ext uri="{FF2B5EF4-FFF2-40B4-BE49-F238E27FC236}">
                <a16:creationId xmlns:a16="http://schemas.microsoft.com/office/drawing/2014/main" id="{C11E2679-8D74-F0D8-4914-3C6F3E87F038}"/>
              </a:ext>
            </a:extLst>
          </p:cNvPr>
          <p:cNvSpPr txBox="1"/>
          <p:nvPr/>
        </p:nvSpPr>
        <p:spPr>
          <a:xfrm>
            <a:off x="335280" y="3840480"/>
            <a:ext cx="10170160"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dirty="0"/>
              <a:t>Sum assured is most influential variable to predict target dependent variable Agent Bonus.</a:t>
            </a:r>
          </a:p>
          <a:p>
            <a:pPr marL="285750" indent="-285750">
              <a:lnSpc>
                <a:spcPct val="150000"/>
              </a:lnSpc>
              <a:buFont typeface="Wingdings" panose="05000000000000000000" pitchFamily="2" charset="2"/>
              <a:buChar char="Ø"/>
            </a:pPr>
            <a:r>
              <a:rPr lang="en-GB" dirty="0"/>
              <a:t> For Random Forest Regressor R-Square value is 0.86.</a:t>
            </a:r>
          </a:p>
          <a:p>
            <a:pPr marL="285750" indent="-285750">
              <a:lnSpc>
                <a:spcPct val="150000"/>
              </a:lnSpc>
              <a:buFont typeface="Wingdings" panose="05000000000000000000" pitchFamily="2" charset="2"/>
              <a:buChar char="Ø"/>
            </a:pPr>
            <a:r>
              <a:rPr lang="en-GB" dirty="0"/>
              <a:t>Policy Tenure plays influential role in Agent Bonus , Higher the tenure more months of policy premium.</a:t>
            </a:r>
          </a:p>
          <a:p>
            <a:pPr marL="285750" indent="-285750">
              <a:lnSpc>
                <a:spcPct val="150000"/>
              </a:lnSpc>
              <a:buFont typeface="Wingdings" panose="05000000000000000000" pitchFamily="2" charset="2"/>
              <a:buChar char="Ø"/>
            </a:pPr>
            <a:r>
              <a:rPr lang="en-GB" dirty="0"/>
              <a:t>Customer holding multiple policy doesn’t play much importance.</a:t>
            </a:r>
          </a:p>
          <a:p>
            <a:pPr marL="285750" indent="-285750">
              <a:lnSpc>
                <a:spcPct val="150000"/>
              </a:lnSpc>
              <a:buFont typeface="Wingdings" panose="05000000000000000000" pitchFamily="2" charset="2"/>
              <a:buChar char="Ø"/>
            </a:pPr>
            <a:r>
              <a:rPr lang="en-GB" dirty="0"/>
              <a:t>Age is Factor , which will increase agent bonus when it increases.</a:t>
            </a:r>
          </a:p>
          <a:p>
            <a:pPr marL="285750" indent="-285750">
              <a:lnSpc>
                <a:spcPct val="150000"/>
              </a:lnSpc>
              <a:buFont typeface="Wingdings" panose="05000000000000000000" pitchFamily="2" charset="2"/>
              <a:buChar char="Ø"/>
            </a:pPr>
            <a:r>
              <a:rPr lang="en-GB" dirty="0"/>
              <a:t>Married people have multiple policies , which contribute to decrease of Agent Bonus.</a:t>
            </a:r>
          </a:p>
        </p:txBody>
      </p:sp>
    </p:spTree>
    <p:extLst>
      <p:ext uri="{BB962C8B-B14F-4D97-AF65-F5344CB8AC3E}">
        <p14:creationId xmlns:p14="http://schemas.microsoft.com/office/powerpoint/2010/main" val="49372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595011" y="212302"/>
            <a:ext cx="10676857"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769441"/>
          </a:xfrm>
          <a:prstGeom prst="rect">
            <a:avLst/>
          </a:prstGeom>
          <a:noFill/>
        </p:spPr>
        <p:txBody>
          <a:bodyPr wrap="square" rtlCol="0">
            <a:spAutoFit/>
          </a:bodyPr>
          <a:lstStyle/>
          <a:p>
            <a:pPr marL="457200" indent="-457200">
              <a:buFont typeface="Wingdings" panose="05000000000000000000" pitchFamily="2" charset="2"/>
              <a:buChar char="Ø"/>
            </a:pPr>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029EF8DF-2651-4D8B-758C-162FEE845E86}"/>
              </a:ext>
            </a:extLst>
          </p:cNvPr>
          <p:cNvSpPr txBox="1"/>
          <p:nvPr/>
        </p:nvSpPr>
        <p:spPr>
          <a:xfrm>
            <a:off x="365760" y="920188"/>
            <a:ext cx="10696338" cy="5099858"/>
          </a:xfrm>
          <a:prstGeom prst="rect">
            <a:avLst/>
          </a:prstGeom>
          <a:noFill/>
        </p:spPr>
        <p:txBody>
          <a:bodyPr wrap="square" rtlCol="0">
            <a:spAutoFit/>
          </a:bodyPr>
          <a:lstStyle/>
          <a:p>
            <a:pPr marL="342900" indent="-342900">
              <a:lnSpc>
                <a:spcPct val="107000"/>
              </a:lnSpc>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Arial" panose="020B0604020202020204" pitchFamily="34" charset="0"/>
              </a:rPr>
              <a:t>By analysing Agent bonus payouts companies can gain insights , which agents are consistently effective at closing deals and generating revenue. This information can help identify best practice can be shared across the team.</a:t>
            </a:r>
          </a:p>
          <a:p>
            <a:pPr marL="342900" indent="-342900">
              <a:lnSpc>
                <a:spcPct val="107000"/>
              </a:lnSpc>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Arial" panose="020B0604020202020204" pitchFamily="34" charset="0"/>
              </a:rPr>
              <a:t>Analysis of bonus distribution across different insurance products can shed light on which products are more attractive to customers and have higher sales potential. The information can guide product development and marketing efforts.</a:t>
            </a:r>
          </a:p>
          <a:p>
            <a:pPr marL="342900" indent="-342900">
              <a:lnSpc>
                <a:spcPct val="107000"/>
              </a:lnSpc>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Arial" panose="020B0604020202020204" pitchFamily="34" charset="0"/>
              </a:rPr>
              <a:t>Insights can be gained by comparing bonus earnings among different customer segments. This can help identify which agents are effectively targeting specific demographics and which segments might require more attention.</a:t>
            </a:r>
          </a:p>
          <a:p>
            <a:endParaRPr lang="en-GB" sz="2400" b="1" dirty="0">
              <a:latin typeface="Calibri" panose="020F0502020204030204" pitchFamily="34" charset="0"/>
              <a:ea typeface="Calibri" panose="020F0502020204030204" pitchFamily="34" charset="0"/>
              <a:cs typeface="Arial" panose="020B0604020202020204" pitchFamily="34" charset="0"/>
            </a:endParaRPr>
          </a:p>
          <a:p>
            <a:endParaRPr lang="en-GB" sz="2400" b="1" dirty="0">
              <a:latin typeface="Calibri" panose="020F050202020403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Ø"/>
            </a:pPr>
            <a:endParaRPr lang="en-GB" sz="2400" b="1"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GB" dirty="0"/>
          </a:p>
        </p:txBody>
      </p:sp>
      <p:pic>
        <p:nvPicPr>
          <p:cNvPr id="4" name="Picture 3" descr="A screenshot of a computer&#10;&#10;Description automatically generated">
            <a:extLst>
              <a:ext uri="{FF2B5EF4-FFF2-40B4-BE49-F238E27FC236}">
                <a16:creationId xmlns:a16="http://schemas.microsoft.com/office/drawing/2014/main" id="{BD3BF116-51FF-F4AE-93DA-942C0BBEB853}"/>
              </a:ext>
            </a:extLst>
          </p:cNvPr>
          <p:cNvPicPr>
            <a:picLocks noChangeAspect="1"/>
          </p:cNvPicPr>
          <p:nvPr/>
        </p:nvPicPr>
        <p:blipFill>
          <a:blip r:embed="rId2"/>
          <a:stretch>
            <a:fillRect/>
          </a:stretch>
        </p:blipFill>
        <p:spPr>
          <a:xfrm>
            <a:off x="557990" y="4580254"/>
            <a:ext cx="10414810" cy="1706642"/>
          </a:xfrm>
          <a:prstGeom prst="rect">
            <a:avLst/>
          </a:prstGeom>
        </p:spPr>
      </p:pic>
    </p:spTree>
    <p:extLst>
      <p:ext uri="{BB962C8B-B14F-4D97-AF65-F5344CB8AC3E}">
        <p14:creationId xmlns:p14="http://schemas.microsoft.com/office/powerpoint/2010/main" val="207328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595011" y="212302"/>
            <a:ext cx="10676857" cy="646331"/>
          </a:xfrm>
          <a:prstGeom prst="rect">
            <a:avLst/>
          </a:prstGeom>
        </p:spPr>
        <p:txBody>
          <a:bodyPr wrap="square" anchor="t">
            <a:spAutoFit/>
          </a:bodyPr>
          <a:lstStyle/>
          <a:p>
            <a:pPr algn="ctr"/>
            <a:r>
              <a:rPr lang="en-US" sz="36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769441"/>
          </a:xfrm>
          <a:prstGeom prst="rect">
            <a:avLst/>
          </a:prstGeom>
          <a:noFill/>
        </p:spPr>
        <p:txBody>
          <a:bodyPr wrap="square" rtlCol="0">
            <a:spAutoFit/>
          </a:bodyPr>
          <a:lstStyle/>
          <a:p>
            <a:pPr marL="457200" indent="-457200">
              <a:buFont typeface="Wingdings" panose="05000000000000000000" pitchFamily="2" charset="2"/>
              <a:buChar char="Ø"/>
            </a:pPr>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029EF8DF-2651-4D8B-758C-162FEE845E86}"/>
              </a:ext>
            </a:extLst>
          </p:cNvPr>
          <p:cNvSpPr txBox="1"/>
          <p:nvPr/>
        </p:nvSpPr>
        <p:spPr>
          <a:xfrm>
            <a:off x="276462" y="1330960"/>
            <a:ext cx="10785636" cy="4391074"/>
          </a:xfrm>
          <a:prstGeom prst="rect">
            <a:avLst/>
          </a:prstGeom>
          <a:noFill/>
        </p:spPr>
        <p:txBody>
          <a:bodyPr wrap="square" rtlCol="0">
            <a:spAutoFit/>
          </a:bodyPr>
          <a:lstStyle/>
          <a:p>
            <a:pPr marL="342900" indent="-342900">
              <a:lnSpc>
                <a:spcPct val="107000"/>
              </a:lnSpc>
              <a:buFont typeface="Wingdings" panose="05000000000000000000" pitchFamily="2" charset="2"/>
              <a:buChar char="Ø"/>
            </a:pPr>
            <a:r>
              <a:rPr lang="en-GB" sz="2200" dirty="0">
                <a:latin typeface="Calibri" panose="020F0502020204030204" pitchFamily="34" charset="0"/>
                <a:ea typeface="Calibri" panose="020F0502020204030204" pitchFamily="34" charset="0"/>
                <a:cs typeface="Arial" panose="020B0604020202020204" pitchFamily="34" charset="0"/>
              </a:rPr>
              <a:t>As our model suggest Monthly payment mode is most popular mode of payment, agent must present customer monthly payment model, as monthly payment value pictures as less amt compared to half yearly.</a:t>
            </a:r>
          </a:p>
          <a:p>
            <a:pPr marL="342900" indent="-342900">
              <a:lnSpc>
                <a:spcPct val="107000"/>
              </a:lnSpc>
              <a:buFont typeface="Wingdings" panose="05000000000000000000" pitchFamily="2" charset="2"/>
              <a:buChar char="Ø"/>
            </a:pPr>
            <a:endParaRPr lang="en-GB" sz="22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GB" sz="2200" dirty="0">
                <a:latin typeface="Calibri" panose="020F0502020204030204" pitchFamily="34" charset="0"/>
                <a:ea typeface="Calibri" panose="020F0502020204030204" pitchFamily="34" charset="0"/>
                <a:cs typeface="Arial" panose="020B0604020202020204" pitchFamily="34" charset="0"/>
              </a:rPr>
              <a:t>Age is big factor in insurance policy, agent must educate customers of higher the age, higher premium rates concept to customers.</a:t>
            </a:r>
          </a:p>
          <a:p>
            <a:pPr marL="342900" lvl="0" indent="-342900">
              <a:lnSpc>
                <a:spcPct val="107000"/>
              </a:lnSpc>
              <a:buFont typeface="Wingdings" panose="05000000000000000000" pitchFamily="2" charset="2"/>
              <a:buChar char="Ø"/>
            </a:pPr>
            <a:endParaRPr lang="en-GB" sz="22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Ø"/>
            </a:pPr>
            <a:r>
              <a:rPr lang="en-GB" sz="2200" dirty="0">
                <a:latin typeface="Calibri" panose="020F0502020204030204" pitchFamily="34" charset="0"/>
                <a:ea typeface="Calibri" panose="020F0502020204030204" pitchFamily="34" charset="0"/>
                <a:cs typeface="Arial" panose="020B0604020202020204" pitchFamily="34" charset="0"/>
              </a:rPr>
              <a:t>If Agent proposes customer with longer tenure policy with lucrative offer and benefits, Agent have high chances of getting good bonuses.</a:t>
            </a:r>
          </a:p>
          <a:p>
            <a:pPr marL="342900" lvl="0" indent="-342900">
              <a:lnSpc>
                <a:spcPct val="107000"/>
              </a:lnSpc>
              <a:buFont typeface="Wingdings" panose="05000000000000000000" pitchFamily="2" charset="2"/>
              <a:buChar char="Ø"/>
            </a:pPr>
            <a:endParaRPr lang="en-GB" sz="2000" dirty="0">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35346390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2449</TotalTime>
  <Words>1198</Words>
  <Application>Microsoft Office PowerPoint</Application>
  <PresentationFormat>Widescreen</PresentationFormat>
  <Paragraphs>164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Google Sans</vt:lpstr>
      <vt:lpstr>Söhne</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akash jha</cp:lastModifiedBy>
  <cp:revision>70</cp:revision>
  <dcterms:created xsi:type="dcterms:W3CDTF">2019-12-31T09:37:22Z</dcterms:created>
  <dcterms:modified xsi:type="dcterms:W3CDTF">2023-08-05T08:58:27Z</dcterms:modified>
</cp:coreProperties>
</file>