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ooper Hewitt" charset="1" panose="00000000000000000000"/>
      <p:regular r:id="rId14"/>
    </p:embeddedFont>
    <p:embeddedFont>
      <p:font typeface="Cooper Hewitt Bold" charset="1" panose="00000000000000000000"/>
      <p:regular r:id="rId15"/>
    </p:embeddedFont>
    <p:embeddedFont>
      <p:font typeface="Cooper Hewitt Italics" charset="1" panose="00000000000000000000"/>
      <p:regular r:id="rId16"/>
    </p:embeddedFont>
    <p:embeddedFont>
      <p:font typeface="Cooper Hewitt Bold Italics" charset="1" panose="00000000000000000000"/>
      <p:regular r:id="rId17"/>
    </p:embeddedFont>
    <p:embeddedFont>
      <p:font typeface="Cooper Hewitt Thin" charset="1" panose="00000000000000000000"/>
      <p:regular r:id="rId18"/>
    </p:embeddedFont>
    <p:embeddedFont>
      <p:font typeface="Cooper Hewitt Thin Italics" charset="1" panose="00000000000000000000"/>
      <p:regular r:id="rId19"/>
    </p:embeddedFont>
    <p:embeddedFont>
      <p:font typeface="Cooper Hewitt Light" charset="1" panose="00000000000000000000"/>
      <p:regular r:id="rId20"/>
    </p:embeddedFont>
    <p:embeddedFont>
      <p:font typeface="Cooper Hewitt Light Italics" charset="1" panose="00000000000000000000"/>
      <p:regular r:id="rId21"/>
    </p:embeddedFont>
    <p:embeddedFont>
      <p:font typeface="Cooper Hewitt Heavy" charset="1" panose="00000000000000000000"/>
      <p:regular r:id="rId22"/>
    </p:embeddedFont>
    <p:embeddedFont>
      <p:font typeface="Cooper Hewitt Heavy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4413" t="0" r="-6102" b="-309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40139" y="4796332"/>
            <a:ext cx="8659974" cy="6172200"/>
          </a:xfrm>
          <a:custGeom>
            <a:avLst/>
            <a:gdLst/>
            <a:ahLst/>
            <a:cxnLst/>
            <a:rect r="r" b="b" t="t" l="l"/>
            <a:pathLst>
              <a:path h="6172200" w="8659974">
                <a:moveTo>
                  <a:pt x="0" y="0"/>
                </a:moveTo>
                <a:lnTo>
                  <a:pt x="8659975" y="0"/>
                </a:lnTo>
                <a:lnTo>
                  <a:pt x="8659975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19374"/>
            <a:ext cx="11408582" cy="3869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24"/>
              </a:lnSpc>
            </a:pPr>
            <a:r>
              <a:rPr lang="en-US" sz="9710" spc="-194">
                <a:solidFill>
                  <a:srgbClr val="FFFFFF"/>
                </a:solidFill>
                <a:latin typeface="Cooper Hewitt Bold Italics"/>
              </a:rPr>
              <a:t>MEDIA STREAMING WITH IBM CLOUD VIDEO STREAMING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935052" y="1028700"/>
            <a:ext cx="2324248" cy="1876598"/>
            <a:chOff x="0" y="0"/>
            <a:chExt cx="6350000" cy="5126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063423" y="7795583"/>
            <a:ext cx="1811639" cy="1462717"/>
            <a:chOff x="0" y="0"/>
            <a:chExt cx="6350000" cy="51269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5117" y="0"/>
            <a:ext cx="1965583" cy="1587012"/>
            <a:chOff x="0" y="0"/>
            <a:chExt cx="6350000" cy="51269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088668" y="1028700"/>
            <a:ext cx="2324248" cy="1876598"/>
            <a:chOff x="0" y="0"/>
            <a:chExt cx="6350000" cy="51269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6251784" y="7795583"/>
            <a:ext cx="1811639" cy="1462717"/>
            <a:chOff x="0" y="0"/>
            <a:chExt cx="6350000" cy="51269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326344" y="0"/>
            <a:ext cx="1965583" cy="1587012"/>
            <a:chOff x="0" y="0"/>
            <a:chExt cx="6350000" cy="51269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307587" y="6915271"/>
            <a:ext cx="4951713" cy="30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6"/>
              </a:lnSpc>
            </a:pPr>
            <a:r>
              <a:rPr lang="en-US" sz="4126" spc="-82">
                <a:solidFill>
                  <a:srgbClr val="FFFFFF"/>
                </a:solidFill>
                <a:latin typeface="Cooper Hewitt Bold Italics"/>
              </a:rPr>
              <a:t>COLLEGE CODE :7327</a:t>
            </a:r>
          </a:p>
          <a:p>
            <a:pPr algn="ctr">
              <a:lnSpc>
                <a:spcPts val="5776"/>
              </a:lnSpc>
            </a:pPr>
            <a:r>
              <a:rPr lang="en-US" sz="4126" spc="-82">
                <a:solidFill>
                  <a:srgbClr val="FFFFFF"/>
                </a:solidFill>
                <a:latin typeface="Cooper Hewitt Bold Italics"/>
              </a:rPr>
              <a:t>TEAM CODE :215348</a:t>
            </a:r>
          </a:p>
          <a:p>
            <a:pPr algn="ctr">
              <a:lnSpc>
                <a:spcPts val="5776"/>
              </a:lnSpc>
            </a:pPr>
            <a:r>
              <a:rPr lang="en-US" sz="4126" spc="-82">
                <a:solidFill>
                  <a:srgbClr val="FFFFFF"/>
                </a:solidFill>
                <a:latin typeface="Cooper Hewitt Bold Italics"/>
              </a:rPr>
              <a:t>PRESENTED BY</a:t>
            </a:r>
          </a:p>
          <a:p>
            <a:pPr algn="ctr">
              <a:lnSpc>
                <a:spcPts val="5776"/>
              </a:lnSpc>
              <a:spcBef>
                <a:spcPct val="0"/>
              </a:spcBef>
            </a:pPr>
            <a:r>
              <a:rPr lang="en-US" sz="4126" spc="-82">
                <a:solidFill>
                  <a:srgbClr val="FFFFFF"/>
                </a:solidFill>
                <a:latin typeface="Cooper Hewitt Bold Italics"/>
              </a:rPr>
              <a:t>AKASH 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COLLABORATION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568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IBM Cloud Video offers collaborative features, allowing multiple contributors or presenters to participate in a live stream from different locations.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APIS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For developers, it provides APIs to build custom integrations and extend the platform's functionality.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222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CONTENT DELIVERY NETWORK (CDN)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585087"/>
            <a:ext cx="9901015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IBM Cloud Video uses a global CDN to ensure low-latency and high-quality streaming to viewers worldwide.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5148" y="4021137"/>
            <a:ext cx="11373138" cy="218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00"/>
              </a:lnSpc>
            </a:pPr>
            <a:r>
              <a:rPr lang="en-US" sz="14000" spc="-280">
                <a:solidFill>
                  <a:srgbClr val="FFFFFF"/>
                </a:solidFill>
                <a:latin typeface="Cooper Hewitt Bold Italics"/>
              </a:rPr>
              <a:t>THANKYOU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965170" y="8424694"/>
            <a:ext cx="2306547" cy="1862306"/>
            <a:chOff x="0" y="0"/>
            <a:chExt cx="6350000" cy="51269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715269" y="8424694"/>
            <a:ext cx="2306547" cy="1862306"/>
            <a:chOff x="0" y="0"/>
            <a:chExt cx="6350000" cy="51269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01382"/>
            <a:ext cx="8603919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LIVE STREAMING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85087"/>
            <a:ext cx="9901015" cy="473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IBM Cloud Video enables users to broadcast live video content to a global audience. This is useful for events, webinars, product launches, and more.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01382"/>
            <a:ext cx="10258017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ON-DEMAND VIDEO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85087"/>
            <a:ext cx="9901015" cy="568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You can also store and manage your recorded videos for on-demand playback. This is great for archiving content or making it available for viewers who couldn't watch it live.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CUSTOMIZABLE PLAYER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568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The platform provides a customizable video player that can be embedded on your website or app, allowing you to maintain your branding and design.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ANALYTICS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663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IBM Cloud Video offers detailed analytics to help you understand your viewers' behavior and preferences. You can track viewer engagement, geographic distribution, and more.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SECURITY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663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It includes features like password protection, encryption, and access controls to ensure that your video content is secure and accessible only to authorized viewers.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568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The platform can be integrated with other tools and services, such as social media platforms, content management systems, and marketing automation software.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SCALABILITY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473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t provides the ability to scale your streaming to accommodate large audiences, making it suitable for both small and large events.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103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4187"/>
            <a:ext cx="1137313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160">
                <a:solidFill>
                  <a:srgbClr val="FFFFFF"/>
                </a:solidFill>
                <a:latin typeface="Cooper Hewitt Bold Italics"/>
              </a:rPr>
              <a:t>MOBILE STREAMING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4762" y="3087927"/>
            <a:ext cx="9901015" cy="282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 spc="-108">
                <a:solidFill>
                  <a:srgbClr val="FFFFFF"/>
                </a:solidFill>
                <a:latin typeface="DM Sans"/>
              </a:rPr>
              <a:t>You can stream live video from mobile devices, making it easy to broadcast on the go.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52753" y="97547"/>
            <a:ext cx="2306547" cy="1862306"/>
            <a:chOff x="0" y="0"/>
            <a:chExt cx="6350000" cy="5126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430" y="97547"/>
            <a:ext cx="2306547" cy="1862306"/>
            <a:chOff x="0" y="0"/>
            <a:chExt cx="6350000" cy="5126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2A413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DAFxoDqDv3E</dc:identifier>
  <dcterms:modified xsi:type="dcterms:W3CDTF">2011-08-01T06:04:30Z</dcterms:modified>
  <cp:revision>1</cp:revision>
  <dc:title>Navy Yellow Professional Delivery Service Presentation 16:9</dc:title>
</cp:coreProperties>
</file>