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atton" charset="1" panose="00000500000000000000"/>
      <p:regular r:id="rId10"/>
    </p:embeddedFont>
    <p:embeddedFont>
      <p:font typeface="Hatton Bold" charset="1" panose="00000800000000000000"/>
      <p:regular r:id="rId11"/>
    </p:embeddedFont>
    <p:embeddedFont>
      <p:font typeface="Hatton Extra-Light" charset="1" panose="00000300000000000000"/>
      <p:regular r:id="rId12"/>
    </p:embeddedFont>
    <p:embeddedFont>
      <p:font typeface="Hatton Light" charset="1" panose="00000400000000000000"/>
      <p:regular r:id="rId13"/>
    </p:embeddedFont>
    <p:embeddedFont>
      <p:font typeface="Hatton Semi-Bold" charset="1" panose="00000700000000000000"/>
      <p:regular r:id="rId14"/>
    </p:embeddedFont>
    <p:embeddedFont>
      <p:font typeface="Hatton Ultra-Bold" charset="1" panose="00000900000000000000"/>
      <p:regular r:id="rId15"/>
    </p:embeddedFont>
    <p:embeddedFont>
      <p:font typeface="Hatton Heavy" charset="1" panose="00000A00000000000000"/>
      <p:regular r:id="rId16"/>
    </p:embeddedFont>
    <p:embeddedFont>
      <p:font typeface="Assistant" charset="1" panose="00000500000000000000"/>
      <p:regular r:id="rId17"/>
    </p:embeddedFont>
    <p:embeddedFont>
      <p:font typeface="Assistant Bold" charset="1" panose="00000800000000000000"/>
      <p:regular r:id="rId18"/>
    </p:embeddedFont>
    <p:embeddedFont>
      <p:font typeface="Assistant Extra-Light" charset="1" panose="00000300000000000000"/>
      <p:regular r:id="rId19"/>
    </p:embeddedFont>
    <p:embeddedFont>
      <p:font typeface="Assistant Light" charset="1" panose="00000400000000000000"/>
      <p:regular r:id="rId20"/>
    </p:embeddedFont>
    <p:embeddedFont>
      <p:font typeface="Assistant Semi-Bold" charset="1" panose="00000700000000000000"/>
      <p:regular r:id="rId21"/>
    </p:embeddedFont>
    <p:embeddedFont>
      <p:font typeface="Assistant Ultra-Bold" charset="1" panose="000009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36" Target="slides/slide14.xml" Type="http://schemas.openxmlformats.org/officeDocument/2006/relationships/slide"/><Relationship Id="rId37" Target="slides/slide15.xml" Type="http://schemas.openxmlformats.org/officeDocument/2006/relationships/slide"/><Relationship Id="rId38" Target="slides/slide16.xml" Type="http://schemas.openxmlformats.org/officeDocument/2006/relationships/slide"/><Relationship Id="rId39" Target="slides/slide17.xml" Type="http://schemas.openxmlformats.org/officeDocument/2006/relationships/slide"/><Relationship Id="rId4" Target="theme/theme1.xml" Type="http://schemas.openxmlformats.org/officeDocument/2006/relationships/theme"/><Relationship Id="rId40" Target="slides/slide1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486596" y="6973305"/>
            <a:ext cx="8503684" cy="9649"/>
          </a:xfrm>
          <a:prstGeom prst="rect">
            <a:avLst/>
          </a:prstGeom>
          <a:solidFill>
            <a:srgbClr val="FBFD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4048125"/>
            <a:ext cx="15728409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50"/>
              </a:lnSpc>
              <a:spcBef>
                <a:spcPct val="0"/>
              </a:spcBef>
            </a:pPr>
            <a:r>
              <a:rPr lang="en-US" sz="7500">
                <a:solidFill>
                  <a:srgbClr val="FBFDFF"/>
                </a:solidFill>
                <a:latin typeface="Hatton"/>
              </a:rPr>
              <a:t>7327-Media Streaming with IBM Cloud Video Streaming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564676" y="6759358"/>
            <a:ext cx="8503684" cy="1824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97"/>
              </a:lnSpc>
            </a:pPr>
            <a:r>
              <a:rPr lang="en-US" sz="2228">
                <a:solidFill>
                  <a:srgbClr val="FBFDFF"/>
                </a:solidFill>
                <a:latin typeface="Assistant Semi-Bold"/>
              </a:rPr>
              <a:t>College code :7327</a:t>
            </a:r>
          </a:p>
          <a:p>
            <a:pPr>
              <a:lnSpc>
                <a:spcPts val="2897"/>
              </a:lnSpc>
            </a:pPr>
            <a:r>
              <a:rPr lang="en-US" sz="2228">
                <a:solidFill>
                  <a:srgbClr val="FBFDFF"/>
                </a:solidFill>
                <a:latin typeface="Assistant Semi-Bold"/>
              </a:rPr>
              <a:t>Team code :215348</a:t>
            </a:r>
          </a:p>
          <a:p>
            <a:pPr>
              <a:lnSpc>
                <a:spcPts val="2897"/>
              </a:lnSpc>
            </a:pPr>
          </a:p>
          <a:p>
            <a:pPr>
              <a:lnSpc>
                <a:spcPts val="2897"/>
              </a:lnSpc>
            </a:pPr>
            <a:r>
              <a:rPr lang="en-US" sz="2228">
                <a:solidFill>
                  <a:srgbClr val="FBFDFF"/>
                </a:solidFill>
                <a:latin typeface="Assistant Semi-Bold"/>
              </a:rPr>
              <a:t>Presented By</a:t>
            </a:r>
          </a:p>
          <a:p>
            <a:pPr algn="l" marL="0" indent="0" lvl="0">
              <a:lnSpc>
                <a:spcPts val="2897"/>
              </a:lnSpc>
              <a:spcBef>
                <a:spcPct val="0"/>
              </a:spcBef>
            </a:pPr>
            <a:r>
              <a:rPr lang="en-US" sz="2228">
                <a:solidFill>
                  <a:srgbClr val="FBFDFF"/>
                </a:solidFill>
                <a:latin typeface="Assistant Semi-Bold"/>
              </a:rPr>
              <a:t>       Akash M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757109" y="9036423"/>
            <a:ext cx="502191" cy="221877"/>
          </a:xfrm>
          <a:custGeom>
            <a:avLst/>
            <a:gdLst/>
            <a:ahLst/>
            <a:cxnLst/>
            <a:rect r="r" b="b" t="t" l="l"/>
            <a:pathLst>
              <a:path h="221877" w="502191">
                <a:moveTo>
                  <a:pt x="0" y="0"/>
                </a:moveTo>
                <a:lnTo>
                  <a:pt x="502191" y="0"/>
                </a:lnTo>
                <a:lnTo>
                  <a:pt x="502191" y="221877"/>
                </a:lnTo>
                <a:lnTo>
                  <a:pt x="0" y="22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2328" y="1545838"/>
            <a:ext cx="8231672" cy="7195324"/>
          </a:xfrm>
          <a:custGeom>
            <a:avLst/>
            <a:gdLst/>
            <a:ahLst/>
            <a:cxnLst/>
            <a:rect r="r" b="b" t="t" l="l"/>
            <a:pathLst>
              <a:path h="7195324" w="8231672">
                <a:moveTo>
                  <a:pt x="0" y="0"/>
                </a:moveTo>
                <a:lnTo>
                  <a:pt x="8231672" y="0"/>
                </a:lnTo>
                <a:lnTo>
                  <a:pt x="8231672" y="7195324"/>
                </a:lnTo>
                <a:lnTo>
                  <a:pt x="0" y="7195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8751" t="-20663" r="-38751" b="-2219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314164" y="475863"/>
            <a:ext cx="9973836" cy="106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>
                <a:solidFill>
                  <a:srgbClr val="FBFDFF"/>
                </a:solidFill>
                <a:latin typeface="Hatton"/>
              </a:rPr>
              <a:t>Create Credentials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17155" y="1028700"/>
            <a:ext cx="13053689" cy="8227885"/>
          </a:xfrm>
          <a:custGeom>
            <a:avLst/>
            <a:gdLst/>
            <a:ahLst/>
            <a:cxnLst/>
            <a:rect r="r" b="b" t="t" l="l"/>
            <a:pathLst>
              <a:path h="8227885" w="13053689">
                <a:moveTo>
                  <a:pt x="0" y="0"/>
                </a:moveTo>
                <a:lnTo>
                  <a:pt x="13053690" y="0"/>
                </a:lnTo>
                <a:lnTo>
                  <a:pt x="13053690" y="8227885"/>
                </a:lnTo>
                <a:lnTo>
                  <a:pt x="0" y="82278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89" t="0" r="-1918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41275" y="2059115"/>
            <a:ext cx="9898377" cy="6168770"/>
          </a:xfrm>
          <a:custGeom>
            <a:avLst/>
            <a:gdLst/>
            <a:ahLst/>
            <a:cxnLst/>
            <a:rect r="r" b="b" t="t" l="l"/>
            <a:pathLst>
              <a:path h="6168770" w="9898377">
                <a:moveTo>
                  <a:pt x="0" y="0"/>
                </a:moveTo>
                <a:lnTo>
                  <a:pt x="9898377" y="0"/>
                </a:lnTo>
                <a:lnTo>
                  <a:pt x="9898377" y="6168770"/>
                </a:lnTo>
                <a:lnTo>
                  <a:pt x="0" y="61687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714" t="0" r="-1877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66564" y="628263"/>
            <a:ext cx="9973836" cy="106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>
                <a:solidFill>
                  <a:srgbClr val="FBFDFF"/>
                </a:solidFill>
                <a:latin typeface="Hatton"/>
              </a:rPr>
              <a:t>Clone the project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91616" y="1501554"/>
            <a:ext cx="12137200" cy="7578256"/>
          </a:xfrm>
          <a:custGeom>
            <a:avLst/>
            <a:gdLst/>
            <a:ahLst/>
            <a:cxnLst/>
            <a:rect r="r" b="b" t="t" l="l"/>
            <a:pathLst>
              <a:path h="7578256" w="12137200">
                <a:moveTo>
                  <a:pt x="0" y="0"/>
                </a:moveTo>
                <a:lnTo>
                  <a:pt x="12137200" y="0"/>
                </a:lnTo>
                <a:lnTo>
                  <a:pt x="12137200" y="7578256"/>
                </a:lnTo>
                <a:lnTo>
                  <a:pt x="0" y="75782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247" t="0" r="-20504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29762" y="2059115"/>
            <a:ext cx="10232914" cy="6168770"/>
          </a:xfrm>
          <a:custGeom>
            <a:avLst/>
            <a:gdLst/>
            <a:ahLst/>
            <a:cxnLst/>
            <a:rect r="r" b="b" t="t" l="l"/>
            <a:pathLst>
              <a:path h="6168770" w="10232914">
                <a:moveTo>
                  <a:pt x="0" y="0"/>
                </a:moveTo>
                <a:lnTo>
                  <a:pt x="10232914" y="0"/>
                </a:lnTo>
                <a:lnTo>
                  <a:pt x="10232914" y="6168770"/>
                </a:lnTo>
                <a:lnTo>
                  <a:pt x="0" y="61687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980" t="0" r="-1598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314164" y="488950"/>
            <a:ext cx="9973836" cy="106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>
                <a:solidFill>
                  <a:srgbClr val="FBFDFF"/>
                </a:solidFill>
                <a:latin typeface="Hatton"/>
              </a:rPr>
              <a:t>Run the project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07915" y="1028700"/>
            <a:ext cx="9007815" cy="7761393"/>
          </a:xfrm>
          <a:custGeom>
            <a:avLst/>
            <a:gdLst/>
            <a:ahLst/>
            <a:cxnLst/>
            <a:rect r="r" b="b" t="t" l="l"/>
            <a:pathLst>
              <a:path h="7761393" w="9007815">
                <a:moveTo>
                  <a:pt x="0" y="0"/>
                </a:moveTo>
                <a:lnTo>
                  <a:pt x="9007815" y="0"/>
                </a:lnTo>
                <a:lnTo>
                  <a:pt x="9007815" y="7761393"/>
                </a:lnTo>
                <a:lnTo>
                  <a:pt x="0" y="7761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2041" t="-29641" r="-42300" b="-24083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88448" y="1375152"/>
            <a:ext cx="12798461" cy="7659728"/>
          </a:xfrm>
          <a:custGeom>
            <a:avLst/>
            <a:gdLst/>
            <a:ahLst/>
            <a:cxnLst/>
            <a:rect r="r" b="b" t="t" l="l"/>
            <a:pathLst>
              <a:path h="7659728" w="12798461">
                <a:moveTo>
                  <a:pt x="0" y="0"/>
                </a:moveTo>
                <a:lnTo>
                  <a:pt x="12798461" y="0"/>
                </a:lnTo>
                <a:lnTo>
                  <a:pt x="12798461" y="7659727"/>
                </a:lnTo>
                <a:lnTo>
                  <a:pt x="0" y="76597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949" t="0" r="-16047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66933" y="2059115"/>
            <a:ext cx="9898378" cy="6168770"/>
          </a:xfrm>
          <a:custGeom>
            <a:avLst/>
            <a:gdLst/>
            <a:ahLst/>
            <a:cxnLst/>
            <a:rect r="r" b="b" t="t" l="l"/>
            <a:pathLst>
              <a:path h="6168770" w="9898378">
                <a:moveTo>
                  <a:pt x="0" y="0"/>
                </a:moveTo>
                <a:lnTo>
                  <a:pt x="9898378" y="0"/>
                </a:lnTo>
                <a:lnTo>
                  <a:pt x="9898378" y="6168770"/>
                </a:lnTo>
                <a:lnTo>
                  <a:pt x="0" y="61687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963" t="0" r="-19527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57082" y="4613275"/>
            <a:ext cx="9973836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49"/>
              </a:lnSpc>
            </a:pPr>
            <a:r>
              <a:rPr lang="en-US" sz="11499">
                <a:solidFill>
                  <a:srgbClr val="FBFDFF"/>
                </a:solidFill>
                <a:latin typeface="Hatton"/>
              </a:rPr>
              <a:t> THANKYOU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797319" y="1214471"/>
            <a:ext cx="8229600" cy="822960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2"/>
              <a:stretch>
                <a:fillRect l="-132113" t="-10374" r="-44055" b="-13876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757109" y="9036423"/>
            <a:ext cx="502191" cy="221877"/>
          </a:xfrm>
          <a:custGeom>
            <a:avLst/>
            <a:gdLst/>
            <a:ahLst/>
            <a:cxnLst/>
            <a:rect r="r" b="b" t="t" l="l"/>
            <a:pathLst>
              <a:path h="221877" w="502191">
                <a:moveTo>
                  <a:pt x="0" y="0"/>
                </a:moveTo>
                <a:lnTo>
                  <a:pt x="502191" y="0"/>
                </a:lnTo>
                <a:lnTo>
                  <a:pt x="502191" y="221877"/>
                </a:lnTo>
                <a:lnTo>
                  <a:pt x="0" y="221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641809" y="2440791"/>
            <a:ext cx="8115300" cy="106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>
                <a:solidFill>
                  <a:srgbClr val="FBFDFF"/>
                </a:solidFill>
                <a:latin typeface="Hatton"/>
              </a:rPr>
              <a:t>Streaming step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37902" y="5166303"/>
            <a:ext cx="8115300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99"/>
              </a:lnSpc>
            </a:pPr>
            <a:r>
              <a:rPr lang="en-US" sz="5199">
                <a:solidFill>
                  <a:srgbClr val="FBFDFF"/>
                </a:solidFill>
                <a:latin typeface="Assistant"/>
              </a:rPr>
              <a:t>Step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70487" y="5977833"/>
            <a:ext cx="811530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3999">
                <a:solidFill>
                  <a:srgbClr val="FBFDFF"/>
                </a:solidFill>
                <a:latin typeface="Assistant"/>
              </a:rPr>
              <a:t>Create a Topic in IBM Cloud web page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7109" y="9036423"/>
            <a:ext cx="502191" cy="221877"/>
          </a:xfrm>
          <a:custGeom>
            <a:avLst/>
            <a:gdLst/>
            <a:ahLst/>
            <a:cxnLst/>
            <a:rect r="r" b="b" t="t" l="l"/>
            <a:pathLst>
              <a:path h="221877" w="502191">
                <a:moveTo>
                  <a:pt x="0" y="0"/>
                </a:moveTo>
                <a:lnTo>
                  <a:pt x="502191" y="0"/>
                </a:lnTo>
                <a:lnTo>
                  <a:pt x="502191" y="221877"/>
                </a:lnTo>
                <a:lnTo>
                  <a:pt x="0" y="22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2322" y="2493420"/>
            <a:ext cx="15243356" cy="6764880"/>
          </a:xfrm>
          <a:custGeom>
            <a:avLst/>
            <a:gdLst/>
            <a:ahLst/>
            <a:cxnLst/>
            <a:rect r="r" b="b" t="t" l="l"/>
            <a:pathLst>
              <a:path h="6764880" w="15243356">
                <a:moveTo>
                  <a:pt x="0" y="0"/>
                </a:moveTo>
                <a:lnTo>
                  <a:pt x="15243356" y="0"/>
                </a:lnTo>
                <a:lnTo>
                  <a:pt x="15243356" y="6764880"/>
                </a:lnTo>
                <a:lnTo>
                  <a:pt x="0" y="67648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375" t="-19498" r="-19375" b="-2119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57082" y="1019175"/>
            <a:ext cx="9973836" cy="106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>
                <a:solidFill>
                  <a:srgbClr val="FBFDFF"/>
                </a:solidFill>
                <a:latin typeface="Hatton"/>
              </a:rPr>
              <a:t>Sample video in Java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797319" y="1214471"/>
            <a:ext cx="8229600" cy="822960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2"/>
              <a:stretch>
                <a:fillRect l="-160726" t="-26223" r="-65846" b="-20705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757109" y="9036423"/>
            <a:ext cx="502191" cy="221877"/>
          </a:xfrm>
          <a:custGeom>
            <a:avLst/>
            <a:gdLst/>
            <a:ahLst/>
            <a:cxnLst/>
            <a:rect r="r" b="b" t="t" l="l"/>
            <a:pathLst>
              <a:path h="221877" w="502191">
                <a:moveTo>
                  <a:pt x="0" y="0"/>
                </a:moveTo>
                <a:lnTo>
                  <a:pt x="502191" y="0"/>
                </a:lnTo>
                <a:lnTo>
                  <a:pt x="502191" y="221877"/>
                </a:lnTo>
                <a:lnTo>
                  <a:pt x="0" y="221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641809" y="2440791"/>
            <a:ext cx="8115300" cy="106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>
                <a:solidFill>
                  <a:srgbClr val="FBFDFF"/>
                </a:solidFill>
                <a:latin typeface="Hatton"/>
              </a:rPr>
              <a:t>Streaming step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41159" y="5133975"/>
            <a:ext cx="11330569" cy="106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>
                <a:solidFill>
                  <a:srgbClr val="FBFDFF"/>
                </a:solidFill>
                <a:latin typeface="Hatton"/>
              </a:rPr>
              <a:t>Login to cloud/IBM.in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7109" y="9036423"/>
            <a:ext cx="502191" cy="221877"/>
          </a:xfrm>
          <a:custGeom>
            <a:avLst/>
            <a:gdLst/>
            <a:ahLst/>
            <a:cxnLst/>
            <a:rect r="r" b="b" t="t" l="l"/>
            <a:pathLst>
              <a:path h="221877" w="502191">
                <a:moveTo>
                  <a:pt x="0" y="0"/>
                </a:moveTo>
                <a:lnTo>
                  <a:pt x="502191" y="0"/>
                </a:lnTo>
                <a:lnTo>
                  <a:pt x="502191" y="221877"/>
                </a:lnTo>
                <a:lnTo>
                  <a:pt x="0" y="22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32877" y="789835"/>
            <a:ext cx="13658417" cy="8357526"/>
          </a:xfrm>
          <a:custGeom>
            <a:avLst/>
            <a:gdLst/>
            <a:ahLst/>
            <a:cxnLst/>
            <a:rect r="r" b="b" t="t" l="l"/>
            <a:pathLst>
              <a:path h="8357526" w="13658417">
                <a:moveTo>
                  <a:pt x="0" y="0"/>
                </a:moveTo>
                <a:lnTo>
                  <a:pt x="13658417" y="0"/>
                </a:lnTo>
                <a:lnTo>
                  <a:pt x="13658417" y="8357526"/>
                </a:lnTo>
                <a:lnTo>
                  <a:pt x="0" y="83575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066" t="0" r="-1791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7109" y="9036423"/>
            <a:ext cx="502191" cy="221877"/>
          </a:xfrm>
          <a:custGeom>
            <a:avLst/>
            <a:gdLst/>
            <a:ahLst/>
            <a:cxnLst/>
            <a:rect r="r" b="b" t="t" l="l"/>
            <a:pathLst>
              <a:path h="221877" w="502191">
                <a:moveTo>
                  <a:pt x="0" y="0"/>
                </a:moveTo>
                <a:lnTo>
                  <a:pt x="502191" y="0"/>
                </a:lnTo>
                <a:lnTo>
                  <a:pt x="502191" y="221877"/>
                </a:lnTo>
                <a:lnTo>
                  <a:pt x="0" y="22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43821" y="1028700"/>
            <a:ext cx="13166016" cy="7601448"/>
          </a:xfrm>
          <a:custGeom>
            <a:avLst/>
            <a:gdLst/>
            <a:ahLst/>
            <a:cxnLst/>
            <a:rect r="r" b="b" t="t" l="l"/>
            <a:pathLst>
              <a:path h="7601448" w="13166016">
                <a:moveTo>
                  <a:pt x="0" y="0"/>
                </a:moveTo>
                <a:lnTo>
                  <a:pt x="13166016" y="0"/>
                </a:lnTo>
                <a:lnTo>
                  <a:pt x="13166016" y="7601448"/>
                </a:lnTo>
                <a:lnTo>
                  <a:pt x="0" y="76014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563" t="-8145" r="-19187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7109" y="9036423"/>
            <a:ext cx="502191" cy="221877"/>
          </a:xfrm>
          <a:custGeom>
            <a:avLst/>
            <a:gdLst/>
            <a:ahLst/>
            <a:cxnLst/>
            <a:rect r="r" b="b" t="t" l="l"/>
            <a:pathLst>
              <a:path h="221877" w="502191">
                <a:moveTo>
                  <a:pt x="0" y="0"/>
                </a:moveTo>
                <a:lnTo>
                  <a:pt x="502191" y="0"/>
                </a:lnTo>
                <a:lnTo>
                  <a:pt x="502191" y="221877"/>
                </a:lnTo>
                <a:lnTo>
                  <a:pt x="0" y="22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96885" y="872569"/>
            <a:ext cx="13075082" cy="8163853"/>
          </a:xfrm>
          <a:custGeom>
            <a:avLst/>
            <a:gdLst/>
            <a:ahLst/>
            <a:cxnLst/>
            <a:rect r="r" b="b" t="t" l="l"/>
            <a:pathLst>
              <a:path h="8163853" w="13075082">
                <a:moveTo>
                  <a:pt x="0" y="0"/>
                </a:moveTo>
                <a:lnTo>
                  <a:pt x="13075082" y="0"/>
                </a:lnTo>
                <a:lnTo>
                  <a:pt x="13075082" y="8163854"/>
                </a:lnTo>
                <a:lnTo>
                  <a:pt x="0" y="81638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692" t="0" r="-18059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7109" y="9036423"/>
            <a:ext cx="502191" cy="221877"/>
          </a:xfrm>
          <a:custGeom>
            <a:avLst/>
            <a:gdLst/>
            <a:ahLst/>
            <a:cxnLst/>
            <a:rect r="r" b="b" t="t" l="l"/>
            <a:pathLst>
              <a:path h="221877" w="502191">
                <a:moveTo>
                  <a:pt x="0" y="0"/>
                </a:moveTo>
                <a:lnTo>
                  <a:pt x="502191" y="0"/>
                </a:lnTo>
                <a:lnTo>
                  <a:pt x="502191" y="221877"/>
                </a:lnTo>
                <a:lnTo>
                  <a:pt x="0" y="22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45209" y="638486"/>
            <a:ext cx="13597581" cy="8619814"/>
          </a:xfrm>
          <a:custGeom>
            <a:avLst/>
            <a:gdLst/>
            <a:ahLst/>
            <a:cxnLst/>
            <a:rect r="r" b="b" t="t" l="l"/>
            <a:pathLst>
              <a:path h="8619814" w="13597581">
                <a:moveTo>
                  <a:pt x="0" y="0"/>
                </a:moveTo>
                <a:lnTo>
                  <a:pt x="13597582" y="0"/>
                </a:lnTo>
                <a:lnTo>
                  <a:pt x="13597582" y="8619814"/>
                </a:lnTo>
                <a:lnTo>
                  <a:pt x="0" y="86198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244" t="0" r="-20626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58648" y="800900"/>
            <a:ext cx="13570703" cy="8457400"/>
          </a:xfrm>
          <a:custGeom>
            <a:avLst/>
            <a:gdLst/>
            <a:ahLst/>
            <a:cxnLst/>
            <a:rect r="r" b="b" t="t" l="l"/>
            <a:pathLst>
              <a:path h="8457400" w="13570703">
                <a:moveTo>
                  <a:pt x="0" y="0"/>
                </a:moveTo>
                <a:lnTo>
                  <a:pt x="13570704" y="0"/>
                </a:lnTo>
                <a:lnTo>
                  <a:pt x="13570704" y="8457400"/>
                </a:lnTo>
                <a:lnTo>
                  <a:pt x="0" y="84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527" t="0" r="-18963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DAFyX38KOnM</dc:identifier>
  <dcterms:modified xsi:type="dcterms:W3CDTF">2011-08-01T06:04:30Z</dcterms:modified>
  <cp:revision>1</cp:revision>
  <dc:title>Media Streaming with IBM Cloud Video Streaming</dc:title>
</cp:coreProperties>
</file>