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cylinder"/>
        <c:axId val="117319936"/>
        <c:axId val="117334016"/>
        <c:axId val="0"/>
      </c:bar3DChart>
      <c:catAx>
        <c:axId val="117319936"/>
        <c:scaling>
          <c:orientation val="minMax"/>
        </c:scaling>
        <c:axPos val="b"/>
        <c:tickLblPos val="nextTo"/>
        <c:crossAx val="117334016"/>
        <c:crosses val="autoZero"/>
        <c:auto val="1"/>
        <c:lblAlgn val="ctr"/>
        <c:lblOffset val="100"/>
      </c:catAx>
      <c:valAx>
        <c:axId val="117334016"/>
        <c:scaling>
          <c:orientation val="minMax"/>
        </c:scaling>
        <c:axPos val="l"/>
        <c:majorGridlines/>
        <c:numFmt formatCode="General" sourceLinked="1"/>
        <c:tickLblPos val="nextTo"/>
        <c:crossAx val="11731993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D4E1-F74C-45C5-9FD4-CDE5E1134559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2757D-7B7F-424F-B7F3-BCBF90A6F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BC1-CDB2-400E-9F8D-33A47F935FE6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1B4-FB76-46B4-9785-5D25B0DF06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BC1-CDB2-400E-9F8D-33A47F935FE6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1B4-FB76-46B4-9785-5D25B0DF06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BC1-CDB2-400E-9F8D-33A47F935FE6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1B4-FB76-46B4-9785-5D25B0DF06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BC1-CDB2-400E-9F8D-33A47F935FE6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1B4-FB76-46B4-9785-5D25B0DF06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BC1-CDB2-400E-9F8D-33A47F935FE6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1B4-FB76-46B4-9785-5D25B0DF06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BC1-CDB2-400E-9F8D-33A47F935FE6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1B4-FB76-46B4-9785-5D25B0DF06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BC1-CDB2-400E-9F8D-33A47F935FE6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1B4-FB76-46B4-9785-5D25B0DF06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BC1-CDB2-400E-9F8D-33A47F935FE6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1B4-FB76-46B4-9785-5D25B0DF06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BC1-CDB2-400E-9F8D-33A47F935FE6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1B4-FB76-46B4-9785-5D25B0DF06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BC1-CDB2-400E-9F8D-33A47F935FE6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1B4-FB76-46B4-9785-5D25B0DF06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BC1-CDB2-400E-9F8D-33A47F935FE6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1B4-FB76-46B4-9785-5D25B0DF06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56BC1-CDB2-400E-9F8D-33A47F935FE6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F71B4-FB76-46B4-9785-5D25B0DF06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file:///C:\Users\AKASH-PC\Documents\kali%20in%20docker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 rot="10800000">
            <a:off x="971600" y="188640"/>
            <a:ext cx="5616624" cy="2232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</p:txBody>
      </p:sp>
      <p:sp>
        <p:nvSpPr>
          <p:cNvPr id="10" name="Right Arrow 9"/>
          <p:cNvSpPr/>
          <p:nvPr/>
        </p:nvSpPr>
        <p:spPr>
          <a:xfrm>
            <a:off x="2123728" y="188640"/>
            <a:ext cx="5616624" cy="2232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640" y="737320"/>
            <a:ext cx="6048672" cy="1143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numCol="1" anchor="ctr">
            <a:normAutofit/>
            <a:scene3d>
              <a:camera prst="orthographicFront">
                <a:rot lat="0" lon="0" rev="0"/>
              </a:camera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IN" u="sng" dirty="0" smtClean="0"/>
              <a:t>&lt;</a:t>
            </a:r>
            <a:r>
              <a:rPr lang="en-IN" sz="6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itchFamily="66" charset="0"/>
              </a:rPr>
              <a:t>Hello</a:t>
            </a:r>
            <a:r>
              <a:rPr lang="en-IN" u="sng" dirty="0" smtClean="0"/>
              <a:t> </a:t>
            </a:r>
            <a:r>
              <a:rPr lang="en-IN" sz="4800" i="1" u="sng" strike="sngStrike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</a:t>
            </a:r>
            <a:r>
              <a:rPr lang="en-IN" u="sng" dirty="0" smtClean="0"/>
              <a:t>!&gt;</a:t>
            </a:r>
            <a:endParaRPr lang="en-US" u="sng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516216" y="2564904"/>
          <a:ext cx="2423590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2359"/>
                <a:gridCol w="242359"/>
                <a:gridCol w="242359"/>
                <a:gridCol w="242359"/>
                <a:gridCol w="242359"/>
                <a:gridCol w="242359"/>
                <a:gridCol w="242359"/>
                <a:gridCol w="242359"/>
                <a:gridCol w="242359"/>
                <a:gridCol w="242359"/>
              </a:tblGrid>
              <a:tr h="32583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5835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5835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5835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5835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5835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5835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5835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14" descr="img.jpg"/>
          <p:cNvPicPr>
            <a:picLocks noChangeAspect="1"/>
          </p:cNvPicPr>
          <p:nvPr/>
        </p:nvPicPr>
        <p:blipFill>
          <a:blip r:embed="rId2" cstate="print"/>
          <a:srcRect t="1870" r="1799"/>
          <a:stretch>
            <a:fillRect/>
          </a:stretch>
        </p:blipFill>
        <p:spPr>
          <a:xfrm>
            <a:off x="0" y="3068960"/>
            <a:ext cx="2843808" cy="3789040"/>
          </a:xfrm>
          <a:prstGeom prst="pentagon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graphicFrame>
        <p:nvGraphicFramePr>
          <p:cNvPr id="16" name="Chart 15"/>
          <p:cNvGraphicFramePr/>
          <p:nvPr/>
        </p:nvGraphicFramePr>
        <p:xfrm>
          <a:off x="2555776" y="3068960"/>
          <a:ext cx="3744416" cy="3184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555776" y="2492896"/>
            <a:ext cx="74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hlinkClick r:id="rId4" action="ppaction://hlinkfile"/>
                <a:hlinkMouseOver r:id="rId4" action="ppaction://hlinkfile"/>
              </a:rPr>
              <a:t>Akash</a:t>
            </a:r>
            <a:endParaRPr lang="en-US" dirty="0"/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&lt;Hello world!&gt;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&lt;Hello world!&gt;</dc:title>
  <dc:creator>AKASH-PC</dc:creator>
  <cp:lastModifiedBy>AKASH-PC</cp:lastModifiedBy>
  <cp:revision>5</cp:revision>
  <dcterms:created xsi:type="dcterms:W3CDTF">2022-02-22T11:56:47Z</dcterms:created>
  <dcterms:modified xsi:type="dcterms:W3CDTF">2022-03-05T17:39:46Z</dcterms:modified>
</cp:coreProperties>
</file>