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8AB-0A20-4978-8A1A-FDDB0901B8A3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3180-8A21-42E3-8FFB-71353EF2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8AB-0A20-4978-8A1A-FDDB0901B8A3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3180-8A21-42E3-8FFB-71353EF2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8AB-0A20-4978-8A1A-FDDB0901B8A3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3180-8A21-42E3-8FFB-71353EF2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8AB-0A20-4978-8A1A-FDDB0901B8A3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3180-8A21-42E3-8FFB-71353EF2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8AB-0A20-4978-8A1A-FDDB0901B8A3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3180-8A21-42E3-8FFB-71353EF2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8AB-0A20-4978-8A1A-FDDB0901B8A3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3180-8A21-42E3-8FFB-71353EF2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8AB-0A20-4978-8A1A-FDDB0901B8A3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3180-8A21-42E3-8FFB-71353EF2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8AB-0A20-4978-8A1A-FDDB0901B8A3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3180-8A21-42E3-8FFB-71353EF2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8AB-0A20-4978-8A1A-FDDB0901B8A3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3180-8A21-42E3-8FFB-71353EF2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8AB-0A20-4978-8A1A-FDDB0901B8A3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3180-8A21-42E3-8FFB-71353EF2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8AB-0A20-4978-8A1A-FDDB0901B8A3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3180-8A21-42E3-8FFB-71353EF2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8AB-0A20-4978-8A1A-FDDB0901B8A3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3180-8A21-42E3-8FFB-71353EF2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IN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INDIAN  POLLUTION</a:t>
            </a:r>
            <a:endParaRPr lang="en-US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IN" sz="2800" dirty="0" smtClean="0"/>
              <a:t>FIRST LINE</a:t>
            </a:r>
          </a:p>
          <a:p>
            <a:r>
              <a:rPr lang="en-IN" sz="2800" dirty="0" smtClean="0"/>
              <a:t>SECOND LINE</a:t>
            </a:r>
          </a:p>
          <a:p>
            <a:r>
              <a:rPr lang="en-IN" sz="2800" dirty="0" smtClean="0"/>
              <a:t>THIRD LINE</a:t>
            </a:r>
          </a:p>
          <a:p>
            <a:r>
              <a:rPr lang="en-IN" sz="2800" dirty="0" smtClean="0"/>
              <a:t>FOURTH LINE</a:t>
            </a:r>
          </a:p>
          <a:p>
            <a:r>
              <a:rPr lang="en-IN" sz="2800" dirty="0" smtClean="0"/>
              <a:t>FIFTH LINE</a:t>
            </a:r>
          </a:p>
          <a:p>
            <a:endParaRPr lang="en-US" dirty="0"/>
          </a:p>
        </p:txBody>
      </p:sp>
      <p:pic>
        <p:nvPicPr>
          <p:cNvPr id="6" name="Picture 5" descr="cf54bee97213a3baf78139100074c9e8b196b15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1340768"/>
            <a:ext cx="2808313" cy="2571750"/>
          </a:xfrm>
          <a:prstGeom prst="rect">
            <a:avLst/>
          </a:prstGeom>
        </p:spPr>
      </p:pic>
    </p:spTree>
  </p:cSld>
  <p:clrMapOvr>
    <a:masterClrMapping/>
  </p:clrMapOvr>
  <p:transition advTm="1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INDIAN  POLLUTION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POLLUTION</dc:title>
  <dc:creator>AKASH-PC</dc:creator>
  <cp:lastModifiedBy>AKASH-PC</cp:lastModifiedBy>
  <cp:revision>5</cp:revision>
  <dcterms:created xsi:type="dcterms:W3CDTF">2022-03-05T17:02:11Z</dcterms:created>
  <dcterms:modified xsi:type="dcterms:W3CDTF">2022-03-05T17:42:35Z</dcterms:modified>
</cp:coreProperties>
</file>