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868" autoAdjust="0"/>
    <p:restoredTop sz="94660"/>
  </p:normalViewPr>
  <p:slideViewPr>
    <p:cSldViewPr snapToGrid="0">
      <p:cViewPr>
        <p:scale>
          <a:sx n="60" d="100"/>
          <a:sy n="60" d="100"/>
        </p:scale>
        <p:origin x="60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C757-4D81-49E8-BD53-2BE44B045B72}" type="datetimeFigureOut">
              <a:rPr lang="en-IN" smtClean="0"/>
              <a:t>20-09-2022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FE77-0320-412F-A166-0073BF54252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99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C757-4D81-49E8-BD53-2BE44B045B72}" type="datetimeFigureOut">
              <a:rPr lang="en-IN" smtClean="0"/>
              <a:t>20-09-2022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FE77-0320-412F-A166-0073BF54252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979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C757-4D81-49E8-BD53-2BE44B045B72}" type="datetimeFigureOut">
              <a:rPr lang="en-IN" smtClean="0"/>
              <a:t>20-09-2022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FE77-0320-412F-A166-0073BF54252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45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C757-4D81-49E8-BD53-2BE44B045B72}" type="datetimeFigureOut">
              <a:rPr lang="en-IN" smtClean="0"/>
              <a:t>20-09-2022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FE77-0320-412F-A166-0073BF54252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00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C757-4D81-49E8-BD53-2BE44B045B72}" type="datetimeFigureOut">
              <a:rPr lang="en-IN" smtClean="0"/>
              <a:t>20-09-2022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FE77-0320-412F-A166-0073BF54252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20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C757-4D81-49E8-BD53-2BE44B045B72}" type="datetimeFigureOut">
              <a:rPr lang="en-IN" smtClean="0"/>
              <a:t>20-09-2022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FE77-0320-412F-A166-0073BF54252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71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C757-4D81-49E8-BD53-2BE44B045B72}" type="datetimeFigureOut">
              <a:rPr lang="en-IN" smtClean="0"/>
              <a:t>20-09-2022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FE77-0320-412F-A166-0073BF54252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49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C757-4D81-49E8-BD53-2BE44B045B72}" type="datetimeFigureOut">
              <a:rPr lang="en-IN" smtClean="0"/>
              <a:t>20-09-2022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FE77-0320-412F-A166-0073BF54252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58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C757-4D81-49E8-BD53-2BE44B045B72}" type="datetimeFigureOut">
              <a:rPr lang="en-IN" smtClean="0"/>
              <a:t>20-09-2022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FE77-0320-412F-A166-0073BF54252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29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C757-4D81-49E8-BD53-2BE44B045B72}" type="datetimeFigureOut">
              <a:rPr lang="en-IN" smtClean="0"/>
              <a:t>20-09-2022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FE77-0320-412F-A166-0073BF54252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46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C757-4D81-49E8-BD53-2BE44B045B72}" type="datetimeFigureOut">
              <a:rPr lang="en-IN" smtClean="0"/>
              <a:t>20-09-2022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FE77-0320-412F-A166-0073BF54252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4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1C757-4D81-49E8-BD53-2BE44B045B72}" type="datetimeFigureOut">
              <a:rPr lang="en-IN" smtClean="0"/>
              <a:t>20-09-2022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CFE77-0320-412F-A166-0073BF54252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20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09666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CSB	</a:t>
            </a:r>
            <a:r>
              <a:rPr lang="en-US" sz="1800" dirty="0" smtClean="0">
                <a:solidFill>
                  <a:schemeClr val="bg1"/>
                </a:solidFill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           	     djfhfg lash  fhkas  dflah  aksdjfbh  asdjkgf</a:t>
            </a:r>
            <a:endParaRPr lang="en-IN" sz="1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5290476"/>
            <a:ext cx="12192000" cy="158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0328222" y="74951"/>
            <a:ext cx="959370" cy="369332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Bahnschrift Light SemiCondensed" panose="020B0502040204020203" pitchFamily="34" charset="0"/>
              </a:rPr>
              <a:t>sdigxdfh</a:t>
            </a:r>
            <a:endParaRPr lang="en-IN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1702396" y="134911"/>
            <a:ext cx="181311" cy="291504"/>
            <a:chOff x="11702396" y="134911"/>
            <a:chExt cx="181311" cy="291504"/>
          </a:xfrm>
        </p:grpSpPr>
        <p:sp>
          <p:nvSpPr>
            <p:cNvPr id="30" name="Flowchart: Alternate Process 29"/>
            <p:cNvSpPr/>
            <p:nvPr/>
          </p:nvSpPr>
          <p:spPr>
            <a:xfrm rot="2460000">
              <a:off x="11702396" y="230163"/>
              <a:ext cx="36000" cy="196252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11709864" y="134911"/>
              <a:ext cx="173843" cy="19625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181" b="24301"/>
          <a:stretch/>
        </p:blipFill>
        <p:spPr>
          <a:xfrm>
            <a:off x="0" y="513347"/>
            <a:ext cx="12192000" cy="478054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312000" y="1980000"/>
            <a:ext cx="561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Chai Sutta Bar</a:t>
            </a:r>
            <a:endParaRPr lang="en-IN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05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36BE62F-27F3-435B-A7C1-040D80CF593A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Bahnschrift</vt:lpstr>
      <vt:lpstr>Bahnschrift Light</vt:lpstr>
      <vt:lpstr>Bahnschrift Light SemiCondensed</vt:lpstr>
      <vt:lpstr>Calibri</vt:lpstr>
      <vt:lpstr>Calibri Light</vt:lpstr>
      <vt:lpstr>Office Theme</vt:lpstr>
      <vt:lpstr>CSB                       djfhfg lash  fhkas  dflah  aksdjfbh  asdjkgf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 Sutta Bar      djfh  lash  fhkas  dflah  aksdjfbh  asdjkgf  sdigxdfh</dc:title>
  <dc:creator>Akash koiri</dc:creator>
  <cp:lastModifiedBy>Akash koiri</cp:lastModifiedBy>
  <cp:revision>11</cp:revision>
  <dcterms:created xsi:type="dcterms:W3CDTF">2022-09-20T13:22:48Z</dcterms:created>
  <dcterms:modified xsi:type="dcterms:W3CDTF">2022-09-20T15:08:09Z</dcterms:modified>
</cp:coreProperties>
</file>