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26"/>
  </p:notesMasterIdLst>
  <p:sldIdLst>
    <p:sldId id="278" r:id="rId2"/>
    <p:sldId id="279" r:id="rId3"/>
    <p:sldId id="280" r:id="rId4"/>
    <p:sldId id="281" r:id="rId5"/>
    <p:sldId id="294" r:id="rId6"/>
    <p:sldId id="283" r:id="rId7"/>
    <p:sldId id="284" r:id="rId8"/>
    <p:sldId id="298" r:id="rId9"/>
    <p:sldId id="332" r:id="rId10"/>
    <p:sldId id="389" r:id="rId11"/>
    <p:sldId id="334" r:id="rId12"/>
    <p:sldId id="385" r:id="rId13"/>
    <p:sldId id="326" r:id="rId14"/>
    <p:sldId id="386" r:id="rId15"/>
    <p:sldId id="358" r:id="rId16"/>
    <p:sldId id="369" r:id="rId17"/>
    <p:sldId id="300" r:id="rId18"/>
    <p:sldId id="387" r:id="rId19"/>
    <p:sldId id="382" r:id="rId20"/>
    <p:sldId id="318" r:id="rId21"/>
    <p:sldId id="383" r:id="rId22"/>
    <p:sldId id="313" r:id="rId23"/>
    <p:sldId id="282" r:id="rId24"/>
    <p:sldId id="293"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202C8F"/>
    <a:srgbClr val="FDFBF6"/>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12/17/2022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02453D4B-E2EA-957D-9AA4-27F138C72A5C}"/>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3B3E954-588E-4BDB-8124-EFEB2590775E}"/>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4825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12/17/2022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2074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12/17/2022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55405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45728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1552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3422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7343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12/17/2022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575390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A3B32779-5D17-409D-92E8-AEC319ABDBD0}"/>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8C50C742-BC72-211F-8D30-12966948A826}"/>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CA4902A0-F6DA-21F8-6651-F89DFFFBFB8F}"/>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CC946D2-290E-62DC-D6A6-32B39A23607B}"/>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2B84696F-DD9F-7357-065A-16ABC59F2812}"/>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E86016D-CAF2-F60F-2F46-8C3B4F451F3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35095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12/17/2022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13607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Image 0" descr="preencoded.png">
            <a:extLst>
              <a:ext uri="{FF2B5EF4-FFF2-40B4-BE49-F238E27FC236}">
                <a16:creationId xmlns:a16="http://schemas.microsoft.com/office/drawing/2014/main" id="{DA8F4CFD-F5EC-D6A4-D426-C55B68A017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A85D71B3-EDE8-E9FD-4D8C-39028B8AE33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C4636F20-0B2D-A6D5-DD59-3ACFF842038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B3F20E18-8EC0-C67E-71E7-E204730CEA5F}"/>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6970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12/17/2022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reeform: Shape 5">
            <a:extLst>
              <a:ext uri="{FF2B5EF4-FFF2-40B4-BE49-F238E27FC236}">
                <a16:creationId xmlns:a16="http://schemas.microsoft.com/office/drawing/2014/main" id="{B3C3D703-3D6F-13A7-B27B-EBA56DCA0EC2}"/>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52025327-D5D2-6439-FC48-A47C46B7FA8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929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12/17/2022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A36D9E65-15A6-C642-6B45-1317EB62DFC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53073E5-7AF9-1BC4-E260-2C687ACAF3C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692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12/17/2022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3F1C81C5-4BDF-37A1-A4D0-82A41ECE09B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3327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16CA0-919D-4A49-9C8A-62FDFB3A5183}" type="datetimeFigureOut">
              <a:rPr lang="en-US" smtClean="0"/>
              <a:t>12/17/2022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reeform: Shape 8">
            <a:extLst>
              <a:ext uri="{FF2B5EF4-FFF2-40B4-BE49-F238E27FC236}">
                <a16:creationId xmlns:a16="http://schemas.microsoft.com/office/drawing/2014/main" id="{8D464C76-1AC5-2FF6-F015-4CEF92DE98C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9839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C4E9"/>
        </a:soli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298CD5-6C1E-4009-B41F-6DF62E31D3BE}" type="datetimeFigureOut">
              <a:rPr lang="en-US" smtClean="0"/>
              <a:pPr/>
              <a:t>12/17/2022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38516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035" name="Group 1034">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036" name="Rectangle 1035">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1" name="Straight Connector 1040">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6">
            <a:extLst>
              <a:ext uri="{FF2B5EF4-FFF2-40B4-BE49-F238E27FC236}">
                <a16:creationId xmlns:a16="http://schemas.microsoft.com/office/drawing/2014/main" id="{8A0F1F4A-0645-53F9-4341-904BF8503A05}"/>
              </a:ext>
            </a:extLst>
          </p:cNvPr>
          <p:cNvSpPr>
            <a:spLocks noGrp="1"/>
          </p:cNvSpPr>
          <p:nvPr>
            <p:ph type="title"/>
          </p:nvPr>
        </p:nvSpPr>
        <p:spPr>
          <a:xfrm>
            <a:off x="7218030" y="1213805"/>
            <a:ext cx="4346944" cy="719477"/>
          </a:xfrm>
        </p:spPr>
        <p:txBody>
          <a:bodyPr>
            <a:normAutofit/>
          </a:bodyPr>
          <a:lstStyle/>
          <a:p>
            <a:r>
              <a:rPr lang="en-IN" sz="2200" b="1" i="0" dirty="0">
                <a:effectLst/>
                <a:latin typeface="Arial Black" panose="020B0A04020102020204" pitchFamily="34" charset="0"/>
              </a:rPr>
              <a:t>SPam Detection Classifier project</a:t>
            </a:r>
            <a:endParaRPr lang="en-IN" sz="2200" dirty="0">
              <a:latin typeface="Arial Black" panose="020B0A04020102020204" pitchFamily="34" charset="0"/>
            </a:endParaRPr>
          </a:p>
        </p:txBody>
      </p:sp>
      <p:sp>
        <p:nvSpPr>
          <p:cNvPr id="2" name="Content Placeholder 1">
            <a:extLst>
              <a:ext uri="{FF2B5EF4-FFF2-40B4-BE49-F238E27FC236}">
                <a16:creationId xmlns:a16="http://schemas.microsoft.com/office/drawing/2014/main" id="{E41A95D4-EF79-67F7-4299-8D65667D1BFE}"/>
              </a:ext>
            </a:extLst>
          </p:cNvPr>
          <p:cNvSpPr>
            <a:spLocks noGrp="1"/>
          </p:cNvSpPr>
          <p:nvPr>
            <p:ph idx="1"/>
          </p:nvPr>
        </p:nvSpPr>
        <p:spPr>
          <a:xfrm>
            <a:off x="7218029" y="2929670"/>
            <a:ext cx="3520368" cy="666707"/>
          </a:xfrm>
        </p:spPr>
        <p:txBody>
          <a:bodyPr>
            <a:normAutofit/>
          </a:bodyPr>
          <a:lstStyle/>
          <a:p>
            <a:pPr marL="0" indent="0">
              <a:buNone/>
            </a:pPr>
            <a:r>
              <a:rPr lang="en-IN" dirty="0"/>
              <a:t>Submitted By Akash Kumar</a:t>
            </a:r>
          </a:p>
          <a:p>
            <a:pPr marL="0" indent="0">
              <a:buNone/>
            </a:pPr>
            <a:endParaRPr lang="en-IN" dirty="0"/>
          </a:p>
        </p:txBody>
      </p:sp>
      <p:pic>
        <p:nvPicPr>
          <p:cNvPr id="1043" name="Picture 1042">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5" name="Straight Connector 1044">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37BB0B5-95EA-D5B1-E416-C7517795DF36}"/>
              </a:ext>
            </a:extLst>
          </p:cNvPr>
          <p:cNvPicPr>
            <a:picLocks noChangeAspect="1"/>
          </p:cNvPicPr>
          <p:nvPr/>
        </p:nvPicPr>
        <p:blipFill>
          <a:blip r:embed="rId3"/>
          <a:stretch>
            <a:fillRect/>
          </a:stretch>
        </p:blipFill>
        <p:spPr>
          <a:xfrm>
            <a:off x="1675852" y="2181139"/>
            <a:ext cx="4007960" cy="1729187"/>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4E4BC0-AD69-0316-C011-D2311FC2E5AD}"/>
              </a:ext>
            </a:extLst>
          </p:cNvPr>
          <p:cNvSpPr>
            <a:spLocks noGrp="1"/>
          </p:cNvSpPr>
          <p:nvPr>
            <p:ph type="ftr" sz="quarter" idx="11"/>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B9F881EB-3D5C-713D-4AE8-8EF3B13322D3}"/>
              </a:ext>
            </a:extLst>
          </p:cNvPr>
          <p:cNvPicPr>
            <a:picLocks noChangeAspect="1"/>
          </p:cNvPicPr>
          <p:nvPr/>
        </p:nvPicPr>
        <p:blipFill>
          <a:blip r:embed="rId2"/>
          <a:stretch>
            <a:fillRect/>
          </a:stretch>
        </p:blipFill>
        <p:spPr>
          <a:xfrm>
            <a:off x="3026367" y="978673"/>
            <a:ext cx="5837426" cy="647756"/>
          </a:xfrm>
          <a:prstGeom prst="rect">
            <a:avLst/>
          </a:prstGeom>
        </p:spPr>
      </p:pic>
      <p:pic>
        <p:nvPicPr>
          <p:cNvPr id="9" name="Picture 8">
            <a:extLst>
              <a:ext uri="{FF2B5EF4-FFF2-40B4-BE49-F238E27FC236}">
                <a16:creationId xmlns:a16="http://schemas.microsoft.com/office/drawing/2014/main" id="{77ECDA31-DB2F-5C6A-E495-2AF714E8E88D}"/>
              </a:ext>
            </a:extLst>
          </p:cNvPr>
          <p:cNvPicPr>
            <a:picLocks noChangeAspect="1"/>
          </p:cNvPicPr>
          <p:nvPr/>
        </p:nvPicPr>
        <p:blipFill>
          <a:blip r:embed="rId3"/>
          <a:stretch>
            <a:fillRect/>
          </a:stretch>
        </p:blipFill>
        <p:spPr>
          <a:xfrm>
            <a:off x="3026367" y="1626429"/>
            <a:ext cx="5837426" cy="2940885"/>
          </a:xfrm>
          <a:prstGeom prst="rect">
            <a:avLst/>
          </a:prstGeom>
        </p:spPr>
      </p:pic>
      <p:pic>
        <p:nvPicPr>
          <p:cNvPr id="10" name="Picture 9">
            <a:extLst>
              <a:ext uri="{FF2B5EF4-FFF2-40B4-BE49-F238E27FC236}">
                <a16:creationId xmlns:a16="http://schemas.microsoft.com/office/drawing/2014/main" id="{07C713D9-38A9-786D-1F84-5E2479E58900}"/>
              </a:ext>
            </a:extLst>
          </p:cNvPr>
          <p:cNvPicPr>
            <a:picLocks noChangeAspect="1"/>
          </p:cNvPicPr>
          <p:nvPr/>
        </p:nvPicPr>
        <p:blipFill>
          <a:blip r:embed="rId4"/>
          <a:stretch>
            <a:fillRect/>
          </a:stretch>
        </p:blipFill>
        <p:spPr>
          <a:xfrm>
            <a:off x="1733934" y="5215070"/>
            <a:ext cx="8724132" cy="640135"/>
          </a:xfrm>
          <a:prstGeom prst="rect">
            <a:avLst/>
          </a:prstGeom>
        </p:spPr>
      </p:pic>
    </p:spTree>
    <p:extLst>
      <p:ext uri="{BB962C8B-B14F-4D97-AF65-F5344CB8AC3E}">
        <p14:creationId xmlns:p14="http://schemas.microsoft.com/office/powerpoint/2010/main" val="67195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56A47C-8D6A-54D5-B739-5D00E8AD7507}"/>
              </a:ext>
            </a:extLst>
          </p:cNvPr>
          <p:cNvPicPr>
            <a:picLocks noChangeAspect="1"/>
          </p:cNvPicPr>
          <p:nvPr/>
        </p:nvPicPr>
        <p:blipFill>
          <a:blip r:embed="rId2"/>
          <a:stretch>
            <a:fillRect/>
          </a:stretch>
        </p:blipFill>
        <p:spPr>
          <a:xfrm>
            <a:off x="3139184" y="517907"/>
            <a:ext cx="5913632" cy="5110535"/>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BBE561-1CBA-62E3-F4CF-D6B4AB290766}"/>
              </a:ext>
            </a:extLst>
          </p:cNvPr>
          <p:cNvPicPr>
            <a:picLocks noChangeAspect="1"/>
          </p:cNvPicPr>
          <p:nvPr/>
        </p:nvPicPr>
        <p:blipFill>
          <a:blip r:embed="rId2"/>
          <a:stretch>
            <a:fillRect/>
          </a:stretch>
        </p:blipFill>
        <p:spPr>
          <a:xfrm>
            <a:off x="2544772" y="1044558"/>
            <a:ext cx="7102455" cy="4015713"/>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442515" y="382958"/>
            <a:ext cx="4492931" cy="455241"/>
          </a:xfrm>
          <a:prstGeom prst="rect">
            <a:avLst/>
          </a:prstGeom>
        </p:spPr>
      </p:pic>
      <p:pic>
        <p:nvPicPr>
          <p:cNvPr id="3" name="Picture 2">
            <a:extLst>
              <a:ext uri="{FF2B5EF4-FFF2-40B4-BE49-F238E27FC236}">
                <a16:creationId xmlns:a16="http://schemas.microsoft.com/office/drawing/2014/main" id="{569A5953-0C70-5A4D-E476-A1EE14AFAAE0}"/>
              </a:ext>
            </a:extLst>
          </p:cNvPr>
          <p:cNvPicPr>
            <a:picLocks noChangeAspect="1"/>
          </p:cNvPicPr>
          <p:nvPr/>
        </p:nvPicPr>
        <p:blipFill>
          <a:blip r:embed="rId3"/>
          <a:stretch>
            <a:fillRect/>
          </a:stretch>
        </p:blipFill>
        <p:spPr>
          <a:xfrm>
            <a:off x="2652147" y="1245681"/>
            <a:ext cx="6073666" cy="4366638"/>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EEDAF-32F8-55F5-E6F7-19753C9646B6}"/>
              </a:ext>
            </a:extLst>
          </p:cNvPr>
          <p:cNvPicPr>
            <a:picLocks noChangeAspect="1"/>
          </p:cNvPicPr>
          <p:nvPr/>
        </p:nvPicPr>
        <p:blipFill>
          <a:blip r:embed="rId2"/>
          <a:stretch>
            <a:fillRect/>
          </a:stretch>
        </p:blipFill>
        <p:spPr>
          <a:xfrm>
            <a:off x="2276345" y="1594779"/>
            <a:ext cx="7651143" cy="2941710"/>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874557" y="396820"/>
            <a:ext cx="2442883" cy="543906"/>
          </a:xfrm>
          <a:prstGeom prst="rect">
            <a:avLst/>
          </a:prstGeom>
        </p:spPr>
      </p:pic>
      <p:pic>
        <p:nvPicPr>
          <p:cNvPr id="8" name="Picture 7">
            <a:extLst>
              <a:ext uri="{FF2B5EF4-FFF2-40B4-BE49-F238E27FC236}">
                <a16:creationId xmlns:a16="http://schemas.microsoft.com/office/drawing/2014/main" id="{5503116E-9D8A-5A2B-96E8-C05F6299F43F}"/>
              </a:ext>
            </a:extLst>
          </p:cNvPr>
          <p:cNvPicPr>
            <a:picLocks noChangeAspect="1"/>
          </p:cNvPicPr>
          <p:nvPr/>
        </p:nvPicPr>
        <p:blipFill>
          <a:blip r:embed="rId3"/>
          <a:stretch>
            <a:fillRect/>
          </a:stretch>
        </p:blipFill>
        <p:spPr>
          <a:xfrm>
            <a:off x="2204494" y="5409977"/>
            <a:ext cx="7783011" cy="295316"/>
          </a:xfrm>
          <a:prstGeom prst="rect">
            <a:avLst/>
          </a:prstGeom>
        </p:spPr>
      </p:pic>
      <p:pic>
        <p:nvPicPr>
          <p:cNvPr id="4" name="Picture 3">
            <a:extLst>
              <a:ext uri="{FF2B5EF4-FFF2-40B4-BE49-F238E27FC236}">
                <a16:creationId xmlns:a16="http://schemas.microsoft.com/office/drawing/2014/main" id="{DF5941DE-EC3F-B15F-77D6-B04F3252770B}"/>
              </a:ext>
            </a:extLst>
          </p:cNvPr>
          <p:cNvPicPr>
            <a:picLocks noChangeAspect="1"/>
          </p:cNvPicPr>
          <p:nvPr/>
        </p:nvPicPr>
        <p:blipFill>
          <a:blip r:embed="rId4"/>
          <a:stretch>
            <a:fillRect/>
          </a:stretch>
        </p:blipFill>
        <p:spPr>
          <a:xfrm>
            <a:off x="3120132" y="1356534"/>
            <a:ext cx="5951736" cy="3419652"/>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DB46EB-FBB6-F6A6-8DFE-CBBA1455EE25}"/>
              </a:ext>
            </a:extLst>
          </p:cNvPr>
          <p:cNvPicPr>
            <a:picLocks noChangeAspect="1"/>
          </p:cNvPicPr>
          <p:nvPr/>
        </p:nvPicPr>
        <p:blipFill>
          <a:blip r:embed="rId2"/>
          <a:stretch>
            <a:fillRect/>
          </a:stretch>
        </p:blipFill>
        <p:spPr>
          <a:xfrm>
            <a:off x="2280705" y="4984040"/>
            <a:ext cx="7630590" cy="428685"/>
          </a:xfrm>
          <a:prstGeom prst="rect">
            <a:avLst/>
          </a:prstGeom>
        </p:spPr>
      </p:pic>
      <p:pic>
        <p:nvPicPr>
          <p:cNvPr id="3" name="Picture 2">
            <a:extLst>
              <a:ext uri="{FF2B5EF4-FFF2-40B4-BE49-F238E27FC236}">
                <a16:creationId xmlns:a16="http://schemas.microsoft.com/office/drawing/2014/main" id="{2AC6DB6E-BEA6-9A8D-B324-47C8A82E9F3C}"/>
              </a:ext>
            </a:extLst>
          </p:cNvPr>
          <p:cNvPicPr>
            <a:picLocks noChangeAspect="1"/>
          </p:cNvPicPr>
          <p:nvPr/>
        </p:nvPicPr>
        <p:blipFill>
          <a:blip r:embed="rId3"/>
          <a:stretch>
            <a:fillRect/>
          </a:stretch>
        </p:blipFill>
        <p:spPr>
          <a:xfrm>
            <a:off x="3127753" y="735058"/>
            <a:ext cx="5936494" cy="3718882"/>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69F021-F26E-F45D-9323-555949666FB2}"/>
              </a:ext>
            </a:extLst>
          </p:cNvPr>
          <p:cNvPicPr>
            <a:picLocks noChangeAspect="1"/>
          </p:cNvPicPr>
          <p:nvPr/>
        </p:nvPicPr>
        <p:blipFill>
          <a:blip r:embed="rId2"/>
          <a:stretch>
            <a:fillRect/>
          </a:stretch>
        </p:blipFill>
        <p:spPr>
          <a:xfrm>
            <a:off x="4564245" y="333739"/>
            <a:ext cx="3063505" cy="266723"/>
          </a:xfrm>
          <a:prstGeom prst="rect">
            <a:avLst/>
          </a:prstGeom>
        </p:spPr>
      </p:pic>
      <p:pic>
        <p:nvPicPr>
          <p:cNvPr id="7" name="Picture 6">
            <a:extLst>
              <a:ext uri="{FF2B5EF4-FFF2-40B4-BE49-F238E27FC236}">
                <a16:creationId xmlns:a16="http://schemas.microsoft.com/office/drawing/2014/main" id="{1CFDDDD6-9496-A568-C00D-A4120D21C5E7}"/>
              </a:ext>
            </a:extLst>
          </p:cNvPr>
          <p:cNvPicPr>
            <a:picLocks noChangeAspect="1"/>
          </p:cNvPicPr>
          <p:nvPr/>
        </p:nvPicPr>
        <p:blipFill>
          <a:blip r:embed="rId3"/>
          <a:stretch>
            <a:fillRect/>
          </a:stretch>
        </p:blipFill>
        <p:spPr>
          <a:xfrm>
            <a:off x="2654238" y="999278"/>
            <a:ext cx="6883522" cy="2164268"/>
          </a:xfrm>
          <a:prstGeom prst="rect">
            <a:avLst/>
          </a:prstGeom>
        </p:spPr>
      </p:pic>
      <p:pic>
        <p:nvPicPr>
          <p:cNvPr id="10" name="Picture 9">
            <a:extLst>
              <a:ext uri="{FF2B5EF4-FFF2-40B4-BE49-F238E27FC236}">
                <a16:creationId xmlns:a16="http://schemas.microsoft.com/office/drawing/2014/main" id="{A2AE200A-045B-20DE-0D5F-26F9C588EA3C}"/>
              </a:ext>
            </a:extLst>
          </p:cNvPr>
          <p:cNvPicPr>
            <a:picLocks noChangeAspect="1"/>
          </p:cNvPicPr>
          <p:nvPr/>
        </p:nvPicPr>
        <p:blipFill>
          <a:blip r:embed="rId4"/>
          <a:stretch>
            <a:fillRect/>
          </a:stretch>
        </p:blipFill>
        <p:spPr>
          <a:xfrm>
            <a:off x="3406065" y="3562362"/>
            <a:ext cx="5379867" cy="1986379"/>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680BBB-5E90-2684-859A-2496E2BD67B1}"/>
              </a:ext>
            </a:extLst>
          </p:cNvPr>
          <p:cNvPicPr>
            <a:picLocks noChangeAspect="1"/>
          </p:cNvPicPr>
          <p:nvPr/>
        </p:nvPicPr>
        <p:blipFill>
          <a:blip r:embed="rId2"/>
          <a:stretch>
            <a:fillRect/>
          </a:stretch>
        </p:blipFill>
        <p:spPr>
          <a:xfrm>
            <a:off x="2943470" y="388436"/>
            <a:ext cx="6239957" cy="2530059"/>
          </a:xfrm>
          <a:prstGeom prst="rect">
            <a:avLst/>
          </a:prstGeom>
        </p:spPr>
      </p:pic>
      <p:pic>
        <p:nvPicPr>
          <p:cNvPr id="6" name="Picture 5">
            <a:extLst>
              <a:ext uri="{FF2B5EF4-FFF2-40B4-BE49-F238E27FC236}">
                <a16:creationId xmlns:a16="http://schemas.microsoft.com/office/drawing/2014/main" id="{9B5525CE-AB47-EDBA-3966-ACB87F1B8CF6}"/>
              </a:ext>
            </a:extLst>
          </p:cNvPr>
          <p:cNvPicPr>
            <a:picLocks noChangeAspect="1"/>
          </p:cNvPicPr>
          <p:nvPr/>
        </p:nvPicPr>
        <p:blipFill>
          <a:blip r:embed="rId3"/>
          <a:stretch>
            <a:fillRect/>
          </a:stretch>
        </p:blipFill>
        <p:spPr>
          <a:xfrm>
            <a:off x="3423822" y="3528616"/>
            <a:ext cx="5344356" cy="2073193"/>
          </a:xfrm>
          <a:prstGeom prst="rect">
            <a:avLst/>
          </a:prstGeom>
        </p:spPr>
      </p:pic>
    </p:spTree>
    <p:extLst>
      <p:ext uri="{BB962C8B-B14F-4D97-AF65-F5344CB8AC3E}">
        <p14:creationId xmlns:p14="http://schemas.microsoft.com/office/powerpoint/2010/main" val="135394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3921672"/>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84975"/>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65998" y="893273"/>
            <a:ext cx="5693664" cy="5055581"/>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E96911-D599-DDBA-EC93-67F70EFB825C}"/>
              </a:ext>
            </a:extLst>
          </p:cNvPr>
          <p:cNvSpPr txBox="1"/>
          <p:nvPr/>
        </p:nvSpPr>
        <p:spPr>
          <a:xfrm>
            <a:off x="2895880" y="1302551"/>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F642CEC-4EA5-2B31-B03B-55C1A6E89F6F}"/>
              </a:ext>
            </a:extLst>
          </p:cNvPr>
          <p:cNvPicPr>
            <a:picLocks noChangeAspect="1"/>
          </p:cNvPicPr>
          <p:nvPr/>
        </p:nvPicPr>
        <p:blipFill>
          <a:blip r:embed="rId3"/>
          <a:stretch>
            <a:fillRect/>
          </a:stretch>
        </p:blipFill>
        <p:spPr>
          <a:xfrm>
            <a:off x="3047736" y="2117508"/>
            <a:ext cx="6096528" cy="2367480"/>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6692FB-8FCB-4B46-A077-B6132E789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094" y="160868"/>
            <a:ext cx="3355039" cy="2941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0FC960A-022A-4742-832C-FCE8ABEAB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069977"/>
            <a:ext cx="1432595" cy="2019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97E332-D63F-2E0C-2B14-7CFF1ECA3281}"/>
              </a:ext>
            </a:extLst>
          </p:cNvPr>
          <p:cNvPicPr>
            <a:picLocks noChangeAspect="1"/>
          </p:cNvPicPr>
          <p:nvPr/>
        </p:nvPicPr>
        <p:blipFill>
          <a:blip r:embed="rId2"/>
          <a:stretch>
            <a:fillRect/>
          </a:stretch>
        </p:blipFill>
        <p:spPr>
          <a:xfrm>
            <a:off x="0" y="0"/>
            <a:ext cx="4107535" cy="3102250"/>
          </a:xfrm>
          <a:prstGeom prst="rect">
            <a:avLst/>
          </a:prstGeom>
        </p:spPr>
      </p:pic>
      <p:pic>
        <p:nvPicPr>
          <p:cNvPr id="14" name="Picture 13">
            <a:extLst>
              <a:ext uri="{FF2B5EF4-FFF2-40B4-BE49-F238E27FC236}">
                <a16:creationId xmlns:a16="http://schemas.microsoft.com/office/drawing/2014/main" id="{F945B080-ED3E-4F16-25D3-1F9B317A1B3A}"/>
              </a:ext>
            </a:extLst>
          </p:cNvPr>
          <p:cNvPicPr>
            <a:picLocks noChangeAspect="1"/>
          </p:cNvPicPr>
          <p:nvPr/>
        </p:nvPicPr>
        <p:blipFill>
          <a:blip r:embed="rId3"/>
          <a:stretch>
            <a:fillRect/>
          </a:stretch>
        </p:blipFill>
        <p:spPr>
          <a:xfrm>
            <a:off x="8473118" y="-1"/>
            <a:ext cx="3718882" cy="3102249"/>
          </a:xfrm>
          <a:prstGeom prst="rect">
            <a:avLst/>
          </a:prstGeom>
        </p:spPr>
      </p:pic>
      <p:pic>
        <p:nvPicPr>
          <p:cNvPr id="16" name="Picture 15">
            <a:extLst>
              <a:ext uri="{FF2B5EF4-FFF2-40B4-BE49-F238E27FC236}">
                <a16:creationId xmlns:a16="http://schemas.microsoft.com/office/drawing/2014/main" id="{C6CBD839-A427-0639-2CD3-0355CD903AB2}"/>
              </a:ext>
            </a:extLst>
          </p:cNvPr>
          <p:cNvPicPr>
            <a:picLocks noChangeAspect="1"/>
          </p:cNvPicPr>
          <p:nvPr/>
        </p:nvPicPr>
        <p:blipFill>
          <a:blip r:embed="rId4"/>
          <a:stretch>
            <a:fillRect/>
          </a:stretch>
        </p:blipFill>
        <p:spPr>
          <a:xfrm>
            <a:off x="4107535" y="3429000"/>
            <a:ext cx="4365583" cy="2660905"/>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5" name="Picture 4">
            <a:extLst>
              <a:ext uri="{FF2B5EF4-FFF2-40B4-BE49-F238E27FC236}">
                <a16:creationId xmlns:a16="http://schemas.microsoft.com/office/drawing/2014/main" id="{6E9A44D4-AC9E-0DFD-8EE0-52B0F1664A48}"/>
              </a:ext>
            </a:extLst>
          </p:cNvPr>
          <p:cNvPicPr>
            <a:picLocks noChangeAspect="1"/>
          </p:cNvPicPr>
          <p:nvPr/>
        </p:nvPicPr>
        <p:blipFill>
          <a:blip r:embed="rId2"/>
          <a:stretch>
            <a:fillRect/>
          </a:stretch>
        </p:blipFill>
        <p:spPr>
          <a:xfrm>
            <a:off x="3643032" y="3771900"/>
            <a:ext cx="5875529" cy="805841"/>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BF849EC-5B1E-599E-1492-798F5E05C1D7}"/>
              </a:ext>
            </a:extLst>
          </p:cNvPr>
          <p:cNvPicPr>
            <a:picLocks noChangeAspect="1"/>
          </p:cNvPicPr>
          <p:nvPr/>
        </p:nvPicPr>
        <p:blipFill>
          <a:blip r:embed="rId3"/>
          <a:stretch>
            <a:fillRect/>
          </a:stretch>
        </p:blipFill>
        <p:spPr>
          <a:xfrm>
            <a:off x="2782311" y="2238375"/>
            <a:ext cx="6627075" cy="1643704"/>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85569" y="551600"/>
            <a:ext cx="10671048" cy="768096"/>
          </a:xfrm>
        </p:spPr>
        <p:txBody>
          <a:bodyPr/>
          <a:lstStyle/>
          <a:p>
            <a:pPr algn="ctr"/>
            <a:r>
              <a:rPr lang="en-US" dirty="0"/>
              <a:t>Introduction</a:t>
            </a:r>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407051"/>
            <a:ext cx="10782769" cy="4342279"/>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collection of 5573 rows SMS spam messages was manually extracted from the Grumbletext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550985"/>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36376" y="1665004"/>
            <a:ext cx="7005918" cy="4518212"/>
          </a:xfrm>
        </p:spPr>
        <p:txBody>
          <a:bodyPr/>
          <a:lstStyle/>
          <a:p>
            <a:pPr algn="just"/>
            <a:r>
              <a:rPr lang="en-US" b="0" i="0" dirty="0">
                <a:solidFill>
                  <a:schemeClr val="tx1"/>
                </a:solidFill>
                <a:effectLst/>
                <a:latin typeface="-apple-system"/>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4" y="526587"/>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075843" y="1709637"/>
            <a:ext cx="9766979" cy="3139321"/>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04672" y="451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804672" y="1302551"/>
            <a:ext cx="11036808" cy="4555758"/>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a:lnSpc>
                <a:spcPct val="90000"/>
              </a:lnSpc>
            </a:pPr>
            <a:r>
              <a:rPr lang="en-US" dirty="0"/>
              <a:t>Data Description of Data-set</a:t>
            </a: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1291079" y="2015732"/>
            <a:ext cx="6150355" cy="3450613"/>
          </a:xfrm>
        </p:spPr>
        <p:txBody>
          <a:bodyPr vert="horz" lIns="91440" tIns="45720" rIns="91440" bIns="45720" rtlCol="0" anchor="t">
            <a:normAutofit/>
          </a:bodyPr>
          <a:lstStyle/>
          <a:p>
            <a:pPr marL="342900"/>
            <a:r>
              <a:rPr lang="en-US" dirty="0"/>
              <a:t>The dataset contains 5572 records (rows) and 5 features (columns). </a:t>
            </a:r>
          </a:p>
          <a:p>
            <a:pPr marL="34290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r>
              <a:rPr lang="en-US" dirty="0"/>
              <a:t>Removed 3 unwanted columns.</a:t>
            </a:r>
          </a:p>
        </p:txBody>
      </p:sp>
      <p:pic>
        <p:nvPicPr>
          <p:cNvPr id="4" name="Picture 3">
            <a:extLst>
              <a:ext uri="{FF2B5EF4-FFF2-40B4-BE49-F238E27FC236}">
                <a16:creationId xmlns:a16="http://schemas.microsoft.com/office/drawing/2014/main" id="{C3897EC2-681D-FF31-6CA8-1665AB98BF6C}"/>
              </a:ext>
            </a:extLst>
          </p:cNvPr>
          <p:cNvPicPr>
            <a:picLocks noChangeAspect="1"/>
          </p:cNvPicPr>
          <p:nvPr/>
        </p:nvPicPr>
        <p:blipFill>
          <a:blip r:embed="rId3"/>
          <a:stretch>
            <a:fillRect/>
          </a:stretch>
        </p:blipFill>
        <p:spPr>
          <a:xfrm>
            <a:off x="7892605" y="2115728"/>
            <a:ext cx="3546920" cy="884294"/>
          </a:xfrm>
          <a:prstGeom prst="rect">
            <a:avLst/>
          </a:prstGeom>
        </p:spPr>
      </p:pic>
      <p:pic>
        <p:nvPicPr>
          <p:cNvPr id="7" name="Picture 6">
            <a:extLst>
              <a:ext uri="{FF2B5EF4-FFF2-40B4-BE49-F238E27FC236}">
                <a16:creationId xmlns:a16="http://schemas.microsoft.com/office/drawing/2014/main" id="{AA8CAB19-570F-1763-C7A1-6F60C7462973}"/>
              </a:ext>
            </a:extLst>
          </p:cNvPr>
          <p:cNvPicPr>
            <a:picLocks noChangeAspect="1"/>
          </p:cNvPicPr>
          <p:nvPr/>
        </p:nvPicPr>
        <p:blipFill>
          <a:blip r:embed="rId4"/>
          <a:stretch>
            <a:fillRect/>
          </a:stretch>
        </p:blipFill>
        <p:spPr>
          <a:xfrm>
            <a:off x="7892605" y="3676098"/>
            <a:ext cx="3546920" cy="1588360"/>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23361"/>
            <a:ext cx="10671048" cy="768096"/>
          </a:xfrm>
        </p:spPr>
        <p:txBody>
          <a:bodyPr/>
          <a:lstStyle/>
          <a:p>
            <a:r>
              <a:rPr lang="en-IN" b="1" i="0" dirty="0">
                <a:effectLst/>
                <a:latin typeface="-apple-system"/>
              </a:rPr>
              <a:t>Data Visualization</a:t>
            </a:r>
          </a:p>
        </p:txBody>
      </p:sp>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2"/>
          <a:stretch>
            <a:fillRect/>
          </a:stretch>
        </p:blipFill>
        <p:spPr>
          <a:xfrm>
            <a:off x="2455676" y="4967364"/>
            <a:ext cx="6982053" cy="635893"/>
          </a:xfrm>
          <a:prstGeom prst="rect">
            <a:avLst/>
          </a:prstGeom>
        </p:spPr>
      </p:pic>
      <p:pic>
        <p:nvPicPr>
          <p:cNvPr id="5" name="Picture 4">
            <a:extLst>
              <a:ext uri="{FF2B5EF4-FFF2-40B4-BE49-F238E27FC236}">
                <a16:creationId xmlns:a16="http://schemas.microsoft.com/office/drawing/2014/main" id="{4FD20D57-C305-EC73-296E-9037777E8C05}"/>
              </a:ext>
            </a:extLst>
          </p:cNvPr>
          <p:cNvPicPr>
            <a:picLocks noChangeAspect="1"/>
          </p:cNvPicPr>
          <p:nvPr/>
        </p:nvPicPr>
        <p:blipFill>
          <a:blip r:embed="rId3"/>
          <a:stretch>
            <a:fillRect/>
          </a:stretch>
        </p:blipFill>
        <p:spPr>
          <a:xfrm>
            <a:off x="2457204" y="1385111"/>
            <a:ext cx="6980525" cy="2893926"/>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6AFCD5-DB94-1717-237D-995B9211FE34}"/>
              </a:ext>
            </a:extLst>
          </p:cNvPr>
          <p:cNvPicPr>
            <a:picLocks noChangeAspect="1"/>
          </p:cNvPicPr>
          <p:nvPr/>
        </p:nvPicPr>
        <p:blipFill>
          <a:blip r:embed="rId2"/>
          <a:stretch>
            <a:fillRect/>
          </a:stretch>
        </p:blipFill>
        <p:spPr>
          <a:xfrm>
            <a:off x="584183" y="814866"/>
            <a:ext cx="5235394" cy="662997"/>
          </a:xfrm>
          <a:prstGeom prst="rect">
            <a:avLst/>
          </a:prstGeom>
        </p:spPr>
      </p:pic>
      <p:pic>
        <p:nvPicPr>
          <p:cNvPr id="7" name="Picture 6">
            <a:extLst>
              <a:ext uri="{FF2B5EF4-FFF2-40B4-BE49-F238E27FC236}">
                <a16:creationId xmlns:a16="http://schemas.microsoft.com/office/drawing/2014/main" id="{95A85177-4B00-6885-7334-05BC90456277}"/>
              </a:ext>
            </a:extLst>
          </p:cNvPr>
          <p:cNvPicPr>
            <a:picLocks noChangeAspect="1"/>
          </p:cNvPicPr>
          <p:nvPr/>
        </p:nvPicPr>
        <p:blipFill>
          <a:blip r:embed="rId3"/>
          <a:stretch>
            <a:fillRect/>
          </a:stretch>
        </p:blipFill>
        <p:spPr>
          <a:xfrm>
            <a:off x="584184" y="1477864"/>
            <a:ext cx="5235394" cy="2956688"/>
          </a:xfrm>
          <a:prstGeom prst="rect">
            <a:avLst/>
          </a:prstGeom>
        </p:spPr>
      </p:pic>
      <p:pic>
        <p:nvPicPr>
          <p:cNvPr id="10" name="Picture 9">
            <a:extLst>
              <a:ext uri="{FF2B5EF4-FFF2-40B4-BE49-F238E27FC236}">
                <a16:creationId xmlns:a16="http://schemas.microsoft.com/office/drawing/2014/main" id="{FB8BDD80-1A41-2E0C-F50B-2A980FD5D1B3}"/>
              </a:ext>
            </a:extLst>
          </p:cNvPr>
          <p:cNvPicPr>
            <a:picLocks noChangeAspect="1"/>
          </p:cNvPicPr>
          <p:nvPr/>
        </p:nvPicPr>
        <p:blipFill>
          <a:blip r:embed="rId4"/>
          <a:stretch>
            <a:fillRect/>
          </a:stretch>
        </p:blipFill>
        <p:spPr>
          <a:xfrm>
            <a:off x="6372424" y="846232"/>
            <a:ext cx="5326842" cy="678239"/>
          </a:xfrm>
          <a:prstGeom prst="rect">
            <a:avLst/>
          </a:prstGeom>
        </p:spPr>
      </p:pic>
      <p:pic>
        <p:nvPicPr>
          <p:cNvPr id="12" name="Picture 11">
            <a:extLst>
              <a:ext uri="{FF2B5EF4-FFF2-40B4-BE49-F238E27FC236}">
                <a16:creationId xmlns:a16="http://schemas.microsoft.com/office/drawing/2014/main" id="{4501DD81-6C34-DF24-CA5A-8BB56D7E157D}"/>
              </a:ext>
            </a:extLst>
          </p:cNvPr>
          <p:cNvPicPr>
            <a:picLocks noChangeAspect="1"/>
          </p:cNvPicPr>
          <p:nvPr/>
        </p:nvPicPr>
        <p:blipFill>
          <a:blip r:embed="rId5"/>
          <a:stretch>
            <a:fillRect/>
          </a:stretch>
        </p:blipFill>
        <p:spPr>
          <a:xfrm>
            <a:off x="6372425" y="1524471"/>
            <a:ext cx="5326842" cy="2910081"/>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7121</TotalTime>
  <Words>529</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Arial Black</vt:lpstr>
      <vt:lpstr>Calibri</vt:lpstr>
      <vt:lpstr>Gill Sans MT</vt:lpstr>
      <vt:lpstr>Helvetica Neue</vt:lpstr>
      <vt:lpstr>Symbol</vt:lpstr>
      <vt:lpstr>Wingdings</vt:lpstr>
      <vt:lpstr>Gallery</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aakash akhil</cp:lastModifiedBy>
  <cp:revision>272</cp:revision>
  <dcterms:created xsi:type="dcterms:W3CDTF">2022-08-31T15:26:21Z</dcterms:created>
  <dcterms:modified xsi:type="dcterms:W3CDTF">2022-12-17T11:31:49Z</dcterms:modified>
</cp:coreProperties>
</file>