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795fb0767_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795fb0767_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95fb0767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795fb0767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95fb0767_3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95fb0767_3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95fb076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95fb076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IR sensor have a light emitter (LED ) and a light detector called phototransistor, depending on type of material and colour different objects will reflect diff amt of light. Based on the value of light that was </a:t>
            </a:r>
            <a:r>
              <a:rPr lang="en" sz="1500"/>
              <a:t>reflected</a:t>
            </a:r>
            <a:r>
              <a:rPr lang="en" sz="1500"/>
              <a:t> back we can detect different objects …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Explain the second image how we did experiments - Green ground has </a:t>
            </a:r>
            <a:r>
              <a:rPr lang="en" sz="1500"/>
              <a:t>sensor</a:t>
            </a:r>
            <a:r>
              <a:rPr lang="en" sz="1500"/>
              <a:t> value 14 yello line has sensor value around 600-700</a:t>
            </a: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795fb076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795fb076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95fb076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95fb076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795fb076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795fb076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95fb076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95fb076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795fb076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795fb076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795fb076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795fb076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795fb076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795fb076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ECS4KEBZ2T6VXnBxTBb3GZaKlTqK638c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s://cyberbotics.com/doc/reference/distancesens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peA82GdelI_wH9TWpU_ynpjKf5EiORi5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mt-45XwrKO4g3TMCAPjsheTlo9QrXzMT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36575" y="667750"/>
            <a:ext cx="8520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WAIR Hackathon- 2022</a:t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i="1" lang="en" sz="2888"/>
              <a:t>Team IV (Team  Wonderwomen)</a:t>
            </a:r>
            <a:endParaRPr b="1" i="1" sz="2888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0150" y="4000500"/>
            <a:ext cx="7491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Guided By: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Sadiqui Siddique</a:t>
            </a:r>
            <a:endParaRPr b="1"/>
          </a:p>
        </p:txBody>
      </p:sp>
      <p:sp>
        <p:nvSpPr>
          <p:cNvPr id="136" name="Google Shape;136;p13"/>
          <p:cNvSpPr txBox="1"/>
          <p:nvPr/>
        </p:nvSpPr>
        <p:spPr>
          <a:xfrm>
            <a:off x="3401800" y="2636600"/>
            <a:ext cx="527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Members Name 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Tabea Voß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Akashleena Sarkar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052550" y="107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Video: Bonus Task</a:t>
            </a:r>
            <a:endParaRPr/>
          </a:p>
        </p:txBody>
      </p:sp>
      <p:pic>
        <p:nvPicPr>
          <p:cNvPr id="214" name="Google Shape;214;p22" title="pioneer3dx_gripper_fa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725" y="759538"/>
            <a:ext cx="4832550" cy="36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[Extra Slide]Bonus task: ball sorting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1297500" y="1307850"/>
            <a:ext cx="70389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robot : two wheels, three motors for gripping and lifting, no sensors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function to grip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two grip  motors are moved at the same velocity to the same position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function to turn on the spot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 one wheel backwards and the other froward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Easiest trajectory was to always turn on the same point (not shortest path)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faced: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ball would bounce out of bin if not placed there gentally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Trial and error to position robot precisely in front of each ball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Misinterpretation of an error message to mean no negative velocity allowed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mistakenly using the function setPosition() to turn the robot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241650" y="729700"/>
            <a:ext cx="7038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 to our presentation!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questions?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125" y="24952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81500" y="153850"/>
            <a:ext cx="86226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1:     Line Following Mobile Robot </a:t>
            </a:r>
            <a:r>
              <a:rPr b="1" lang="en"/>
              <a:t>in</a:t>
            </a:r>
            <a:r>
              <a:rPr b="1" lang="en"/>
              <a:t> Webots</a:t>
            </a:r>
            <a:endParaRPr b="1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5" y="783250"/>
            <a:ext cx="4325050" cy="237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465650" y="3323175"/>
            <a:ext cx="33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Fig 1.1 Working of an </a:t>
            </a:r>
            <a:r>
              <a:rPr b="1" lang="en" sz="12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IR sensor</a:t>
            </a:r>
            <a:endParaRPr b="1"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(Red : LED , Black : Phototransistor)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22100" y="11853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50" y="783250"/>
            <a:ext cx="4337724" cy="3218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4"/>
          <p:cNvCxnSpPr/>
          <p:nvPr/>
        </p:nvCxnSpPr>
        <p:spPr>
          <a:xfrm flipH="1" rot="10800000">
            <a:off x="2702300" y="1919125"/>
            <a:ext cx="4614300" cy="15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50" y="1181850"/>
            <a:ext cx="3482750" cy="25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3231525" y="656200"/>
            <a:ext cx="2109600" cy="1079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Easy-peasy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If - else statements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086550" y="444525"/>
            <a:ext cx="2010900" cy="1255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did we code??? 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284075" y="3118550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98DB"/>
                </a:solidFill>
                <a:latin typeface="Lato"/>
                <a:ea typeface="Lato"/>
                <a:cs typeface="Lato"/>
                <a:sym typeface="Lato"/>
              </a:rPr>
              <a:t>BB-8</a:t>
            </a:r>
            <a:endParaRPr b="1">
              <a:solidFill>
                <a:srgbClr val="3498D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2808100" y="322440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R2-d2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46300" y="3546975"/>
            <a:ext cx="931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Star Wars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125" y="352975"/>
            <a:ext cx="1796501" cy="13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/>
          <p:nvPr/>
        </p:nvSpPr>
        <p:spPr>
          <a:xfrm flipH="1" rot="-5400000">
            <a:off x="7025300" y="334000"/>
            <a:ext cx="199800" cy="4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6900" y="303601"/>
            <a:ext cx="1665910" cy="13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8725" y="2147175"/>
            <a:ext cx="1915275" cy="14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3475" y="1998591"/>
            <a:ext cx="1665900" cy="162601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/>
          <p:nvPr/>
        </p:nvSpPr>
        <p:spPr>
          <a:xfrm flipH="1" rot="-5400000">
            <a:off x="7074700" y="2253913"/>
            <a:ext cx="199800" cy="4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82450" y="125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Coding Approach</a:t>
            </a:r>
            <a:endParaRPr b="1"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045450" y="2164550"/>
            <a:ext cx="43563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line curves to right: 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left IR sensor values are smaller than the right ones 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right IR sensor values in line value range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move the right wheels 0.1 times as fast as the left ones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Pivot point next to right wheel beside the robot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line ends all values are between 12 and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50" y="2276200"/>
            <a:ext cx="3593675" cy="213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/>
        </p:nvSpPr>
        <p:spPr>
          <a:xfrm>
            <a:off x="1045450" y="879350"/>
            <a:ext cx="62337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Experiment with sensors to detect IR values of the line 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Results: line values range around 700, ground values about 13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Presumption: all line values are between 600 and 800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Boolean variable for IR sensors (left and right) to test if sensor on the 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Adjustments to trajectory</a:t>
            </a:r>
            <a:endParaRPr b="1"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1402775" y="3266150"/>
            <a:ext cx="45510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robot moved in a zig-zag pattern on a straight line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Reason: too far of a turn was taken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Adjustment to the speed of the slower wheel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Right proportions: speed * 0.1</a:t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350" y="1307851"/>
            <a:ext cx="2993950" cy="18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1402775" y="1307850"/>
            <a:ext cx="3698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robot went off the line while turning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Slow the velocity of the wheels to follow a pivot point closer to the robot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Different Approach / Advancement</a:t>
            </a:r>
            <a:endParaRPr b="1"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 values are hardcoded into the program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the robot more versatile to line colors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IR v</a:t>
            </a:r>
            <a:r>
              <a:rPr lang="en"/>
              <a:t>alues of the line are measured by middle IR sensor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 the range of line values (600 - 800) to middle sensor values with an error margin of +100 and -100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Applicable only if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 color values still in high contrast to the ground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2: Stop the robot in front of the obstacle at a </a:t>
            </a:r>
            <a:r>
              <a:rPr b="1" lang="en"/>
              <a:t>distance</a:t>
            </a:r>
            <a:r>
              <a:rPr b="1" lang="en"/>
              <a:t> of 4cm </a:t>
            </a:r>
            <a:endParaRPr b="1"/>
          </a:p>
        </p:txBody>
      </p:sp>
      <p:sp>
        <p:nvSpPr>
          <p:cNvPr id="190" name="Google Shape;190;p19"/>
          <p:cNvSpPr txBox="1"/>
          <p:nvPr/>
        </p:nvSpPr>
        <p:spPr>
          <a:xfrm>
            <a:off x="4480300" y="1460250"/>
            <a:ext cx="4212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if(((ds_right_val &lt;= 90) &amp;&amp;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((ds_left_val &lt;= 90)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left_speed = 0;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right_speed = 0;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}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4709700" y="2651400"/>
            <a:ext cx="362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the plot, the sensor value to stop the robot at a distance of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cm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from the obstacle is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0-50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but due to inertia of motion of the moving wheels it was stopping too close to the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obstacle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colliding with it, so we took a sensor value of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210774" cy="280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536225" y="4508500"/>
            <a:ext cx="44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Ref: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https://cyberbotics.com/doc/reference/distancesensor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050950" y="197950"/>
            <a:ext cx="61038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Demo Videos</a:t>
            </a:r>
            <a:endParaRPr b="1" u="sng"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0" title="hackathon_linefollow_Team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25" y="1028087"/>
            <a:ext cx="6526248" cy="36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6983075" y="2313200"/>
            <a:ext cx="162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 follower Robot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188725" y="241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 Video - Task 2</a:t>
            </a:r>
            <a:endParaRPr b="1"/>
          </a:p>
        </p:txBody>
      </p:sp>
      <p:sp>
        <p:nvSpPr>
          <p:cNvPr id="207" name="Google Shape;207;p21"/>
          <p:cNvSpPr txBox="1"/>
          <p:nvPr/>
        </p:nvSpPr>
        <p:spPr>
          <a:xfrm>
            <a:off x="7476175" y="2639500"/>
            <a:ext cx="10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Obstacle detection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1" title="hackathon_obstacle_detec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7975"/>
            <a:ext cx="6552894" cy="36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