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8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D122-84AA-4511-8D53-A338F8BC20E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380F-9A68-4507-BDA0-06596A6A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84567" y="255252"/>
            <a:ext cx="1914633" cy="225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55886" y="97245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5487" y="493484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3256" y="127725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Enquiry Process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858" y="1161140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4115" y="123371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</a:t>
            </a:r>
            <a:endParaRPr lang="en-US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72344" y="493484"/>
            <a:ext cx="0" cy="6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72344" y="493484"/>
            <a:ext cx="2728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72344" y="1727200"/>
            <a:ext cx="0" cy="449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72344" y="2177143"/>
            <a:ext cx="27286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04311" y="171119"/>
            <a:ext cx="258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Enquiry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1029" y="1799771"/>
            <a:ext cx="216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Enquiry Details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9396470" y="36132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28554" y="677968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05473" y="299455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9460638" y="1014855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468659" y="129558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05477" y="978570"/>
            <a:ext cx="34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9484701" y="168060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492723" y="2089676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89427" y="1692822"/>
            <a:ext cx="214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079958" y="493484"/>
            <a:ext cx="3412765" cy="64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60694" y="1169544"/>
            <a:ext cx="3164112" cy="3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320590" y="1883414"/>
            <a:ext cx="3164112" cy="3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67259" y="3326049"/>
            <a:ext cx="444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39380" y="244897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 Details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91780" y="846473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Details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96054" y="1528266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Details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376546" y="4065255"/>
            <a:ext cx="1914633" cy="23836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41424" y="4303485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63908" y="484662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45025" y="513538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Registration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54838" y="5147604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00052" y="525226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</a:t>
            </a:r>
            <a:endParaRPr lang="en-US" sz="20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864324" y="4479944"/>
            <a:ext cx="0" cy="6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864324" y="4479944"/>
            <a:ext cx="2599584" cy="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94526" y="4112463"/>
            <a:ext cx="22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Registration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872344" y="5713664"/>
            <a:ext cx="0" cy="60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864324" y="6320974"/>
            <a:ext cx="2880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86528" y="5903494"/>
            <a:ext cx="128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Details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9548870" y="409111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580954" y="4407755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97453" y="4061326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9613038" y="4712558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621059" y="502537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637101" y="5410391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645123" y="5819463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849854" y="4706038"/>
            <a:ext cx="1551881" cy="36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833815" y="5408863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6112042" y="4247375"/>
            <a:ext cx="3468912" cy="64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408820" y="4931753"/>
            <a:ext cx="3284428" cy="29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88506" y="5650988"/>
            <a:ext cx="3452111" cy="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48454" y="3814264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 Details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936686" y="4560224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Trainer Details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008876" y="5258057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84567" y="255252"/>
            <a:ext cx="1914633" cy="225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55886" y="97245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65487" y="493484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3256" y="127725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Checkup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858" y="1161140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115" y="123371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872344" y="493484"/>
            <a:ext cx="0" cy="6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72344" y="493484"/>
            <a:ext cx="2728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72344" y="1727200"/>
            <a:ext cx="0" cy="449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72344" y="2177143"/>
            <a:ext cx="27286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4311" y="171119"/>
            <a:ext cx="258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Checkup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1029" y="1799771"/>
            <a:ext cx="216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Checkup Details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460638" y="1014855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468659" y="129558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05477" y="978570"/>
            <a:ext cx="34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9484701" y="168060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92723" y="2089676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89427" y="1692822"/>
            <a:ext cx="214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360694" y="1169544"/>
            <a:ext cx="3164112" cy="3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20590" y="1883414"/>
            <a:ext cx="3164112" cy="3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7259" y="3326049"/>
            <a:ext cx="444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91780" y="846473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Details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96054" y="1528266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Details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76546" y="4065255"/>
            <a:ext cx="1914633" cy="23836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41424" y="4303485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4.0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463908" y="484662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45025" y="513538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4838" y="5147604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0052" y="525226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</a:t>
            </a:r>
            <a:endParaRPr lang="en-US" sz="2000" b="1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864324" y="4479944"/>
            <a:ext cx="0" cy="6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64324" y="4479944"/>
            <a:ext cx="2599584" cy="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94526" y="4112463"/>
            <a:ext cx="22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Package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872344" y="5713664"/>
            <a:ext cx="0" cy="60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864324" y="6320974"/>
            <a:ext cx="2880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33603" y="5903494"/>
            <a:ext cx="22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 package Details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9548870" y="409111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580954" y="4407755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97453" y="4061326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9613038" y="4712558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621059" y="502537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637101" y="5410391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645123" y="5819463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49854" y="4706038"/>
            <a:ext cx="1551881" cy="36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833815" y="5408863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408820" y="4931753"/>
            <a:ext cx="3284428" cy="29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288506" y="5650988"/>
            <a:ext cx="3452111" cy="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68243" y="3878432"/>
            <a:ext cx="272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Package  Details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36686" y="4560224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Details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08876" y="5258057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Details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226630" y="4303485"/>
            <a:ext cx="3322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84567" y="255252"/>
            <a:ext cx="1914633" cy="225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55886" y="97245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65487" y="493484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3256" y="127725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858" y="1161140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115" y="123371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75234" y="1086675"/>
            <a:ext cx="258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Details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460638" y="1014855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468659" y="129558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05477" y="978570"/>
            <a:ext cx="34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484701" y="168060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492723" y="2089676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9427" y="1692822"/>
            <a:ext cx="214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60694" y="1169544"/>
            <a:ext cx="3164112" cy="3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20590" y="1883414"/>
            <a:ext cx="3164112" cy="3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7259" y="3326049"/>
            <a:ext cx="444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91780" y="846473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Details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96054" y="1528266"/>
            <a:ext cx="231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Fees charges Details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76546" y="4065255"/>
            <a:ext cx="1914633" cy="23836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41424" y="4303485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.0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463908" y="484662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45025" y="513538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Diet 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4838" y="5147604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0052" y="525226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</a:t>
            </a:r>
            <a:endParaRPr lang="en-US" sz="2000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864324" y="4479944"/>
            <a:ext cx="0" cy="6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64324" y="4479944"/>
            <a:ext cx="2599584" cy="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4526" y="4112463"/>
            <a:ext cx="22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</a:t>
            </a:r>
            <a:r>
              <a:rPr lang="en-US" dirty="0" smtClean="0"/>
              <a:t>Enquiry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872344" y="5713664"/>
            <a:ext cx="0" cy="60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64324" y="6320974"/>
            <a:ext cx="2880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3" y="5903494"/>
            <a:ext cx="22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 Diet  Details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613038" y="4712558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21059" y="502537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637101" y="5410391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645123" y="5819463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849854" y="4706038"/>
            <a:ext cx="1551881" cy="36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833815" y="5408863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408820" y="4931753"/>
            <a:ext cx="3284428" cy="29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36686" y="4560224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 Details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6" idx="3"/>
          </p:cNvCxnSpPr>
          <p:nvPr/>
        </p:nvCxnSpPr>
        <p:spPr>
          <a:xfrm>
            <a:off x="2119086" y="1444170"/>
            <a:ext cx="2187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408820" y="5652372"/>
            <a:ext cx="3212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96054" y="5268304"/>
            <a:ext cx="276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Diet Plan to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6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84567" y="255252"/>
            <a:ext cx="1914633" cy="225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55886" y="97245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65487" y="493484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3256" y="127725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858" y="1161140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115" y="123371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75234" y="1086675"/>
            <a:ext cx="258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Details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460638" y="1014855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68659" y="129558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61099" y="978570"/>
            <a:ext cx="34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Card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84701" y="168060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92723" y="2089676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89427" y="1692822"/>
            <a:ext cx="214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60694" y="1169544"/>
            <a:ext cx="3164112" cy="3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20590" y="1883414"/>
            <a:ext cx="3164112" cy="38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7259" y="3326049"/>
            <a:ext cx="444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91780" y="846473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Details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6054" y="1528266"/>
            <a:ext cx="231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 Details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376546" y="4065255"/>
            <a:ext cx="1914633" cy="23836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41424" y="4303485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8.0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63908" y="484662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5025" y="513538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4838" y="5147604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0052" y="525226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</a:t>
            </a:r>
            <a:endParaRPr lang="en-US" sz="2000" b="1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864324" y="4479944"/>
            <a:ext cx="0" cy="6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64324" y="4479944"/>
            <a:ext cx="2599584" cy="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4526" y="4112463"/>
            <a:ext cx="22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</a:t>
            </a:r>
            <a:r>
              <a:rPr lang="en-US" dirty="0" smtClean="0"/>
              <a:t>Enquiry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872344" y="5713664"/>
            <a:ext cx="0" cy="60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64324" y="6320974"/>
            <a:ext cx="2880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3603" y="5903494"/>
            <a:ext cx="22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 Product  Details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9645122" y="4536091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621059" y="4191186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21518" y="4176647"/>
            <a:ext cx="1551881" cy="36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40434" y="4111044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Gives  Details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3"/>
          </p:cNvCxnSpPr>
          <p:nvPr/>
        </p:nvCxnSpPr>
        <p:spPr>
          <a:xfrm>
            <a:off x="2119086" y="1444170"/>
            <a:ext cx="2187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492723" y="726091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516786" y="41328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76142" y="399631"/>
            <a:ext cx="220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Diet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97981" y="557652"/>
            <a:ext cx="3342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67259" y="232998"/>
            <a:ext cx="278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/ new Diet 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21" idx="3"/>
          </p:cNvCxnSpPr>
          <p:nvPr/>
        </p:nvCxnSpPr>
        <p:spPr>
          <a:xfrm flipH="1">
            <a:off x="6202567" y="4434120"/>
            <a:ext cx="3394430" cy="54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669186" y="4945163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725334" y="5306109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849854" y="4924927"/>
            <a:ext cx="14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467259" y="5147601"/>
            <a:ext cx="3153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40434" y="4864553"/>
            <a:ext cx="16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Stock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8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84567" y="255252"/>
            <a:ext cx="1914633" cy="225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55886" y="97245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65487" y="493484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3256" y="1277258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858" y="1161140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115" y="123371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Manager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75234" y="1086675"/>
            <a:ext cx="258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Details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460638" y="1014855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68659" y="129558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61099" y="978570"/>
            <a:ext cx="34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67259" y="3326049"/>
            <a:ext cx="444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91780" y="846473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Details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376546" y="4065255"/>
            <a:ext cx="1914633" cy="23836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41424" y="4303485"/>
            <a:ext cx="11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63908" y="4846627"/>
            <a:ext cx="17997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5025" y="5135388"/>
            <a:ext cx="143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Purchase Order 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4838" y="5147604"/>
            <a:ext cx="1756228" cy="566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0052" y="5252262"/>
            <a:ext cx="124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Manager</a:t>
            </a:r>
            <a:endParaRPr lang="en-US" sz="2000" b="1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864324" y="4479944"/>
            <a:ext cx="0" cy="66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64324" y="4479944"/>
            <a:ext cx="2599584" cy="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4526" y="4112463"/>
            <a:ext cx="22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Order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872344" y="5713664"/>
            <a:ext cx="0" cy="60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64324" y="6320974"/>
            <a:ext cx="2880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3603" y="5903494"/>
            <a:ext cx="22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 Bill  Details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9645122" y="4536091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621059" y="4191186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21518" y="4176647"/>
            <a:ext cx="1551881" cy="36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40434" y="4111044"/>
            <a:ext cx="200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Gives  Details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6" idx="3"/>
          </p:cNvCxnSpPr>
          <p:nvPr/>
        </p:nvCxnSpPr>
        <p:spPr>
          <a:xfrm>
            <a:off x="2119086" y="1444170"/>
            <a:ext cx="2187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92723" y="726091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516786" y="41328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98512" y="1190171"/>
            <a:ext cx="3130503" cy="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67259" y="265082"/>
            <a:ext cx="278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Gives Details 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1" idx="3"/>
          </p:cNvCxnSpPr>
          <p:nvPr/>
        </p:nvCxnSpPr>
        <p:spPr>
          <a:xfrm flipH="1">
            <a:off x="6202567" y="4434120"/>
            <a:ext cx="3394430" cy="54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669186" y="4945163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725334" y="5306109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49854" y="4924927"/>
            <a:ext cx="14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467259" y="5147601"/>
            <a:ext cx="3153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40434" y="4864553"/>
            <a:ext cx="16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Stock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615716" y="385011"/>
            <a:ext cx="27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4" idx="3"/>
          </p:cNvCxnSpPr>
          <p:nvPr/>
        </p:nvCxnSpPr>
        <p:spPr>
          <a:xfrm flipH="1">
            <a:off x="6226630" y="583627"/>
            <a:ext cx="3234009" cy="9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9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6362" y="5045242"/>
            <a:ext cx="1588165" cy="641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6467" y="1267326"/>
            <a:ext cx="1588165" cy="641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02576" y="1684785"/>
            <a:ext cx="2518610" cy="33046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677" y="5149517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682" y="1379621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54515" y="2899796"/>
            <a:ext cx="2466671" cy="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16966" y="2197768"/>
            <a:ext cx="7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5709" y="3685132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Generation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267326" y="1909011"/>
            <a:ext cx="0" cy="889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67326" y="2798984"/>
            <a:ext cx="123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267326" y="4170947"/>
            <a:ext cx="0" cy="87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67326" y="4170947"/>
            <a:ext cx="1331503" cy="16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1286" y="3866144"/>
            <a:ext cx="2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Gives Details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4615" y="2774376"/>
            <a:ext cx="22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Enquiry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917838" y="541602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877734" y="260869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65896" y="240632"/>
            <a:ext cx="18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 Report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9933881" y="1038908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925860" y="742130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01724" y="694369"/>
            <a:ext cx="203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Report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817775" y="2122478"/>
            <a:ext cx="237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 Report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901800" y="2698181"/>
            <a:ext cx="2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Diet Report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877734" y="1427569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Enquiry Report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944577" y="3315800"/>
            <a:ext cx="14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Stock Report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865894" y="4005605"/>
            <a:ext cx="171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Purchase Order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9917838" y="1379621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933881" y="1753146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933881" y="2434029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933881" y="216987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879263" y="3039249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865896" y="270692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865895" y="3337122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865894" y="3673283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888808" y="442379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877734" y="4050810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38611" y="4651487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064893" y="5408469"/>
            <a:ext cx="2679031" cy="36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9944577" y="4656405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944577" y="4989459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836479" y="5366084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933881" y="5819457"/>
            <a:ext cx="1538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5" idx="1"/>
          </p:cNvCxnSpPr>
          <p:nvPr/>
        </p:nvCxnSpPr>
        <p:spPr>
          <a:xfrm flipV="1">
            <a:off x="4170945" y="425298"/>
            <a:ext cx="5694951" cy="137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" idx="7"/>
            <a:endCxn id="38" idx="1"/>
          </p:cNvCxnSpPr>
          <p:nvPr/>
        </p:nvCxnSpPr>
        <p:spPr>
          <a:xfrm flipV="1">
            <a:off x="4652344" y="879035"/>
            <a:ext cx="5149380" cy="128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2" idx="1"/>
          </p:cNvCxnSpPr>
          <p:nvPr/>
        </p:nvCxnSpPr>
        <p:spPr>
          <a:xfrm flipV="1">
            <a:off x="4940972" y="1612235"/>
            <a:ext cx="4936762" cy="104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9" idx="1"/>
          </p:cNvCxnSpPr>
          <p:nvPr/>
        </p:nvCxnSpPr>
        <p:spPr>
          <a:xfrm flipV="1">
            <a:off x="5067206" y="2307144"/>
            <a:ext cx="4750569" cy="771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" idx="6"/>
            <a:endCxn id="41" idx="1"/>
          </p:cNvCxnSpPr>
          <p:nvPr/>
        </p:nvCxnSpPr>
        <p:spPr>
          <a:xfrm flipV="1">
            <a:off x="5021186" y="2882847"/>
            <a:ext cx="4880614" cy="4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71148" y="3526176"/>
            <a:ext cx="4846627" cy="209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44" idx="1"/>
          </p:cNvCxnSpPr>
          <p:nvPr/>
        </p:nvCxnSpPr>
        <p:spPr>
          <a:xfrm>
            <a:off x="4940972" y="4142872"/>
            <a:ext cx="4924922" cy="4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812632" y="4382962"/>
            <a:ext cx="5105206" cy="463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52344" y="4674087"/>
            <a:ext cx="5213550" cy="87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5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186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Ayush</cp:lastModifiedBy>
  <cp:revision>13</cp:revision>
  <dcterms:created xsi:type="dcterms:W3CDTF">2021-03-16T06:17:48Z</dcterms:created>
  <dcterms:modified xsi:type="dcterms:W3CDTF">2021-03-16T07:47:35Z</dcterms:modified>
</cp:coreProperties>
</file>