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0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2133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ea typeface="Calibri" pitchFamily="34" charset="0"/>
              </a:rPr>
              <a:t> AKASH</a:t>
            </a:r>
            <a:r>
              <a:rPr altLang="en-US" sz="2400" lang="en-US">
                <a:ea typeface="Calibri" pitchFamily="34" charset="0"/>
              </a:rPr>
              <a:t>.</a:t>
            </a:r>
            <a:r>
              <a:rPr altLang="en-US" sz="2400" lang="en-US">
                <a:ea typeface="Calibri" pitchFamily="34" charset="0"/>
              </a:rPr>
              <a:t>M</a:t>
            </a:r>
            <a:endParaRPr altLang="en-US" lang="zh-CN"/>
          </a:p>
          <a:p>
            <a:pPr indent="22225" lvl="0" marL="19050"/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5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8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4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 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R</a:t>
            </a:r>
            <a:r>
              <a:rPr altLang="en-US" sz="2400" lang="en-US">
                <a:ea typeface="Calibri" pitchFamily="34" charset="0"/>
              </a:rPr>
              <a:t>AL </a:t>
            </a:r>
            <a:r>
              <a:rPr altLang="en-US" sz="2400" lang="en-US">
                <a:ea typeface="Calibri" pitchFamily="34" charset="0"/>
              </a:rPr>
              <a:t>)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6324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3988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2024-08-30T09:54:01Z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91a92056989a48dea6f8da50d67e4ecc</vt:lpwstr>
  </property>
</Properties>
</file>