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slide1.xml" ContentType="application/vnd.openxmlformats-officedocument.presentationml.slide+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540312E2-2403-45EF-961B-F543905CE177}"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A2C778DF-3830-4735-901C-7E487771C98E}" type="slidenum">
              <a:t>&lt;#&gt;</a:t>
            </a:fld>
          </a:p>
        </p:txBody>
      </p:sp>
      <p:sp>
        <p:nvSpPr>
          <p:cNvPr id="4" name="PlaceHolder 3"/>
          <p:cNvSpPr>
            <a:spLocks noGrp="1"/>
          </p:cNvSpPr>
          <p:nvPr>
            <p:ph type="dt" idx="28"/>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59411C28-AC79-4FF6-9FA9-118F13A82E61}" type="slidenum">
              <a:t>&lt;#&gt;</a:t>
            </a:fld>
          </a:p>
        </p:txBody>
      </p:sp>
      <p:sp>
        <p:nvSpPr>
          <p:cNvPr id="4" name="PlaceHolder 3"/>
          <p:cNvSpPr>
            <a:spLocks noGrp="1"/>
          </p:cNvSpPr>
          <p:nvPr>
            <p:ph type="dt" idx="3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C436A2E2-E9BC-4633-8AD9-78CCE9D66EAD}"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E5585022-8B68-46D0-A8B4-48923AA6D6B8}"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dt" idx="10"/>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C2CFA705-34BE-44D1-817F-B75BFE071548}" type="slidenum">
              <a:t>&lt;#&gt;</a:t>
            </a:fld>
          </a:p>
        </p:txBody>
      </p:sp>
      <p:sp>
        <p:nvSpPr>
          <p:cNvPr id="4" name="PlaceHolder 3"/>
          <p:cNvSpPr>
            <a:spLocks noGrp="1"/>
          </p:cNvSpPr>
          <p:nvPr>
            <p:ph type="dt" idx="1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4"/>
          </p:nvPr>
        </p:nvSpPr>
        <p:spPr/>
        <p:txBody>
          <a:bodyPr/>
          <a:p>
            <a:r>
              <a:t>Footer</a:t>
            </a:r>
          </a:p>
        </p:txBody>
      </p:sp>
      <p:sp>
        <p:nvSpPr>
          <p:cNvPr id="6" name="PlaceHolder 5"/>
          <p:cNvSpPr>
            <a:spLocks noGrp="1"/>
          </p:cNvSpPr>
          <p:nvPr>
            <p:ph type="sldNum" idx="15"/>
          </p:nvPr>
        </p:nvSpPr>
        <p:spPr/>
        <p:txBody>
          <a:bodyPr/>
          <a:p>
            <a:fld id="{F6B45F63-2428-47F3-B3CD-C400682DD12B}" type="slidenum">
              <a:t>&lt;#&gt;</a:t>
            </a:fld>
          </a:p>
        </p:txBody>
      </p:sp>
      <p:sp>
        <p:nvSpPr>
          <p:cNvPr id="7" name="PlaceHolder 6"/>
          <p:cNvSpPr>
            <a:spLocks noGrp="1"/>
          </p:cNvSpPr>
          <p:nvPr>
            <p:ph type="dt" idx="16"/>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17"/>
          </p:nvPr>
        </p:nvSpPr>
        <p:spPr/>
        <p:txBody>
          <a:bodyPr/>
          <a:p>
            <a:r>
              <a:t>Footer</a:t>
            </a:r>
          </a:p>
        </p:txBody>
      </p:sp>
      <p:sp>
        <p:nvSpPr>
          <p:cNvPr id="3" name="PlaceHolder 2"/>
          <p:cNvSpPr>
            <a:spLocks noGrp="1"/>
          </p:cNvSpPr>
          <p:nvPr>
            <p:ph type="sldNum" idx="18"/>
          </p:nvPr>
        </p:nvSpPr>
        <p:spPr/>
        <p:txBody>
          <a:bodyPr/>
          <a:p>
            <a:fld id="{C8672107-23F0-472A-9E39-46EE41D24210}" type="slidenum">
              <a:t>&lt;#&gt;</a:t>
            </a:fld>
          </a:p>
        </p:txBody>
      </p:sp>
      <p:sp>
        <p:nvSpPr>
          <p:cNvPr id="4" name="PlaceHolder 3"/>
          <p:cNvSpPr>
            <a:spLocks noGrp="1"/>
          </p:cNvSpPr>
          <p:nvPr>
            <p:ph type="dt" idx="19"/>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6"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20"/>
          </p:nvPr>
        </p:nvSpPr>
        <p:spPr/>
        <p:txBody>
          <a:bodyPr/>
          <a:p>
            <a:r>
              <a:t>Footer</a:t>
            </a:r>
          </a:p>
        </p:txBody>
      </p:sp>
      <p:sp>
        <p:nvSpPr>
          <p:cNvPr id="4" name="PlaceHolder 3"/>
          <p:cNvSpPr>
            <a:spLocks noGrp="1"/>
          </p:cNvSpPr>
          <p:nvPr>
            <p:ph type="sldNum" idx="21"/>
          </p:nvPr>
        </p:nvSpPr>
        <p:spPr/>
        <p:txBody>
          <a:bodyPr/>
          <a:p>
            <a:fld id="{012E4BC2-F79E-4ADA-953B-882287F2F1E2}" type="slidenum">
              <a:t>&lt;#&gt;</a:t>
            </a:fld>
          </a:p>
        </p:txBody>
      </p:sp>
      <p:sp>
        <p:nvSpPr>
          <p:cNvPr id="5" name="PlaceHolder 4"/>
          <p:cNvSpPr>
            <a:spLocks noGrp="1"/>
          </p:cNvSpPr>
          <p:nvPr>
            <p:ph type="dt" idx="22"/>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3"/>
          </p:nvPr>
        </p:nvSpPr>
        <p:spPr/>
        <p:txBody>
          <a:bodyPr/>
          <a:p>
            <a:r>
              <a:t>Footer</a:t>
            </a:r>
          </a:p>
        </p:txBody>
      </p:sp>
      <p:sp>
        <p:nvSpPr>
          <p:cNvPr id="3" name="PlaceHolder 2"/>
          <p:cNvSpPr>
            <a:spLocks noGrp="1"/>
          </p:cNvSpPr>
          <p:nvPr>
            <p:ph type="sldNum" idx="24"/>
          </p:nvPr>
        </p:nvSpPr>
        <p:spPr/>
        <p:txBody>
          <a:bodyPr/>
          <a:p>
            <a:fld id="{E027B729-5BA3-4C94-A865-F4E3905B89E1}" type="slidenum">
              <a:t>&lt;#&gt;</a:t>
            </a:fld>
          </a:p>
        </p:txBody>
      </p:sp>
      <p:sp>
        <p:nvSpPr>
          <p:cNvPr id="4" name="PlaceHolder 3"/>
          <p:cNvSpPr>
            <a:spLocks noGrp="1"/>
          </p:cNvSpPr>
          <p:nvPr>
            <p:ph type="dt" idx="25"/>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png"/><Relationship Id="rId3"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png"/><Relationship Id="rId3"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png"/><Relationship Id="rId3"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png"/><Relationship Id="rId3"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png"/><Relationship Id="rId3"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png"/><Relationship Id="rId3"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1"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pic>
        <p:nvPicPr>
          <p:cNvPr id="3" name="Picture 7" descr="Logo&#10;&#10;Description automatically generated"/>
          <p:cNvPicPr/>
          <p:nvPr/>
        </p:nvPicPr>
        <p:blipFill>
          <a:blip r:embed="rId2"/>
          <a:stretch/>
        </p:blipFill>
        <p:spPr>
          <a:xfrm>
            <a:off x="10485000" y="6437880"/>
            <a:ext cx="1125000" cy="364320"/>
          </a:xfrm>
          <a:prstGeom prst="rect">
            <a:avLst/>
          </a:prstGeom>
          <a:ln w="0">
            <a:noFill/>
          </a:ln>
        </p:spPr>
      </p:pic>
      <p:sp>
        <p:nvSpPr>
          <p:cNvPr id="4" name="Rectangle 6"/>
          <p:cNvSpPr/>
          <p:nvPr/>
        </p:nvSpPr>
        <p:spPr>
          <a:xfrm>
            <a:off x="446400" y="3085920"/>
            <a:ext cx="11298240" cy="333756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5" name="PlaceHolder 1"/>
          <p:cNvSpPr>
            <a:spLocks noGrp="1"/>
          </p:cNvSpPr>
          <p:nvPr>
            <p:ph type="title"/>
          </p:nvPr>
        </p:nvSpPr>
        <p:spPr>
          <a:xfrm>
            <a:off x="576000" y="729720"/>
            <a:ext cx="11028960" cy="5914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6" name="PlaceHolder 2"/>
          <p:cNvSpPr>
            <a:spLocks noGrp="1"/>
          </p:cNvSpPr>
          <p:nvPr>
            <p:ph type="ftr" idx="1"/>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7" name="PlaceHolder 3"/>
          <p:cNvSpPr>
            <a:spLocks noGrp="1"/>
          </p:cNvSpPr>
          <p:nvPr>
            <p:ph type="sldNum" idx="2"/>
          </p:nvPr>
        </p:nvSpPr>
        <p:spPr>
          <a:xfrm>
            <a:off x="10558440" y="6423840"/>
            <a:ext cx="105192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pc="-1" strike="noStrike">
                <a:solidFill>
                  <a:schemeClr val="dk1">
                    <a:lumMod val="75000"/>
                    <a:lumOff val="25000"/>
                  </a:schemeClr>
                </a:solidFill>
                <a:latin typeface="Franklin Gothic Book"/>
              </a:defRPr>
            </a:lvl1pPr>
          </a:lstStyle>
          <a:p>
            <a:pPr indent="0" algn="r" defTabSz="914400">
              <a:lnSpc>
                <a:spcPct val="100000"/>
              </a:lnSpc>
              <a:buNone/>
              <a:tabLst>
                <a:tab algn="l" pos="0"/>
              </a:tabLst>
            </a:pPr>
            <a:fld id="{A323D0C1-142C-4B40-8C2F-F73FC68B2054}" type="slidenum">
              <a:rPr b="0" lang="en-US" sz="900" spc="-1" strike="noStrike">
                <a:solidFill>
                  <a:schemeClr val="dk1">
                    <a:lumMod val="75000"/>
                    <a:lumOff val="25000"/>
                  </a:schemeClr>
                </a:solidFill>
                <a:latin typeface="Franklin Gothic Book"/>
              </a:rPr>
              <a:t>&lt;number&gt;</a:t>
            </a:fld>
            <a:endParaRPr b="0" lang="en-US" sz="900" spc="-1" strike="noStrike">
              <a:solidFill>
                <a:srgbClr val="000000"/>
              </a:solidFill>
              <a:latin typeface="Times New Roman"/>
            </a:endParaRPr>
          </a:p>
        </p:txBody>
      </p:sp>
      <p:sp>
        <p:nvSpPr>
          <p:cNvPr id="8" name="PlaceHolder 4"/>
          <p:cNvSpPr>
            <a:spLocks noGrp="1"/>
          </p:cNvSpPr>
          <p:nvPr>
            <p:ph type="dt" idx="3"/>
          </p:nvPr>
        </p:nvSpPr>
        <p:spPr>
          <a:xfrm>
            <a:off x="7606080" y="6423840"/>
            <a:ext cx="284400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9"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4"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85"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86"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pic>
        <p:nvPicPr>
          <p:cNvPr id="87" name="Picture 7" descr="Logo&#10;&#10;Description automatically generated"/>
          <p:cNvPicPr/>
          <p:nvPr/>
        </p:nvPicPr>
        <p:blipFill>
          <a:blip r:embed="rId2"/>
          <a:stretch/>
        </p:blipFill>
        <p:spPr>
          <a:xfrm>
            <a:off x="10485000" y="6437880"/>
            <a:ext cx="1125000" cy="364320"/>
          </a:xfrm>
          <a:prstGeom prst="rect">
            <a:avLst/>
          </a:prstGeom>
          <a:ln w="0">
            <a:noFill/>
          </a:ln>
        </p:spPr>
      </p:pic>
      <p:sp>
        <p:nvSpPr>
          <p:cNvPr id="88" name="Rectangle 8"/>
          <p:cNvSpPr/>
          <p:nvPr/>
        </p:nvSpPr>
        <p:spPr>
          <a:xfrm>
            <a:off x="447840" y="601200"/>
            <a:ext cx="3682080" cy="58147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89" name="PlaceHolder 1"/>
          <p:cNvSpPr>
            <a:spLocks noGrp="1"/>
          </p:cNvSpPr>
          <p:nvPr>
            <p:ph type="ftr" idx="26"/>
          </p:nvPr>
        </p:nvSpPr>
        <p:spPr>
          <a:xfrm>
            <a:off x="581040" y="64526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90" name="PlaceHolder 2"/>
          <p:cNvSpPr>
            <a:spLocks noGrp="1"/>
          </p:cNvSpPr>
          <p:nvPr>
            <p:ph type="sldNum" idx="27"/>
          </p:nvPr>
        </p:nvSpPr>
        <p:spPr>
          <a:xfrm>
            <a:off x="10558440" y="6456960"/>
            <a:ext cx="105192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pc="-1" strike="noStrike">
                <a:solidFill>
                  <a:schemeClr val="dk1">
                    <a:lumMod val="75000"/>
                    <a:lumOff val="25000"/>
                  </a:schemeClr>
                </a:solidFill>
                <a:latin typeface="Franklin Gothic Book"/>
              </a:defRPr>
            </a:lvl1pPr>
          </a:lstStyle>
          <a:p>
            <a:pPr indent="0" algn="r" defTabSz="914400">
              <a:lnSpc>
                <a:spcPct val="100000"/>
              </a:lnSpc>
              <a:buNone/>
              <a:tabLst>
                <a:tab algn="l" pos="0"/>
              </a:tabLst>
            </a:pPr>
            <a:fld id="{1C53812D-FC77-450E-ABFC-63490D864521}" type="slidenum">
              <a:rPr b="0" lang="en-US" sz="900" spc="-1" strike="noStrike">
                <a:solidFill>
                  <a:schemeClr val="dk1">
                    <a:lumMod val="75000"/>
                    <a:lumOff val="25000"/>
                  </a:schemeClr>
                </a:solidFill>
                <a:latin typeface="Franklin Gothic Book"/>
              </a:rPr>
              <a:t>&lt;number&gt;</a:t>
            </a:fld>
            <a:endParaRPr b="0" lang="en-US" sz="900" spc="-1" strike="noStrike">
              <a:solidFill>
                <a:srgbClr val="000000"/>
              </a:solidFill>
              <a:latin typeface="Times New Roman"/>
            </a:endParaRPr>
          </a:p>
        </p:txBody>
      </p:sp>
      <p:sp>
        <p:nvSpPr>
          <p:cNvPr id="91" name="PlaceHolder 3"/>
          <p:cNvSpPr>
            <a:spLocks noGrp="1"/>
          </p:cNvSpPr>
          <p:nvPr>
            <p:ph type="dt" idx="28"/>
          </p:nvPr>
        </p:nvSpPr>
        <p:spPr>
          <a:xfrm>
            <a:off x="7606080" y="6456960"/>
            <a:ext cx="284400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2"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93"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94"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pic>
        <p:nvPicPr>
          <p:cNvPr id="95" name="Picture 7" descr="Logo&#10;&#10;Description automatically generated"/>
          <p:cNvPicPr/>
          <p:nvPr/>
        </p:nvPicPr>
        <p:blipFill>
          <a:blip r:embed="rId2"/>
          <a:stretch/>
        </p:blipFill>
        <p:spPr>
          <a:xfrm>
            <a:off x="10485000" y="6437880"/>
            <a:ext cx="1125000" cy="364320"/>
          </a:xfrm>
          <a:prstGeom prst="rect">
            <a:avLst/>
          </a:prstGeom>
          <a:ln w="0">
            <a:noFill/>
          </a:ln>
        </p:spPr>
      </p:pic>
      <p:sp>
        <p:nvSpPr>
          <p:cNvPr id="96" name="PlaceHolder 1"/>
          <p:cNvSpPr>
            <a:spLocks noGrp="1"/>
          </p:cNvSpPr>
          <p:nvPr>
            <p:ph type="ftr" idx="29"/>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97" name="PlaceHolder 2"/>
          <p:cNvSpPr>
            <a:spLocks noGrp="1"/>
          </p:cNvSpPr>
          <p:nvPr>
            <p:ph type="sldNum" idx="30"/>
          </p:nvPr>
        </p:nvSpPr>
        <p:spPr>
          <a:xfrm>
            <a:off x="10558440" y="6423840"/>
            <a:ext cx="105192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pc="-1" strike="noStrike">
                <a:solidFill>
                  <a:schemeClr val="dk1">
                    <a:lumMod val="75000"/>
                    <a:lumOff val="25000"/>
                  </a:schemeClr>
                </a:solidFill>
                <a:latin typeface="Franklin Gothic Book"/>
              </a:defRPr>
            </a:lvl1pPr>
          </a:lstStyle>
          <a:p>
            <a:pPr indent="0" algn="r" defTabSz="914400">
              <a:lnSpc>
                <a:spcPct val="100000"/>
              </a:lnSpc>
              <a:buNone/>
              <a:tabLst>
                <a:tab algn="l" pos="0"/>
              </a:tabLst>
            </a:pPr>
            <a:fld id="{88FEB925-76A6-4489-B17B-4AE91005DB24}" type="slidenum">
              <a:rPr b="0" lang="en-US" sz="900" spc="-1" strike="noStrike">
                <a:solidFill>
                  <a:schemeClr val="dk1">
                    <a:lumMod val="75000"/>
                    <a:lumOff val="25000"/>
                  </a:schemeClr>
                </a:solidFill>
                <a:latin typeface="Franklin Gothic Book"/>
              </a:rPr>
              <a:t>&lt;number&gt;</a:t>
            </a:fld>
            <a:endParaRPr b="0" lang="en-US" sz="900" spc="-1" strike="noStrike">
              <a:solidFill>
                <a:srgbClr val="000000"/>
              </a:solidFill>
              <a:latin typeface="Times New Roman"/>
            </a:endParaRPr>
          </a:p>
        </p:txBody>
      </p:sp>
      <p:sp>
        <p:nvSpPr>
          <p:cNvPr id="98" name="PlaceHolder 3"/>
          <p:cNvSpPr>
            <a:spLocks noGrp="1"/>
          </p:cNvSpPr>
          <p:nvPr>
            <p:ph type="dt" idx="31"/>
          </p:nvPr>
        </p:nvSpPr>
        <p:spPr>
          <a:xfrm>
            <a:off x="7606080" y="6423840"/>
            <a:ext cx="284400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13"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14"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pic>
        <p:nvPicPr>
          <p:cNvPr id="15" name="Picture 7" descr="Logo&#10;&#10;Description automatically generated"/>
          <p:cNvPicPr/>
          <p:nvPr/>
        </p:nvPicPr>
        <p:blipFill>
          <a:blip r:embed="rId2"/>
          <a:stretch/>
        </p:blipFill>
        <p:spPr>
          <a:xfrm>
            <a:off x="10485000" y="6437880"/>
            <a:ext cx="1125000" cy="364320"/>
          </a:xfrm>
          <a:prstGeom prst="rect">
            <a:avLst/>
          </a:prstGeom>
          <a:ln w="0">
            <a:noFill/>
          </a:ln>
        </p:spPr>
      </p:pic>
      <p:sp>
        <p:nvSpPr>
          <p:cNvPr id="16" name="PlaceHolder 1"/>
          <p:cNvSpPr>
            <a:spLocks noGrp="1"/>
          </p:cNvSpPr>
          <p:nvPr>
            <p:ph type="ftr" idx="4"/>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7" name="PlaceHolder 2"/>
          <p:cNvSpPr>
            <a:spLocks noGrp="1"/>
          </p:cNvSpPr>
          <p:nvPr>
            <p:ph type="sldNum" idx="5"/>
          </p:nvPr>
        </p:nvSpPr>
        <p:spPr>
          <a:xfrm>
            <a:off x="10558440" y="6423840"/>
            <a:ext cx="105192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pc="-1" strike="noStrike">
                <a:solidFill>
                  <a:schemeClr val="dk1">
                    <a:lumMod val="75000"/>
                    <a:lumOff val="25000"/>
                  </a:schemeClr>
                </a:solidFill>
                <a:latin typeface="Franklin Gothic Book"/>
              </a:defRPr>
            </a:lvl1pPr>
          </a:lstStyle>
          <a:p>
            <a:pPr indent="0" algn="r" defTabSz="914400">
              <a:lnSpc>
                <a:spcPct val="100000"/>
              </a:lnSpc>
              <a:buNone/>
              <a:tabLst>
                <a:tab algn="l" pos="0"/>
              </a:tabLst>
            </a:pPr>
            <a:fld id="{615A246F-69C4-4D49-98EA-F883AA39C246}" type="slidenum">
              <a:rPr b="0" lang="en-US" sz="900" spc="-1" strike="noStrike">
                <a:solidFill>
                  <a:schemeClr val="dk1">
                    <a:lumMod val="75000"/>
                    <a:lumOff val="25000"/>
                  </a:schemeClr>
                </a:solidFill>
                <a:latin typeface="Franklin Gothic Book"/>
              </a:rPr>
              <a:t>&lt;number&gt;</a:t>
            </a:fld>
            <a:endParaRPr b="0" lang="en-US" sz="900" spc="-1" strike="noStrike">
              <a:solidFill>
                <a:srgbClr val="000000"/>
              </a:solidFill>
              <a:latin typeface="Times New Roman"/>
            </a:endParaRPr>
          </a:p>
        </p:txBody>
      </p:sp>
      <p:sp>
        <p:nvSpPr>
          <p:cNvPr id="18" name="PlaceHolder 3"/>
          <p:cNvSpPr>
            <a:spLocks noGrp="1"/>
          </p:cNvSpPr>
          <p:nvPr>
            <p:ph type="dt" idx="6"/>
          </p:nvPr>
        </p:nvSpPr>
        <p:spPr>
          <a:xfrm>
            <a:off x="7606080" y="6423840"/>
            <a:ext cx="284400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 name="Rectangle 8" hidden="1"/>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20" name="Rectangle 9" hidden="1"/>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1" name="Rectangle 10" hidden="1"/>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pic>
        <p:nvPicPr>
          <p:cNvPr id="22" name="Picture 7" descr="Logo&#10;&#10;Description automatically generated"/>
          <p:cNvPicPr/>
          <p:nvPr/>
        </p:nvPicPr>
        <p:blipFill>
          <a:blip r:embed="rId2"/>
          <a:stretch/>
        </p:blipFill>
        <p:spPr>
          <a:xfrm>
            <a:off x="10485000" y="6437880"/>
            <a:ext cx="1125000" cy="364320"/>
          </a:xfrm>
          <a:prstGeom prst="rect">
            <a:avLst/>
          </a:prstGeom>
          <a:ln w="0">
            <a:noFill/>
          </a:ln>
        </p:spPr>
      </p:pic>
      <p:sp>
        <p:nvSpPr>
          <p:cNvPr id="23" name="Rectangle 6"/>
          <p:cNvSpPr/>
          <p:nvPr/>
        </p:nvSpPr>
        <p:spPr>
          <a:xfrm>
            <a:off x="8058240" y="599760"/>
            <a:ext cx="3686760" cy="581616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24" name="Rectangle 7"/>
          <p:cNvSpPr/>
          <p:nvPr/>
        </p:nvSpPr>
        <p:spPr>
          <a:xfrm>
            <a:off x="446400" y="457200"/>
            <a:ext cx="3702600" cy="943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5" name="Rectangle 8"/>
          <p:cNvSpPr/>
          <p:nvPr/>
        </p:nvSpPr>
        <p:spPr>
          <a:xfrm>
            <a:off x="8042040" y="453600"/>
            <a:ext cx="3702600" cy="979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26" name="Rectangle 9"/>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27" name="PlaceHolder 1"/>
          <p:cNvSpPr>
            <a:spLocks noGrp="1"/>
          </p:cNvSpPr>
          <p:nvPr>
            <p:ph type="ftr" idx="7"/>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8" name="PlaceHolder 2"/>
          <p:cNvSpPr>
            <a:spLocks noGrp="1"/>
          </p:cNvSpPr>
          <p:nvPr>
            <p:ph type="sldNum" idx="8"/>
          </p:nvPr>
        </p:nvSpPr>
        <p:spPr>
          <a:xfrm>
            <a:off x="10558440" y="6423840"/>
            <a:ext cx="105192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pc="-1" strike="noStrike">
                <a:solidFill>
                  <a:schemeClr val="dk1">
                    <a:lumMod val="75000"/>
                    <a:lumOff val="25000"/>
                  </a:schemeClr>
                </a:solidFill>
                <a:latin typeface="Franklin Gothic Book"/>
              </a:defRPr>
            </a:lvl1pPr>
          </a:lstStyle>
          <a:p>
            <a:pPr indent="0" algn="r" defTabSz="914400">
              <a:lnSpc>
                <a:spcPct val="100000"/>
              </a:lnSpc>
              <a:buNone/>
              <a:tabLst>
                <a:tab algn="l" pos="0"/>
              </a:tabLst>
            </a:pPr>
            <a:fld id="{A0A722E4-DA8E-454D-B426-5BCDF144AED5}" type="slidenum">
              <a:rPr b="0" lang="en-US" sz="900" spc="-1" strike="noStrike">
                <a:solidFill>
                  <a:schemeClr val="dk1">
                    <a:lumMod val="75000"/>
                    <a:lumOff val="25000"/>
                  </a:schemeClr>
                </a:solidFill>
                <a:latin typeface="Franklin Gothic Book"/>
              </a:rPr>
              <a:t>&lt;number&gt;</a:t>
            </a:fld>
            <a:endParaRPr b="0" lang="en-US" sz="900" spc="-1" strike="noStrike">
              <a:solidFill>
                <a:srgbClr val="000000"/>
              </a:solidFill>
              <a:latin typeface="Times New Roman"/>
            </a:endParaRPr>
          </a:p>
        </p:txBody>
      </p:sp>
      <p:sp>
        <p:nvSpPr>
          <p:cNvPr id="29" name="PlaceHolder 3"/>
          <p:cNvSpPr>
            <a:spLocks noGrp="1"/>
          </p:cNvSpPr>
          <p:nvPr>
            <p:ph type="dt" idx="9"/>
          </p:nvPr>
        </p:nvSpPr>
        <p:spPr>
          <a:xfrm>
            <a:off x="7606080" y="6423840"/>
            <a:ext cx="284400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31"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32"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pic>
        <p:nvPicPr>
          <p:cNvPr id="33" name="Picture 7" descr="Logo&#10;&#10;Description automatically generated"/>
          <p:cNvPicPr/>
          <p:nvPr/>
        </p:nvPicPr>
        <p:blipFill>
          <a:blip r:embed="rId2"/>
          <a:stretch/>
        </p:blipFill>
        <p:spPr>
          <a:xfrm>
            <a:off x="10485000" y="6437880"/>
            <a:ext cx="1125000" cy="364320"/>
          </a:xfrm>
          <a:prstGeom prst="rect">
            <a:avLst/>
          </a:prstGeom>
          <a:ln w="0">
            <a:noFill/>
          </a:ln>
        </p:spPr>
      </p:pic>
      <p:sp>
        <p:nvSpPr>
          <p:cNvPr id="34" name="PlaceHolder 1"/>
          <p:cNvSpPr>
            <a:spLocks noGrp="1"/>
          </p:cNvSpPr>
          <p:nvPr>
            <p:ph type="title"/>
          </p:nvPr>
        </p:nvSpPr>
        <p:spPr>
          <a:xfrm>
            <a:off x="576000" y="729720"/>
            <a:ext cx="11028960" cy="5914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5"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36" name="PlaceHolder 3"/>
          <p:cNvSpPr>
            <a:spLocks noGrp="1"/>
          </p:cNvSpPr>
          <p:nvPr>
            <p:ph type="dt" idx="10"/>
          </p:nvPr>
        </p:nvSpPr>
        <p:spPr>
          <a:xfrm>
            <a:off x="7606080" y="6423840"/>
            <a:ext cx="284400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40"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41"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pic>
        <p:nvPicPr>
          <p:cNvPr id="42" name="Picture 7" descr="Logo&#10;&#10;Description automatically generated"/>
          <p:cNvPicPr/>
          <p:nvPr/>
        </p:nvPicPr>
        <p:blipFill>
          <a:blip r:embed="rId2"/>
          <a:stretch/>
        </p:blipFill>
        <p:spPr>
          <a:xfrm>
            <a:off x="10485000" y="6437880"/>
            <a:ext cx="1125000" cy="364320"/>
          </a:xfrm>
          <a:prstGeom prst="rect">
            <a:avLst/>
          </a:prstGeom>
          <a:ln w="0">
            <a:noFill/>
          </a:ln>
        </p:spPr>
      </p:pic>
      <p:sp>
        <p:nvSpPr>
          <p:cNvPr id="43" name="Rectangle 7"/>
          <p:cNvSpPr/>
          <p:nvPr/>
        </p:nvSpPr>
        <p:spPr>
          <a:xfrm>
            <a:off x="447840" y="5141880"/>
            <a:ext cx="11290320" cy="125820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44" name="PlaceHolder 1"/>
          <p:cNvSpPr>
            <a:spLocks noGrp="1"/>
          </p:cNvSpPr>
          <p:nvPr>
            <p:ph type="ftr" idx="11"/>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5" name="PlaceHolder 2"/>
          <p:cNvSpPr>
            <a:spLocks noGrp="1"/>
          </p:cNvSpPr>
          <p:nvPr>
            <p:ph type="sldNum" idx="12"/>
          </p:nvPr>
        </p:nvSpPr>
        <p:spPr>
          <a:xfrm>
            <a:off x="10558440" y="6423840"/>
            <a:ext cx="105192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pc="-1" strike="noStrike">
                <a:solidFill>
                  <a:schemeClr val="dk1">
                    <a:lumMod val="75000"/>
                    <a:lumOff val="25000"/>
                  </a:schemeClr>
                </a:solidFill>
                <a:latin typeface="Franklin Gothic Book"/>
              </a:defRPr>
            </a:lvl1pPr>
          </a:lstStyle>
          <a:p>
            <a:pPr indent="0" algn="r" defTabSz="914400">
              <a:lnSpc>
                <a:spcPct val="100000"/>
              </a:lnSpc>
              <a:buNone/>
              <a:tabLst>
                <a:tab algn="l" pos="0"/>
              </a:tabLst>
            </a:pPr>
            <a:fld id="{700EAF84-CCB9-480E-B09D-CC3ACC1F77FD}" type="slidenum">
              <a:rPr b="0" lang="en-US" sz="900" spc="-1" strike="noStrike">
                <a:solidFill>
                  <a:schemeClr val="dk1">
                    <a:lumMod val="75000"/>
                    <a:lumOff val="25000"/>
                  </a:schemeClr>
                </a:solidFill>
                <a:latin typeface="Franklin Gothic Book"/>
              </a:rPr>
              <a:t>&lt;number&gt;</a:t>
            </a:fld>
            <a:endParaRPr b="0" lang="en-US" sz="900" spc="-1" strike="noStrike">
              <a:solidFill>
                <a:srgbClr val="000000"/>
              </a:solidFill>
              <a:latin typeface="Times New Roman"/>
            </a:endParaRPr>
          </a:p>
        </p:txBody>
      </p:sp>
      <p:sp>
        <p:nvSpPr>
          <p:cNvPr id="46" name="PlaceHolder 3"/>
          <p:cNvSpPr>
            <a:spLocks noGrp="1"/>
          </p:cNvSpPr>
          <p:nvPr>
            <p:ph type="dt" idx="13"/>
          </p:nvPr>
        </p:nvSpPr>
        <p:spPr>
          <a:xfrm>
            <a:off x="7606080" y="6423840"/>
            <a:ext cx="284400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48"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49"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pic>
        <p:nvPicPr>
          <p:cNvPr id="50" name="Picture 7" descr="Logo&#10;&#10;Description automatically generated"/>
          <p:cNvPicPr/>
          <p:nvPr/>
        </p:nvPicPr>
        <p:blipFill>
          <a:blip r:embed="rId2"/>
          <a:stretch/>
        </p:blipFill>
        <p:spPr>
          <a:xfrm>
            <a:off x="10485000" y="6437880"/>
            <a:ext cx="1125000" cy="364320"/>
          </a:xfrm>
          <a:prstGeom prst="rect">
            <a:avLst/>
          </a:prstGeom>
          <a:ln w="0">
            <a:noFill/>
          </a:ln>
        </p:spPr>
      </p:pic>
      <p:sp>
        <p:nvSpPr>
          <p:cNvPr id="51" name="PlaceHolder 1"/>
          <p:cNvSpPr>
            <a:spLocks noGrp="1"/>
          </p:cNvSpPr>
          <p:nvPr>
            <p:ph type="title"/>
          </p:nvPr>
        </p:nvSpPr>
        <p:spPr>
          <a:xfrm>
            <a:off x="576000" y="729720"/>
            <a:ext cx="11028960" cy="5914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52"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53"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54" name="PlaceHolder 4"/>
          <p:cNvSpPr>
            <a:spLocks noGrp="1"/>
          </p:cNvSpPr>
          <p:nvPr>
            <p:ph type="ftr" idx="14"/>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5" name="PlaceHolder 5"/>
          <p:cNvSpPr>
            <a:spLocks noGrp="1"/>
          </p:cNvSpPr>
          <p:nvPr>
            <p:ph type="sldNum" idx="15"/>
          </p:nvPr>
        </p:nvSpPr>
        <p:spPr>
          <a:xfrm>
            <a:off x="10558440" y="6423840"/>
            <a:ext cx="105192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pc="-1" strike="noStrike">
                <a:solidFill>
                  <a:schemeClr val="dk1">
                    <a:lumMod val="75000"/>
                    <a:lumOff val="25000"/>
                  </a:schemeClr>
                </a:solidFill>
                <a:latin typeface="Franklin Gothic Book"/>
              </a:defRPr>
            </a:lvl1pPr>
          </a:lstStyle>
          <a:p>
            <a:pPr indent="0" algn="r" defTabSz="914400">
              <a:lnSpc>
                <a:spcPct val="100000"/>
              </a:lnSpc>
              <a:buNone/>
              <a:tabLst>
                <a:tab algn="l" pos="0"/>
              </a:tabLst>
            </a:pPr>
            <a:fld id="{E7BEF790-683F-461D-98BC-5B4B430E0BAF}" type="slidenum">
              <a:rPr b="0" lang="en-US" sz="900" spc="-1" strike="noStrike">
                <a:solidFill>
                  <a:schemeClr val="dk1">
                    <a:lumMod val="75000"/>
                    <a:lumOff val="25000"/>
                  </a:schemeClr>
                </a:solidFill>
                <a:latin typeface="Franklin Gothic Book"/>
              </a:rPr>
              <a:t>&lt;number&gt;</a:t>
            </a:fld>
            <a:endParaRPr b="0" lang="en-US" sz="900" spc="-1" strike="noStrike">
              <a:solidFill>
                <a:srgbClr val="000000"/>
              </a:solidFill>
              <a:latin typeface="Times New Roman"/>
            </a:endParaRPr>
          </a:p>
        </p:txBody>
      </p:sp>
      <p:sp>
        <p:nvSpPr>
          <p:cNvPr id="56" name="PlaceHolder 6"/>
          <p:cNvSpPr>
            <a:spLocks noGrp="1"/>
          </p:cNvSpPr>
          <p:nvPr>
            <p:ph type="dt" idx="16"/>
          </p:nvPr>
        </p:nvSpPr>
        <p:spPr>
          <a:xfrm>
            <a:off x="7606080" y="6423840"/>
            <a:ext cx="284400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0"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61"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62"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pic>
        <p:nvPicPr>
          <p:cNvPr id="63" name="Picture 7" descr="Logo&#10;&#10;Description automatically generated"/>
          <p:cNvPicPr/>
          <p:nvPr/>
        </p:nvPicPr>
        <p:blipFill>
          <a:blip r:embed="rId2"/>
          <a:stretch/>
        </p:blipFill>
        <p:spPr>
          <a:xfrm>
            <a:off x="10485000" y="6437880"/>
            <a:ext cx="1125000" cy="364320"/>
          </a:xfrm>
          <a:prstGeom prst="rect">
            <a:avLst/>
          </a:prstGeom>
          <a:ln w="0">
            <a:noFill/>
          </a:ln>
        </p:spPr>
      </p:pic>
      <p:sp>
        <p:nvSpPr>
          <p:cNvPr id="64" name="PlaceHolder 1"/>
          <p:cNvSpPr>
            <a:spLocks noGrp="1"/>
          </p:cNvSpPr>
          <p:nvPr>
            <p:ph type="ftr" idx="17"/>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65" name="PlaceHolder 2"/>
          <p:cNvSpPr>
            <a:spLocks noGrp="1"/>
          </p:cNvSpPr>
          <p:nvPr>
            <p:ph type="sldNum" idx="18"/>
          </p:nvPr>
        </p:nvSpPr>
        <p:spPr>
          <a:xfrm>
            <a:off x="10558440" y="6423840"/>
            <a:ext cx="105192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pc="-1" strike="noStrike">
                <a:solidFill>
                  <a:schemeClr val="dk1">
                    <a:lumMod val="75000"/>
                    <a:lumOff val="25000"/>
                  </a:schemeClr>
                </a:solidFill>
                <a:latin typeface="Franklin Gothic Book"/>
              </a:defRPr>
            </a:lvl1pPr>
          </a:lstStyle>
          <a:p>
            <a:pPr indent="0" algn="r" defTabSz="914400">
              <a:lnSpc>
                <a:spcPct val="100000"/>
              </a:lnSpc>
              <a:buNone/>
              <a:tabLst>
                <a:tab algn="l" pos="0"/>
              </a:tabLst>
            </a:pPr>
            <a:fld id="{8D0FFC9D-CBD4-49FB-9E4D-C62205610E01}" type="slidenum">
              <a:rPr b="0" lang="en-US" sz="900" spc="-1" strike="noStrike">
                <a:solidFill>
                  <a:schemeClr val="dk1">
                    <a:lumMod val="75000"/>
                    <a:lumOff val="25000"/>
                  </a:schemeClr>
                </a:solidFill>
                <a:latin typeface="Franklin Gothic Book"/>
              </a:rPr>
              <a:t>&lt;number&gt;</a:t>
            </a:fld>
            <a:endParaRPr b="0" lang="en-US" sz="900" spc="-1" strike="noStrike">
              <a:solidFill>
                <a:srgbClr val="000000"/>
              </a:solidFill>
              <a:latin typeface="Times New Roman"/>
            </a:endParaRPr>
          </a:p>
        </p:txBody>
      </p:sp>
      <p:sp>
        <p:nvSpPr>
          <p:cNvPr id="66" name="PlaceHolder 3"/>
          <p:cNvSpPr>
            <a:spLocks noGrp="1"/>
          </p:cNvSpPr>
          <p:nvPr>
            <p:ph type="dt" idx="19"/>
          </p:nvPr>
        </p:nvSpPr>
        <p:spPr>
          <a:xfrm>
            <a:off x="7606080" y="6423840"/>
            <a:ext cx="284400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7"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68"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69"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pic>
        <p:nvPicPr>
          <p:cNvPr id="70" name="Picture 7" descr="Logo&#10;&#10;Description automatically generated"/>
          <p:cNvPicPr/>
          <p:nvPr/>
        </p:nvPicPr>
        <p:blipFill>
          <a:blip r:embed="rId2"/>
          <a:stretch/>
        </p:blipFill>
        <p:spPr>
          <a:xfrm>
            <a:off x="10485000" y="6437880"/>
            <a:ext cx="1125000" cy="364320"/>
          </a:xfrm>
          <a:prstGeom prst="rect">
            <a:avLst/>
          </a:prstGeom>
          <a:ln w="0">
            <a:noFill/>
          </a:ln>
        </p:spPr>
      </p:pic>
      <p:sp>
        <p:nvSpPr>
          <p:cNvPr id="71" name="PlaceHolder 1"/>
          <p:cNvSpPr>
            <a:spLocks noGrp="1"/>
          </p:cNvSpPr>
          <p:nvPr>
            <p:ph type="title"/>
          </p:nvPr>
        </p:nvSpPr>
        <p:spPr>
          <a:xfrm>
            <a:off x="576000" y="729720"/>
            <a:ext cx="11028960" cy="5914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72" name="PlaceHolder 2"/>
          <p:cNvSpPr>
            <a:spLocks noGrp="1"/>
          </p:cNvSpPr>
          <p:nvPr>
            <p:ph type="ftr" idx="20"/>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73" name="PlaceHolder 3"/>
          <p:cNvSpPr>
            <a:spLocks noGrp="1"/>
          </p:cNvSpPr>
          <p:nvPr>
            <p:ph type="sldNum" idx="21"/>
          </p:nvPr>
        </p:nvSpPr>
        <p:spPr>
          <a:xfrm>
            <a:off x="10558440" y="6423840"/>
            <a:ext cx="105192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pc="-1" strike="noStrike">
                <a:solidFill>
                  <a:schemeClr val="dk1">
                    <a:lumMod val="75000"/>
                    <a:lumOff val="25000"/>
                  </a:schemeClr>
                </a:solidFill>
                <a:latin typeface="Franklin Gothic Book"/>
              </a:defRPr>
            </a:lvl1pPr>
          </a:lstStyle>
          <a:p>
            <a:pPr indent="0" algn="r" defTabSz="914400">
              <a:lnSpc>
                <a:spcPct val="100000"/>
              </a:lnSpc>
              <a:buNone/>
              <a:tabLst>
                <a:tab algn="l" pos="0"/>
              </a:tabLst>
            </a:pPr>
            <a:fld id="{33FA7864-6231-4A7C-A788-1E74F81455D5}" type="slidenum">
              <a:rPr b="0" lang="en-US" sz="900" spc="-1" strike="noStrike">
                <a:solidFill>
                  <a:schemeClr val="dk1">
                    <a:lumMod val="75000"/>
                    <a:lumOff val="25000"/>
                  </a:schemeClr>
                </a:solidFill>
                <a:latin typeface="Franklin Gothic Book"/>
              </a:rPr>
              <a:t>&lt;number&gt;</a:t>
            </a:fld>
            <a:endParaRPr b="0" lang="en-US" sz="900" spc="-1" strike="noStrike">
              <a:solidFill>
                <a:srgbClr val="000000"/>
              </a:solidFill>
              <a:latin typeface="Times New Roman"/>
            </a:endParaRPr>
          </a:p>
        </p:txBody>
      </p:sp>
      <p:sp>
        <p:nvSpPr>
          <p:cNvPr id="74" name="PlaceHolder 4"/>
          <p:cNvSpPr>
            <a:spLocks noGrp="1"/>
          </p:cNvSpPr>
          <p:nvPr>
            <p:ph type="dt" idx="22"/>
          </p:nvPr>
        </p:nvSpPr>
        <p:spPr>
          <a:xfrm>
            <a:off x="7606080" y="6423840"/>
            <a:ext cx="284400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7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3" r:id="rId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7"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78"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79"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pic>
        <p:nvPicPr>
          <p:cNvPr id="80" name="Picture 7" descr="Logo&#10;&#10;Description automatically generated"/>
          <p:cNvPicPr/>
          <p:nvPr/>
        </p:nvPicPr>
        <p:blipFill>
          <a:blip r:embed="rId2"/>
          <a:stretch/>
        </p:blipFill>
        <p:spPr>
          <a:xfrm>
            <a:off x="10485000" y="6437880"/>
            <a:ext cx="1125000" cy="364320"/>
          </a:xfrm>
          <a:prstGeom prst="rect">
            <a:avLst/>
          </a:prstGeom>
          <a:ln w="0">
            <a:noFill/>
          </a:ln>
        </p:spPr>
      </p:pic>
      <p:sp>
        <p:nvSpPr>
          <p:cNvPr id="81" name="PlaceHolder 1"/>
          <p:cNvSpPr>
            <a:spLocks noGrp="1"/>
          </p:cNvSpPr>
          <p:nvPr>
            <p:ph type="ftr" idx="23"/>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2" name="PlaceHolder 2"/>
          <p:cNvSpPr>
            <a:spLocks noGrp="1"/>
          </p:cNvSpPr>
          <p:nvPr>
            <p:ph type="sldNum" idx="24"/>
          </p:nvPr>
        </p:nvSpPr>
        <p:spPr>
          <a:xfrm>
            <a:off x="10558440" y="6423840"/>
            <a:ext cx="105192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pc="-1" strike="noStrike">
                <a:solidFill>
                  <a:schemeClr val="dk1">
                    <a:lumMod val="75000"/>
                    <a:lumOff val="25000"/>
                  </a:schemeClr>
                </a:solidFill>
                <a:latin typeface="Franklin Gothic Book"/>
              </a:defRPr>
            </a:lvl1pPr>
          </a:lstStyle>
          <a:p>
            <a:pPr indent="0" algn="r" defTabSz="914400">
              <a:lnSpc>
                <a:spcPct val="100000"/>
              </a:lnSpc>
              <a:buNone/>
              <a:tabLst>
                <a:tab algn="l" pos="0"/>
              </a:tabLst>
            </a:pPr>
            <a:fld id="{F5699DD4-1B74-49C6-B6EF-DB79A296D609}" type="slidenum">
              <a:rPr b="0" lang="en-US" sz="900" spc="-1" strike="noStrike">
                <a:solidFill>
                  <a:schemeClr val="dk1">
                    <a:lumMod val="75000"/>
                    <a:lumOff val="25000"/>
                  </a:schemeClr>
                </a:solidFill>
                <a:latin typeface="Franklin Gothic Book"/>
              </a:rPr>
              <a:t>&lt;number&gt;</a:t>
            </a:fld>
            <a:endParaRPr b="0" lang="en-US" sz="900" spc="-1" strike="noStrike">
              <a:solidFill>
                <a:srgbClr val="000000"/>
              </a:solidFill>
              <a:latin typeface="Times New Roman"/>
            </a:endParaRPr>
          </a:p>
        </p:txBody>
      </p:sp>
      <p:sp>
        <p:nvSpPr>
          <p:cNvPr id="83" name="PlaceHolder 3"/>
          <p:cNvSpPr>
            <a:spLocks noGrp="1"/>
          </p:cNvSpPr>
          <p:nvPr>
            <p:ph type="dt" idx="25"/>
          </p:nvPr>
        </p:nvSpPr>
        <p:spPr>
          <a:xfrm>
            <a:off x="7606080" y="6423840"/>
            <a:ext cx="284400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1359000" y="1821600"/>
            <a:ext cx="9143280" cy="977040"/>
          </a:xfrm>
          <a:prstGeom prst="rect">
            <a:avLst/>
          </a:prstGeom>
          <a:noFill/>
          <a:ln w="0">
            <a:noFill/>
          </a:ln>
        </p:spPr>
        <p:txBody>
          <a:bodyPr lIns="91440" rIns="91440" tIns="45720" bIns="45720" anchor="b">
            <a:noAutofit/>
          </a:bodyPr>
          <a:p>
            <a:pPr indent="0" algn="ctr" defTabSz="457200">
              <a:lnSpc>
                <a:spcPct val="100000"/>
              </a:lnSpc>
              <a:buNone/>
              <a:tabLst>
                <a:tab algn="l" pos="0"/>
              </a:tabLst>
            </a:pPr>
            <a:r>
              <a:rPr b="1" lang="en-US" sz="3600" spc="-1" strike="noStrike" cap="all">
                <a:solidFill>
                  <a:schemeClr val="accent1"/>
                </a:solidFill>
                <a:latin typeface="Arial"/>
              </a:rPr>
              <a:t>Interactive Key logger using python </a:t>
            </a:r>
            <a:endParaRPr b="0" lang="en-US" sz="3600" spc="-1" strike="noStrike">
              <a:solidFill>
                <a:srgbClr val="000000"/>
              </a:solidFill>
              <a:latin typeface="Arial"/>
            </a:endParaRPr>
          </a:p>
        </p:txBody>
      </p:sp>
      <p:sp>
        <p:nvSpPr>
          <p:cNvPr id="100" name="TextBox 2"/>
          <p:cNvSpPr/>
          <p:nvPr/>
        </p:nvSpPr>
        <p:spPr>
          <a:xfrm>
            <a:off x="-329760" y="1034280"/>
            <a:ext cx="12726000" cy="57744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lang="en-US" sz="3200" spc="-1" strike="noStrike">
                <a:solidFill>
                  <a:schemeClr val="accent1">
                    <a:lumMod val="75000"/>
                  </a:schemeClr>
                </a:solidFill>
                <a:latin typeface="Arial"/>
              </a:rPr>
              <a:t>CAPSTONE PROJECT</a:t>
            </a:r>
            <a:endParaRPr b="0" lang="en-US" sz="3200" spc="-1" strike="noStrike">
              <a:solidFill>
                <a:srgbClr val="000000"/>
              </a:solidFill>
              <a:latin typeface="Arial"/>
            </a:endParaRPr>
          </a:p>
        </p:txBody>
      </p:sp>
      <p:sp>
        <p:nvSpPr>
          <p:cNvPr id="101" name="TextBox 3"/>
          <p:cNvSpPr/>
          <p:nvPr/>
        </p:nvSpPr>
        <p:spPr>
          <a:xfrm>
            <a:off x="2307240" y="4099320"/>
            <a:ext cx="7979400" cy="16142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2000" spc="-1" strike="noStrike">
                <a:solidFill>
                  <a:schemeClr val="accent1">
                    <a:lumMod val="75000"/>
                  </a:schemeClr>
                </a:solidFill>
                <a:latin typeface="Arial"/>
              </a:rPr>
              <a:t>Presented By:</a:t>
            </a:r>
            <a:endParaRPr b="0" lang="en-US" sz="2000" spc="-1" strike="noStrike">
              <a:solidFill>
                <a:srgbClr val="000000"/>
              </a:solidFill>
              <a:latin typeface="Arial"/>
            </a:endParaRPr>
          </a:p>
          <a:p>
            <a:pPr defTabSz="914400">
              <a:lnSpc>
                <a:spcPct val="100000"/>
              </a:lnSpc>
            </a:pPr>
            <a:endParaRPr b="0" lang="en-US" sz="2000" spc="-1" strike="noStrike">
              <a:solidFill>
                <a:srgbClr val="000000"/>
              </a:solidFill>
              <a:latin typeface="Arial"/>
            </a:endParaRPr>
          </a:p>
          <a:p>
            <a:pPr defTabSz="914400">
              <a:lnSpc>
                <a:spcPct val="100000"/>
              </a:lnSpc>
            </a:pPr>
            <a:r>
              <a:rPr b="1" lang="en-US" sz="2000" spc="-1" strike="noStrike">
                <a:solidFill>
                  <a:schemeClr val="accent1">
                    <a:lumMod val="75000"/>
                  </a:schemeClr>
                </a:solidFill>
                <a:latin typeface="Arial"/>
              </a:rPr>
              <a:t> </a:t>
            </a:r>
            <a:r>
              <a:rPr b="1" lang="en-US" sz="2000" spc="-1" strike="noStrike">
                <a:solidFill>
                  <a:schemeClr val="accent1">
                    <a:lumMod val="75000"/>
                  </a:schemeClr>
                </a:solidFill>
                <a:latin typeface="Arial"/>
              </a:rPr>
              <a:t>Akash M</a:t>
            </a:r>
            <a:endParaRPr b="0" lang="en-US" sz="2000" spc="-1" strike="noStrike">
              <a:solidFill>
                <a:srgbClr val="000000"/>
              </a:solidFill>
              <a:latin typeface="Arial"/>
            </a:endParaRPr>
          </a:p>
          <a:p>
            <a:pPr defTabSz="914400">
              <a:lnSpc>
                <a:spcPct val="100000"/>
              </a:lnSpc>
            </a:pPr>
            <a:r>
              <a:rPr b="1" lang="en-US" sz="2000" spc="-1" strike="noStrike">
                <a:solidFill>
                  <a:schemeClr val="accent1">
                    <a:lumMod val="75000"/>
                  </a:schemeClr>
                </a:solidFill>
                <a:latin typeface="Arial"/>
              </a:rPr>
              <a:t>Department of Information Technology</a:t>
            </a:r>
            <a:endParaRPr b="0" lang="en-US" sz="2000" spc="-1" strike="noStrike">
              <a:solidFill>
                <a:srgbClr val="000000"/>
              </a:solidFill>
              <a:latin typeface="Arial"/>
            </a:endParaRPr>
          </a:p>
          <a:p>
            <a:pPr defTabSz="914400">
              <a:lnSpc>
                <a:spcPct val="100000"/>
              </a:lnSpc>
            </a:pPr>
            <a:r>
              <a:rPr b="1" lang="en-US" sz="2000" spc="-1" strike="noStrike">
                <a:solidFill>
                  <a:schemeClr val="accent1">
                    <a:lumMod val="75000"/>
                  </a:schemeClr>
                </a:solidFill>
                <a:latin typeface="Arial"/>
              </a:rPr>
              <a:t>Kings Engineering College . </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581040" y="702000"/>
            <a:ext cx="11028960" cy="529560"/>
          </a:xfrm>
          <a:prstGeom prst="rect">
            <a:avLst/>
          </a:prstGeom>
          <a:noFill/>
          <a:ln w="0">
            <a:noFill/>
          </a:ln>
        </p:spPr>
        <p:txBody>
          <a:bodyPr lIns="91440" rIns="91440" tIns="45720" bIns="45720" anchor="b">
            <a:normAutofit fontScale="75000" lnSpcReduction="10000"/>
          </a:bodyPr>
          <a:p>
            <a:pPr indent="0" defTabSz="457200">
              <a:lnSpc>
                <a:spcPct val="100000"/>
              </a:lnSpc>
              <a:buNone/>
              <a:tabLst>
                <a:tab algn="l" pos="0"/>
              </a:tabLst>
            </a:pPr>
            <a:r>
              <a:rPr b="1" lang="en-US" sz="4400" spc="-1" strike="noStrike" cap="all">
                <a:solidFill>
                  <a:schemeClr val="accent1"/>
                </a:solidFill>
                <a:latin typeface="Arial"/>
                <a:ea typeface="Franklin Gothic Demi"/>
              </a:rPr>
              <a:t>References</a:t>
            </a:r>
            <a:endParaRPr b="0" lang="en-US" sz="4400" spc="-1" strike="noStrike">
              <a:solidFill>
                <a:srgbClr val="000000"/>
              </a:solidFill>
              <a:latin typeface="Arial"/>
            </a:endParaRPr>
          </a:p>
        </p:txBody>
      </p:sp>
      <p:sp>
        <p:nvSpPr>
          <p:cNvPr id="122" name="PlaceHolder 2"/>
          <p:cNvSpPr>
            <a:spLocks noGrp="1"/>
          </p:cNvSpPr>
          <p:nvPr>
            <p:ph/>
          </p:nvPr>
        </p:nvSpPr>
        <p:spPr>
          <a:xfrm>
            <a:off x="581040" y="1302120"/>
            <a:ext cx="11028960" cy="4672440"/>
          </a:xfrm>
          <a:prstGeom prst="rect">
            <a:avLst/>
          </a:prstGeom>
          <a:noFill/>
          <a:ln w="0">
            <a:noFill/>
          </a:ln>
        </p:spPr>
        <p:txBody>
          <a:bodyPr lIns="91440" rIns="91440" tIns="45720" bIns="45720" anchor="ctr">
            <a:normAutofit/>
          </a:bodyPr>
          <a:p>
            <a:pPr marL="305280" indent="-305280" defTabSz="457200">
              <a:lnSpc>
                <a:spcPct val="110000"/>
              </a:lnSpc>
              <a:spcBef>
                <a:spcPts val="479"/>
              </a:spcBef>
              <a:spcAft>
                <a:spcPts val="601"/>
              </a:spcAft>
              <a:buClr>
                <a:srgbClr val="1cade4"/>
              </a:buClr>
              <a:buSzPct val="92000"/>
              <a:buFont typeface="Wingdings 2" charset="2"/>
              <a:buChar char=""/>
            </a:pPr>
            <a:r>
              <a:rPr b="0" lang="en-IN" sz="2400" spc="-1" strike="noStrike">
                <a:solidFill>
                  <a:srgbClr val="0f0f0f"/>
                </a:solidFill>
                <a:latin typeface="Franklin Gothic Book"/>
                <a:ea typeface="Franklin Gothic Book"/>
              </a:rPr>
              <a:t>    </a:t>
            </a:r>
            <a:r>
              <a:rPr b="0" lang="en-IN" sz="2400" spc="-1" strike="noStrike">
                <a:solidFill>
                  <a:srgbClr val="0f0f0f"/>
                </a:solidFill>
                <a:latin typeface="Franklin Gothic Book"/>
                <a:ea typeface="Franklin Gothic Book"/>
              </a:rPr>
              <a:t>Python Documentation:  https://www.python.org/doc/</a:t>
            </a:r>
            <a:endParaRPr b="0" lang="en-US" sz="2400" spc="-1" strike="noStrike">
              <a:solidFill>
                <a:srgbClr val="000000"/>
              </a:solidFill>
              <a:latin typeface="Arial"/>
            </a:endParaRPr>
          </a:p>
          <a:p>
            <a:pPr marL="305280" indent="-305280" defTabSz="457200">
              <a:lnSpc>
                <a:spcPct val="110000"/>
              </a:lnSpc>
              <a:spcBef>
                <a:spcPts val="479"/>
              </a:spcBef>
              <a:spcAft>
                <a:spcPts val="601"/>
              </a:spcAft>
              <a:buClr>
                <a:srgbClr val="1cade4"/>
              </a:buClr>
              <a:buSzPct val="92000"/>
              <a:buFont typeface="Wingdings 2" charset="2"/>
              <a:buChar char=""/>
            </a:pPr>
            <a:r>
              <a:rPr b="0" lang="en-IN" sz="2400" spc="-1" strike="noStrike">
                <a:solidFill>
                  <a:srgbClr val="0f0f0f"/>
                </a:solidFill>
                <a:latin typeface="Franklin Gothic Book"/>
                <a:ea typeface="Franklin Gothic Book"/>
              </a:rPr>
              <a:t>    </a:t>
            </a:r>
            <a:r>
              <a:rPr b="0" lang="en-IN" sz="2400" spc="-1" strike="noStrike">
                <a:solidFill>
                  <a:srgbClr val="0f0f0f"/>
                </a:solidFill>
                <a:latin typeface="Franklin Gothic Book"/>
                <a:ea typeface="Franklin Gothic Book"/>
              </a:rPr>
              <a:t>Tkinter Documentation:  https://docs.python.org/3/library/tkinter.html</a:t>
            </a:r>
            <a:endParaRPr b="0" lang="en-US" sz="2400" spc="-1" strike="noStrike">
              <a:solidFill>
                <a:srgbClr val="000000"/>
              </a:solidFill>
              <a:latin typeface="Arial"/>
            </a:endParaRPr>
          </a:p>
          <a:p>
            <a:pPr marL="305280" indent="-305280" defTabSz="457200">
              <a:lnSpc>
                <a:spcPct val="110000"/>
              </a:lnSpc>
              <a:spcBef>
                <a:spcPts val="479"/>
              </a:spcBef>
              <a:spcAft>
                <a:spcPts val="601"/>
              </a:spcAft>
              <a:buClr>
                <a:srgbClr val="1cade4"/>
              </a:buClr>
              <a:buSzPct val="92000"/>
              <a:buFont typeface="Wingdings 2" charset="2"/>
              <a:buChar char=""/>
            </a:pPr>
            <a:r>
              <a:rPr b="0" lang="en-IN" sz="2400" spc="-1" strike="noStrike">
                <a:solidFill>
                  <a:srgbClr val="0f0f0f"/>
                </a:solidFill>
                <a:latin typeface="Franklin Gothic Book"/>
                <a:ea typeface="Franklin Gothic Book"/>
              </a:rPr>
              <a:t>    </a:t>
            </a:r>
            <a:r>
              <a:rPr b="0" lang="en-IN" sz="2400" spc="-1" strike="noStrike">
                <a:solidFill>
                  <a:srgbClr val="0f0f0f"/>
                </a:solidFill>
                <a:latin typeface="Franklin Gothic Book"/>
                <a:ea typeface="Franklin Gothic Book"/>
              </a:rPr>
              <a:t>pynput Documentation:  https://pynput.readthedocs.io/en/latest/</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1463040" y="2766240"/>
            <a:ext cx="9298080" cy="1324800"/>
          </a:xfrm>
          <a:prstGeom prst="rect">
            <a:avLst/>
          </a:prstGeom>
          <a:noFill/>
          <a:ln w="0">
            <a:noFill/>
          </a:ln>
        </p:spPr>
        <p:txBody>
          <a:bodyPr lIns="91440" rIns="91440" tIns="45720" bIns="45720" anchor="b">
            <a:noAutofit/>
          </a:bodyPr>
          <a:p>
            <a:pPr indent="0" algn="ctr" defTabSz="457200">
              <a:lnSpc>
                <a:spcPct val="100000"/>
              </a:lnSpc>
              <a:buNone/>
              <a:tabLst>
                <a:tab algn="l" pos="0"/>
              </a:tabLst>
            </a:pPr>
            <a:r>
              <a:rPr b="1" lang="en-US" sz="2800" spc="-1" strike="noStrike" cap="all">
                <a:solidFill>
                  <a:srgbClr val="002060"/>
                </a:solidFill>
                <a:latin typeface="Arial"/>
              </a:rPr>
              <a:t>THANK YOU</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849600" y="558360"/>
            <a:ext cx="10514880" cy="1324800"/>
          </a:xfrm>
          <a:prstGeom prst="rect">
            <a:avLst/>
          </a:prstGeom>
          <a:noFill/>
          <a:ln w="0">
            <a:noFill/>
          </a:ln>
        </p:spPr>
        <p:txBody>
          <a:bodyPr lIns="91440" rIns="91440" tIns="45720" bIns="45720" anchor="b">
            <a:noAutofit/>
          </a:bodyPr>
          <a:p>
            <a:pPr indent="0" defTabSz="457200">
              <a:lnSpc>
                <a:spcPct val="100000"/>
              </a:lnSpc>
              <a:buNone/>
              <a:tabLst>
                <a:tab algn="l" pos="0"/>
              </a:tabLst>
            </a:pPr>
            <a:r>
              <a:rPr b="1" lang="en-US" sz="2800" spc="-1" strike="noStrike" cap="all">
                <a:solidFill>
                  <a:srgbClr val="002060"/>
                </a:solidFill>
                <a:latin typeface="Arial"/>
              </a:rPr>
              <a:t>OUTLINE</a:t>
            </a:r>
            <a:endParaRPr b="0" lang="en-US" sz="2800" spc="-1" strike="noStrike">
              <a:solidFill>
                <a:srgbClr val="000000"/>
              </a:solidFill>
              <a:latin typeface="Arial"/>
            </a:endParaRPr>
          </a:p>
        </p:txBody>
      </p:sp>
      <p:sp>
        <p:nvSpPr>
          <p:cNvPr id="103" name="PlaceHolder 2"/>
          <p:cNvSpPr>
            <a:spLocks noGrp="1"/>
          </p:cNvSpPr>
          <p:nvPr>
            <p:ph/>
          </p:nvPr>
        </p:nvSpPr>
        <p:spPr>
          <a:xfrm>
            <a:off x="838080" y="1618920"/>
            <a:ext cx="11018160" cy="5238360"/>
          </a:xfrm>
          <a:prstGeom prst="rect">
            <a:avLst/>
          </a:prstGeom>
          <a:noFill/>
          <a:ln w="0">
            <a:noFill/>
          </a:ln>
        </p:spPr>
        <p:txBody>
          <a:bodyPr lIns="91440" rIns="91440" tIns="45720" bIns="45720" anchor="t">
            <a:noAutofit/>
          </a:bodyPr>
          <a:p>
            <a:pPr indent="0" defTabSz="457200">
              <a:lnSpc>
                <a:spcPct val="110000"/>
              </a:lnSpc>
              <a:spcBef>
                <a:spcPts val="400"/>
              </a:spcBef>
              <a:spcAft>
                <a:spcPts val="601"/>
              </a:spcAft>
              <a:buNone/>
              <a:tabLst>
                <a:tab algn="l" pos="0"/>
              </a:tabLst>
            </a:pPr>
            <a:r>
              <a:rPr b="1" lang="en-US" sz="2000" spc="-1" strike="noStrike">
                <a:solidFill>
                  <a:schemeClr val="dk1">
                    <a:lumMod val="75000"/>
                    <a:lumOff val="25000"/>
                  </a:schemeClr>
                </a:solidFill>
                <a:latin typeface="Arial"/>
                <a:ea typeface="Franklin Gothic Book"/>
              </a:rPr>
              <a:t>  </a:t>
            </a:r>
            <a:endParaRPr b="0" lang="en-US"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Problem Statement </a:t>
            </a:r>
            <a:endParaRPr b="0" lang="en-US"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Proposed System/Solution</a:t>
            </a:r>
            <a:endParaRPr b="0" lang="en-US"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System Development Approach </a:t>
            </a:r>
            <a:endParaRPr b="0" lang="en-US"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Algorithm &amp; Deployment  </a:t>
            </a:r>
            <a:endParaRPr b="0" lang="en-US"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Result (Output Image)</a:t>
            </a:r>
            <a:endParaRPr b="0" lang="en-US"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Conclusion</a:t>
            </a:r>
            <a:endParaRPr b="0" lang="en-US"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Future Scope</a:t>
            </a:r>
            <a:endParaRPr b="0" lang="en-US"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References</a:t>
            </a:r>
            <a:endParaRPr b="0" lang="en-US" sz="2000" spc="-1" strike="noStrike">
              <a:solidFill>
                <a:srgbClr val="000000"/>
              </a:solidFill>
              <a:latin typeface="Arial"/>
            </a:endParaRPr>
          </a:p>
          <a:p>
            <a:pPr indent="0" defTabSz="457200">
              <a:lnSpc>
                <a:spcPct val="110000"/>
              </a:lnSpc>
              <a:spcBef>
                <a:spcPts val="340"/>
              </a:spcBef>
              <a:spcAft>
                <a:spcPts val="601"/>
              </a:spcAft>
              <a:buNone/>
              <a:tabLst>
                <a:tab algn="l" pos="0"/>
              </a:tabLst>
            </a:pPr>
            <a:endParaRPr b="0" lang="en-US"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400680" y="613080"/>
            <a:ext cx="11028960" cy="529560"/>
          </a:xfrm>
          <a:prstGeom prst="rect">
            <a:avLst/>
          </a:prstGeom>
          <a:noFill/>
          <a:ln w="0">
            <a:noFill/>
          </a:ln>
        </p:spPr>
        <p:txBody>
          <a:bodyPr lIns="91440" rIns="91440" tIns="45720" bIns="45720" anchor="b">
            <a:normAutofit fontScale="75000" lnSpcReduction="10000"/>
          </a:bodyPr>
          <a:p>
            <a:pPr indent="0" defTabSz="457200">
              <a:lnSpc>
                <a:spcPct val="100000"/>
              </a:lnSpc>
              <a:buNone/>
              <a:tabLst>
                <a:tab algn="l" pos="0"/>
              </a:tabLst>
            </a:pPr>
            <a:r>
              <a:rPr b="1" lang="en-US" sz="4400" spc="-1" strike="noStrike" cap="all">
                <a:solidFill>
                  <a:schemeClr val="accent1"/>
                </a:solidFill>
                <a:latin typeface="Arial"/>
              </a:rPr>
              <a:t>Proposed Solution</a:t>
            </a:r>
            <a:endParaRPr b="0" lang="en-US" sz="4400" spc="-1" strike="noStrike">
              <a:solidFill>
                <a:srgbClr val="000000"/>
              </a:solidFill>
              <a:latin typeface="Arial"/>
            </a:endParaRPr>
          </a:p>
        </p:txBody>
      </p:sp>
      <p:sp>
        <p:nvSpPr>
          <p:cNvPr id="105" name="PlaceHolder 2"/>
          <p:cNvSpPr>
            <a:spLocks noGrp="1"/>
          </p:cNvSpPr>
          <p:nvPr>
            <p:ph/>
          </p:nvPr>
        </p:nvSpPr>
        <p:spPr>
          <a:xfrm>
            <a:off x="144360" y="1328760"/>
            <a:ext cx="11612880" cy="5563080"/>
          </a:xfrm>
          <a:prstGeom prst="rect">
            <a:avLst/>
          </a:prstGeom>
          <a:noFill/>
          <a:ln w="0">
            <a:noFill/>
          </a:ln>
        </p:spPr>
        <p:txBody>
          <a:bodyPr lIns="91440" rIns="91440" tIns="45720" bIns="45720" anchor="ctr">
            <a:noAutofit/>
          </a:bodyPr>
          <a:p>
            <a:pPr indent="0" defTabSz="457200">
              <a:lnSpc>
                <a:spcPct val="110000"/>
              </a:lnSpc>
              <a:spcBef>
                <a:spcPts val="241"/>
              </a:spcBef>
              <a:spcAft>
                <a:spcPts val="601"/>
              </a:spcAft>
              <a:buNone/>
              <a:tabLst>
                <a:tab algn="l" pos="0"/>
              </a:tabLst>
            </a:pPr>
            <a:r>
              <a:rPr b="1" lang="en-IN" sz="1400" spc="-1" strike="noStrike" u="sng">
                <a:solidFill>
                  <a:schemeClr val="dk1">
                    <a:lumMod val="75000"/>
                    <a:lumOff val="25000"/>
                  </a:schemeClr>
                </a:solidFill>
                <a:uFillTx/>
                <a:latin typeface="Calibri"/>
                <a:ea typeface="Franklin Gothic Book"/>
              </a:rPr>
              <a:t>Data Collection:</a:t>
            </a:r>
            <a:endParaRPr b="0" lang="en-US" sz="1400" spc="-1" strike="noStrike">
              <a:solidFill>
                <a:srgbClr val="000000"/>
              </a:solidFill>
              <a:latin typeface="Arial"/>
            </a:endParaRPr>
          </a:p>
          <a:p>
            <a:pPr indent="0" defTabSz="457200">
              <a:lnSpc>
                <a:spcPct val="110000"/>
              </a:lnSpc>
              <a:spcBef>
                <a:spcPts val="241"/>
              </a:spcBef>
              <a:spcAft>
                <a:spcPts val="601"/>
              </a:spcAft>
              <a:buNone/>
              <a:tabLst>
                <a:tab algn="l" pos="0"/>
              </a:tabLst>
            </a:pPr>
            <a:r>
              <a:rPr b="1" lang="en-IN" sz="1400" spc="-1" strike="noStrike">
                <a:solidFill>
                  <a:schemeClr val="dk1">
                    <a:lumMod val="75000"/>
                    <a:lumOff val="25000"/>
                  </a:schemeClr>
                </a:solidFill>
                <a:latin typeface="Calibri"/>
                <a:ea typeface="Franklin Gothic Book"/>
              </a:rPr>
              <a:t>The code collects keyboard inputs in real-time, capturing key presses, holds, and releases(akash).</a:t>
            </a:r>
            <a:endParaRPr b="0" lang="en-US" sz="1400" spc="-1" strike="noStrike">
              <a:solidFill>
                <a:srgbClr val="000000"/>
              </a:solidFill>
              <a:latin typeface="Arial"/>
            </a:endParaRPr>
          </a:p>
          <a:p>
            <a:pPr indent="0" defTabSz="457200">
              <a:lnSpc>
                <a:spcPct val="110000"/>
              </a:lnSpc>
              <a:spcBef>
                <a:spcPts val="241"/>
              </a:spcBef>
              <a:spcAft>
                <a:spcPts val="601"/>
              </a:spcAft>
              <a:buNone/>
              <a:tabLst>
                <a:tab algn="l" pos="0"/>
              </a:tabLst>
            </a:pPr>
            <a:r>
              <a:rPr b="1" lang="en-IN" sz="1400" spc="-1" strike="noStrike" u="sng">
                <a:solidFill>
                  <a:schemeClr val="dk1">
                    <a:lumMod val="75000"/>
                    <a:lumOff val="25000"/>
                  </a:schemeClr>
                </a:solidFill>
                <a:uFillTx/>
                <a:latin typeface="Calibri"/>
                <a:ea typeface="Franklin Gothic Book"/>
              </a:rPr>
              <a:t>Data Preprocessing:</a:t>
            </a:r>
            <a:endParaRPr b="0" lang="en-US" sz="1400" spc="-1" strike="noStrike">
              <a:solidFill>
                <a:srgbClr val="000000"/>
              </a:solidFill>
              <a:latin typeface="Arial"/>
            </a:endParaRPr>
          </a:p>
          <a:p>
            <a:pPr indent="0" defTabSz="457200">
              <a:lnSpc>
                <a:spcPct val="110000"/>
              </a:lnSpc>
              <a:spcBef>
                <a:spcPts val="241"/>
              </a:spcBef>
              <a:spcAft>
                <a:spcPts val="601"/>
              </a:spcAft>
              <a:buNone/>
              <a:tabLst>
                <a:tab algn="l" pos="0"/>
              </a:tabLst>
            </a:pPr>
            <a:r>
              <a:rPr b="1" lang="en-IN" sz="1400" spc="-1" strike="noStrike">
                <a:solidFill>
                  <a:schemeClr val="dk1">
                    <a:lumMod val="75000"/>
                    <a:lumOff val="25000"/>
                  </a:schemeClr>
                </a:solidFill>
                <a:latin typeface="Calibri"/>
                <a:ea typeface="Franklin Gothic Book"/>
              </a:rPr>
              <a:t>While no explicit data preprocessing is conducted, the captured keyboard inputs are stored in files for further analysis.</a:t>
            </a:r>
            <a:endParaRPr b="0" lang="en-US" sz="1400" spc="-1" strike="noStrike">
              <a:solidFill>
                <a:srgbClr val="000000"/>
              </a:solidFill>
              <a:latin typeface="Arial"/>
            </a:endParaRPr>
          </a:p>
          <a:p>
            <a:pPr indent="0" defTabSz="457200">
              <a:lnSpc>
                <a:spcPct val="110000"/>
              </a:lnSpc>
              <a:spcBef>
                <a:spcPts val="241"/>
              </a:spcBef>
              <a:spcAft>
                <a:spcPts val="601"/>
              </a:spcAft>
              <a:buNone/>
              <a:tabLst>
                <a:tab algn="l" pos="0"/>
              </a:tabLst>
            </a:pPr>
            <a:r>
              <a:rPr b="1" lang="en-IN" sz="1400" spc="-1" strike="noStrike" u="sng">
                <a:solidFill>
                  <a:schemeClr val="dk1">
                    <a:lumMod val="75000"/>
                    <a:lumOff val="25000"/>
                  </a:schemeClr>
                </a:solidFill>
                <a:uFillTx/>
                <a:latin typeface="Calibri"/>
                <a:ea typeface="Franklin Gothic Book"/>
              </a:rPr>
              <a:t>Machine Learning Algorithm:</a:t>
            </a:r>
            <a:endParaRPr b="0" lang="en-US" sz="1400" spc="-1" strike="noStrike">
              <a:solidFill>
                <a:srgbClr val="000000"/>
              </a:solidFill>
              <a:latin typeface="Arial"/>
            </a:endParaRPr>
          </a:p>
          <a:p>
            <a:pPr indent="0" defTabSz="457200">
              <a:lnSpc>
                <a:spcPct val="110000"/>
              </a:lnSpc>
              <a:spcBef>
                <a:spcPts val="241"/>
              </a:spcBef>
              <a:spcAft>
                <a:spcPts val="601"/>
              </a:spcAft>
              <a:buNone/>
              <a:tabLst>
                <a:tab algn="l" pos="0"/>
              </a:tabLst>
            </a:pPr>
            <a:r>
              <a:rPr b="1" lang="en-IN" sz="1400" spc="-1" strike="noStrike">
                <a:solidFill>
                  <a:schemeClr val="dk1">
                    <a:lumMod val="75000"/>
                    <a:lumOff val="25000"/>
                  </a:schemeClr>
                </a:solidFill>
                <a:latin typeface="Calibri"/>
                <a:ea typeface="Franklin Gothic Book"/>
              </a:rPr>
              <a:t>The code doesn't involve any machine learning algorithm. It focuses on capturing keyboard inputs using pynput library.</a:t>
            </a:r>
            <a:endParaRPr b="0" lang="en-US" sz="1400" spc="-1" strike="noStrike">
              <a:solidFill>
                <a:srgbClr val="000000"/>
              </a:solidFill>
              <a:latin typeface="Arial"/>
            </a:endParaRPr>
          </a:p>
          <a:p>
            <a:pPr indent="0" defTabSz="457200">
              <a:lnSpc>
                <a:spcPct val="110000"/>
              </a:lnSpc>
              <a:spcBef>
                <a:spcPts val="241"/>
              </a:spcBef>
              <a:spcAft>
                <a:spcPts val="601"/>
              </a:spcAft>
              <a:buNone/>
              <a:tabLst>
                <a:tab algn="l" pos="0"/>
              </a:tabLst>
            </a:pPr>
            <a:r>
              <a:rPr b="1" lang="en-IN" sz="1400" spc="-1" strike="noStrike" u="sng">
                <a:solidFill>
                  <a:schemeClr val="dk1">
                    <a:lumMod val="75000"/>
                    <a:lumOff val="25000"/>
                  </a:schemeClr>
                </a:solidFill>
                <a:uFillTx/>
                <a:latin typeface="Calibri"/>
                <a:ea typeface="Franklin Gothic Book"/>
              </a:rPr>
              <a:t>Deployment:</a:t>
            </a:r>
            <a:endParaRPr b="0" lang="en-US" sz="1400" spc="-1" strike="noStrike">
              <a:solidFill>
                <a:srgbClr val="000000"/>
              </a:solidFill>
              <a:latin typeface="Arial"/>
            </a:endParaRPr>
          </a:p>
          <a:p>
            <a:pPr indent="0" defTabSz="457200">
              <a:lnSpc>
                <a:spcPct val="110000"/>
              </a:lnSpc>
              <a:spcBef>
                <a:spcPts val="241"/>
              </a:spcBef>
              <a:spcAft>
                <a:spcPts val="601"/>
              </a:spcAft>
              <a:buNone/>
              <a:tabLst>
                <a:tab algn="l" pos="0"/>
              </a:tabLst>
            </a:pPr>
            <a:r>
              <a:rPr b="1" lang="en-IN" sz="1400" spc="-1" strike="noStrike">
                <a:solidFill>
                  <a:schemeClr val="dk1">
                    <a:lumMod val="75000"/>
                    <a:lumOff val="25000"/>
                  </a:schemeClr>
                </a:solidFill>
                <a:latin typeface="Calibri"/>
                <a:ea typeface="Franklin Gothic Book"/>
              </a:rPr>
              <a:t>The code provides a simple user interface using Tkinter for starting and stopping the keylogger, facilitating easy interaction.</a:t>
            </a:r>
            <a:endParaRPr b="0" lang="en-US" sz="1400" spc="-1" strike="noStrike">
              <a:solidFill>
                <a:srgbClr val="000000"/>
              </a:solidFill>
              <a:latin typeface="Arial"/>
            </a:endParaRPr>
          </a:p>
          <a:p>
            <a:pPr indent="0" defTabSz="457200">
              <a:lnSpc>
                <a:spcPct val="110000"/>
              </a:lnSpc>
              <a:spcBef>
                <a:spcPts val="241"/>
              </a:spcBef>
              <a:spcAft>
                <a:spcPts val="601"/>
              </a:spcAft>
              <a:buNone/>
              <a:tabLst>
                <a:tab algn="l" pos="0"/>
              </a:tabLst>
            </a:pPr>
            <a:r>
              <a:rPr b="1" lang="en-IN" sz="1400" spc="-1" strike="noStrike" u="sng">
                <a:solidFill>
                  <a:schemeClr val="dk1">
                    <a:lumMod val="75000"/>
                    <a:lumOff val="25000"/>
                  </a:schemeClr>
                </a:solidFill>
                <a:uFillTx/>
                <a:latin typeface="Calibri"/>
                <a:ea typeface="Franklin Gothic Book"/>
              </a:rPr>
              <a:t>Evaluation:</a:t>
            </a:r>
            <a:endParaRPr b="0" lang="en-US" sz="1400" spc="-1" strike="noStrike">
              <a:solidFill>
                <a:srgbClr val="000000"/>
              </a:solidFill>
              <a:latin typeface="Arial"/>
            </a:endParaRPr>
          </a:p>
          <a:p>
            <a:pPr indent="0" defTabSz="457200">
              <a:lnSpc>
                <a:spcPct val="110000"/>
              </a:lnSpc>
              <a:spcBef>
                <a:spcPts val="241"/>
              </a:spcBef>
              <a:spcAft>
                <a:spcPts val="601"/>
              </a:spcAft>
              <a:buNone/>
              <a:tabLst>
                <a:tab algn="l" pos="0"/>
              </a:tabLst>
            </a:pPr>
            <a:r>
              <a:rPr b="1" lang="en-IN" sz="1400" spc="-1" strike="noStrike">
                <a:solidFill>
                  <a:schemeClr val="dk1">
                    <a:lumMod val="75000"/>
                    <a:lumOff val="25000"/>
                  </a:schemeClr>
                </a:solidFill>
                <a:latin typeface="Calibri"/>
                <a:ea typeface="Franklin Gothic Book"/>
              </a:rPr>
              <a:t>There's no evaluation of machine learning models. However, potential metrics could include keystroke frequency or typing patterns.</a:t>
            </a:r>
            <a:endParaRPr b="0" lang="en-US" sz="1400" spc="-1" strike="noStrike">
              <a:solidFill>
                <a:srgbClr val="000000"/>
              </a:solidFill>
              <a:latin typeface="Arial"/>
            </a:endParaRPr>
          </a:p>
          <a:p>
            <a:pPr indent="0" defTabSz="457200">
              <a:lnSpc>
                <a:spcPct val="110000"/>
              </a:lnSpc>
              <a:spcBef>
                <a:spcPts val="241"/>
              </a:spcBef>
              <a:spcAft>
                <a:spcPts val="601"/>
              </a:spcAft>
              <a:buNone/>
              <a:tabLst>
                <a:tab algn="l" pos="0"/>
              </a:tabLst>
            </a:pPr>
            <a:r>
              <a:rPr b="1" lang="en-IN" sz="1400" spc="-1" strike="noStrike" u="sng">
                <a:solidFill>
                  <a:schemeClr val="dk1">
                    <a:lumMod val="75000"/>
                    <a:lumOff val="25000"/>
                  </a:schemeClr>
                </a:solidFill>
                <a:uFillTx/>
                <a:latin typeface="Calibri"/>
                <a:ea typeface="Franklin Gothic Book"/>
              </a:rPr>
              <a:t>Results:</a:t>
            </a:r>
            <a:endParaRPr b="0" lang="en-US" sz="1400" spc="-1" strike="noStrike">
              <a:solidFill>
                <a:srgbClr val="000000"/>
              </a:solidFill>
              <a:latin typeface="Arial"/>
            </a:endParaRPr>
          </a:p>
          <a:p>
            <a:pPr indent="0" defTabSz="457200">
              <a:lnSpc>
                <a:spcPct val="110000"/>
              </a:lnSpc>
              <a:spcBef>
                <a:spcPts val="241"/>
              </a:spcBef>
              <a:spcAft>
                <a:spcPts val="601"/>
              </a:spcAft>
              <a:buNone/>
              <a:tabLst>
                <a:tab algn="l" pos="0"/>
              </a:tabLst>
            </a:pPr>
            <a:r>
              <a:rPr b="1" lang="en-IN" sz="1400" spc="-1" strike="noStrike">
                <a:solidFill>
                  <a:schemeClr val="dk1">
                    <a:lumMod val="75000"/>
                    <a:lumOff val="25000"/>
                  </a:schemeClr>
                </a:solidFill>
                <a:latin typeface="Calibri"/>
                <a:ea typeface="Franklin Gothic Book"/>
              </a:rPr>
              <a:t>The keylogger functionality is successfully implemented, allowing users to start and stop the keylogger with provided buttons. Captured inputs are saved in 'key_log.txt' and 'key_log.json'.</a:t>
            </a:r>
            <a:endParaRPr b="0" lang="en-US" sz="1400" spc="-1" strike="noStrike">
              <a:solidFill>
                <a:srgbClr val="000000"/>
              </a:solidFill>
              <a:latin typeface="Arial"/>
            </a:endParaRPr>
          </a:p>
          <a:p>
            <a:pPr indent="0" defTabSz="457200">
              <a:lnSpc>
                <a:spcPct val="110000"/>
              </a:lnSpc>
              <a:spcBef>
                <a:spcPts val="340"/>
              </a:spcBef>
              <a:spcAft>
                <a:spcPts val="601"/>
              </a:spcAft>
              <a:buNone/>
              <a:tabLst>
                <a:tab algn="l" pos="0"/>
              </a:tabLst>
            </a:pP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581040" y="702000"/>
            <a:ext cx="11028960" cy="529560"/>
          </a:xfrm>
          <a:prstGeom prst="rect">
            <a:avLst/>
          </a:prstGeom>
          <a:noFill/>
          <a:ln w="0">
            <a:noFill/>
          </a:ln>
        </p:spPr>
        <p:txBody>
          <a:bodyPr lIns="91440" rIns="91440" tIns="45720" bIns="45720" anchor="b">
            <a:normAutofit fontScale="75000" lnSpcReduction="10000"/>
          </a:bodyPr>
          <a:p>
            <a:pPr indent="0" defTabSz="457200">
              <a:lnSpc>
                <a:spcPct val="100000"/>
              </a:lnSpc>
              <a:buNone/>
              <a:tabLst>
                <a:tab algn="l" pos="0"/>
              </a:tabLst>
            </a:pPr>
            <a:r>
              <a:rPr b="1" lang="en-US" sz="4400" spc="-1" strike="noStrike" cap="all">
                <a:solidFill>
                  <a:schemeClr val="accent1"/>
                </a:solidFill>
                <a:latin typeface="Arial"/>
              </a:rPr>
              <a:t>Problem Statement</a:t>
            </a:r>
            <a:endParaRPr b="0" lang="en-US" sz="4400" spc="-1" strike="noStrike">
              <a:solidFill>
                <a:srgbClr val="000000"/>
              </a:solidFill>
              <a:latin typeface="Arial"/>
            </a:endParaRPr>
          </a:p>
        </p:txBody>
      </p:sp>
      <p:sp>
        <p:nvSpPr>
          <p:cNvPr id="107" name="PlaceHolder 2"/>
          <p:cNvSpPr>
            <a:spLocks noGrp="1"/>
          </p:cNvSpPr>
          <p:nvPr>
            <p:ph/>
          </p:nvPr>
        </p:nvSpPr>
        <p:spPr>
          <a:xfrm>
            <a:off x="452520" y="1237680"/>
            <a:ext cx="11028960" cy="4672440"/>
          </a:xfrm>
          <a:prstGeom prst="rect">
            <a:avLst/>
          </a:prstGeom>
          <a:noFill/>
          <a:ln w="0">
            <a:noFill/>
          </a:ln>
        </p:spPr>
        <p:txBody>
          <a:bodyPr lIns="91440" rIns="91440" tIns="45720" bIns="45720" anchor="ctr">
            <a:noAutofit/>
          </a:bodyPr>
          <a:p>
            <a:pPr indent="0" defTabSz="457200">
              <a:lnSpc>
                <a:spcPct val="110000"/>
              </a:lnSpc>
              <a:spcBef>
                <a:spcPts val="641"/>
              </a:spcBef>
              <a:spcAft>
                <a:spcPts val="601"/>
              </a:spcAft>
              <a:buNone/>
              <a:tabLst>
                <a:tab algn="l" pos="0"/>
              </a:tabLst>
            </a:pPr>
            <a:r>
              <a:rPr b="0" lang="en-IN" sz="1700" spc="-1" strike="noStrike">
                <a:solidFill>
                  <a:srgbClr val="0f0f0f"/>
                </a:solidFill>
                <a:latin typeface="Franklin Gothic Book"/>
                <a:ea typeface="Franklin Gothic Book"/>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b="0" lang="en-US"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581040" y="662400"/>
            <a:ext cx="11028960" cy="529560"/>
          </a:xfrm>
          <a:prstGeom prst="rect">
            <a:avLst/>
          </a:prstGeom>
          <a:noFill/>
          <a:ln w="0">
            <a:noFill/>
          </a:ln>
        </p:spPr>
        <p:txBody>
          <a:bodyPr lIns="91440" rIns="91440" tIns="45720" bIns="45720" anchor="b">
            <a:normAutofit fontScale="75000" lnSpcReduction="10000"/>
          </a:bodyPr>
          <a:p>
            <a:pPr indent="0" defTabSz="457200">
              <a:lnSpc>
                <a:spcPct val="100000"/>
              </a:lnSpc>
              <a:buNone/>
              <a:tabLst>
                <a:tab algn="l" pos="0"/>
              </a:tabLst>
            </a:pPr>
            <a:r>
              <a:rPr b="1" lang="en-US" sz="4400" spc="-1" strike="noStrike" cap="all">
                <a:solidFill>
                  <a:schemeClr val="accent1"/>
                </a:solidFill>
                <a:latin typeface="Arial"/>
                <a:ea typeface="Franklin Gothic Demi"/>
              </a:rPr>
              <a:t>System  Approach</a:t>
            </a:r>
            <a:endParaRPr b="0" lang="en-US" sz="4400" spc="-1" strike="noStrike">
              <a:solidFill>
                <a:srgbClr val="000000"/>
              </a:solidFill>
              <a:latin typeface="Arial"/>
            </a:endParaRPr>
          </a:p>
        </p:txBody>
      </p:sp>
      <p:sp>
        <p:nvSpPr>
          <p:cNvPr id="109" name="PlaceHolder 2"/>
          <p:cNvSpPr>
            <a:spLocks noGrp="1"/>
          </p:cNvSpPr>
          <p:nvPr>
            <p:ph/>
          </p:nvPr>
        </p:nvSpPr>
        <p:spPr>
          <a:xfrm>
            <a:off x="581040" y="1302120"/>
            <a:ext cx="11028960" cy="4672440"/>
          </a:xfrm>
          <a:prstGeom prst="rect">
            <a:avLst/>
          </a:prstGeom>
          <a:noFill/>
          <a:ln w="0">
            <a:noFill/>
          </a:ln>
        </p:spPr>
        <p:txBody>
          <a:bodyPr lIns="91440" rIns="91440" tIns="45720" bIns="45720" anchor="ctr">
            <a:noAutofit/>
          </a:bodyPr>
          <a:p>
            <a:pPr indent="0" defTabSz="457200">
              <a:lnSpc>
                <a:spcPct val="110000"/>
              </a:lnSpc>
              <a:spcBef>
                <a:spcPts val="360"/>
              </a:spcBef>
              <a:spcAft>
                <a:spcPts val="601"/>
              </a:spcAft>
              <a:buNone/>
              <a:tabLst>
                <a:tab algn="l" pos="0"/>
              </a:tabLst>
            </a:pPr>
            <a:r>
              <a:rPr b="1" lang="en-IN" sz="1800" spc="-1" strike="noStrike">
                <a:solidFill>
                  <a:srgbClr val="0f0f0f"/>
                </a:solidFill>
                <a:latin typeface="Franklin Gothic Book"/>
                <a:ea typeface="Franklin Gothic Book"/>
              </a:rPr>
              <a:t>        </a:t>
            </a:r>
            <a:r>
              <a:rPr b="1" lang="en-IN" sz="1800" spc="-1" strike="noStrike">
                <a:solidFill>
                  <a:srgbClr val="0f0f0f"/>
                </a:solidFill>
                <a:latin typeface="Franklin Gothic Book"/>
                <a:ea typeface="Franklin Gothic Book"/>
              </a:rPr>
              <a:t>T</a:t>
            </a:r>
            <a:r>
              <a:rPr b="0" lang="en-IN" sz="1800" spc="-1" strike="noStrike">
                <a:solidFill>
                  <a:srgbClr val="0f0f0f"/>
                </a:solidFill>
                <a:latin typeface="Franklin Gothic Book"/>
                <a:ea typeface="Franklin Gothic Book"/>
              </a:rPr>
              <a:t>he proposed keylogger application will be developed using Python programming language. Python offers simplicity, flexibility, and a rich set of libraries, making it an ideal choice for rapid development of such applications. The application will utilize the following technologies:</a:t>
            </a:r>
            <a:endParaRPr b="0" lang="en-US" sz="1800" spc="-1" strike="noStrike">
              <a:solidFill>
                <a:srgbClr val="000000"/>
              </a:solidFill>
              <a:latin typeface="Arial"/>
            </a:endParaRPr>
          </a:p>
          <a:p>
            <a:pPr indent="0" defTabSz="457200">
              <a:lnSpc>
                <a:spcPct val="110000"/>
              </a:lnSpc>
              <a:spcBef>
                <a:spcPts val="360"/>
              </a:spcBef>
              <a:spcAft>
                <a:spcPts val="601"/>
              </a:spcAft>
              <a:buNone/>
              <a:tabLst>
                <a:tab algn="l" pos="0"/>
              </a:tabLst>
            </a:pPr>
            <a:endParaRPr b="0" lang="en-US" sz="1800" spc="-1" strike="noStrike">
              <a:solidFill>
                <a:srgbClr val="000000"/>
              </a:solidFill>
              <a:latin typeface="Arial"/>
            </a:endParaRPr>
          </a:p>
          <a:p>
            <a:pPr indent="0" defTabSz="457200">
              <a:lnSpc>
                <a:spcPct val="110000"/>
              </a:lnSpc>
              <a:spcBef>
                <a:spcPts val="360"/>
              </a:spcBef>
              <a:spcAft>
                <a:spcPts val="601"/>
              </a:spcAft>
              <a:buNone/>
              <a:tabLst>
                <a:tab algn="l" pos="0"/>
              </a:tabLst>
            </a:pPr>
            <a:r>
              <a:rPr b="1" lang="en-IN" sz="1800" spc="-1" strike="noStrike">
                <a:solidFill>
                  <a:srgbClr val="0f0f0f"/>
                </a:solidFill>
                <a:latin typeface="Franklin Gothic Book"/>
                <a:ea typeface="Franklin Gothic Book"/>
              </a:rPr>
              <a:t>    </a:t>
            </a:r>
            <a:r>
              <a:rPr b="1" lang="en-IN" sz="1800" spc="-1" strike="noStrike">
                <a:solidFill>
                  <a:srgbClr val="0f0f0f"/>
                </a:solidFill>
                <a:latin typeface="Franklin Gothic Book"/>
                <a:ea typeface="Franklin Gothic Book"/>
              </a:rPr>
              <a:t>Tkinter: </a:t>
            </a:r>
            <a:r>
              <a:rPr b="0" lang="en-IN" sz="1800" spc="-1" strike="noStrike">
                <a:solidFill>
                  <a:srgbClr val="0f0f0f"/>
                </a:solidFill>
                <a:latin typeface="Franklin Gothic Book"/>
                <a:ea typeface="Franklin Gothic Book"/>
              </a:rPr>
              <a:t>For building the graphical user interface (GUI) to interact with the keylogger.</a:t>
            </a:r>
            <a:endParaRPr b="0" lang="en-US" sz="1800" spc="-1" strike="noStrike">
              <a:solidFill>
                <a:srgbClr val="000000"/>
              </a:solidFill>
              <a:latin typeface="Arial"/>
            </a:endParaRPr>
          </a:p>
          <a:p>
            <a:pPr indent="0" defTabSz="457200">
              <a:lnSpc>
                <a:spcPct val="110000"/>
              </a:lnSpc>
              <a:spcBef>
                <a:spcPts val="360"/>
              </a:spcBef>
              <a:spcAft>
                <a:spcPts val="601"/>
              </a:spcAft>
              <a:buNone/>
              <a:tabLst>
                <a:tab algn="l" pos="0"/>
              </a:tabLst>
            </a:pPr>
            <a:r>
              <a:rPr b="1" lang="en-IN" sz="1800" spc="-1" strike="noStrike">
                <a:solidFill>
                  <a:srgbClr val="0f0f0f"/>
                </a:solidFill>
                <a:latin typeface="Franklin Gothic Book"/>
                <a:ea typeface="Franklin Gothic Book"/>
              </a:rPr>
              <a:t>    </a:t>
            </a:r>
            <a:r>
              <a:rPr b="1" lang="en-IN" sz="1800" spc="-1" strike="noStrike">
                <a:solidFill>
                  <a:srgbClr val="0f0f0f"/>
                </a:solidFill>
                <a:latin typeface="Franklin Gothic Book"/>
                <a:ea typeface="Franklin Gothic Book"/>
              </a:rPr>
              <a:t>pynput: </a:t>
            </a:r>
            <a:r>
              <a:rPr b="0" lang="en-IN" sz="1800" spc="-1" strike="noStrike">
                <a:solidFill>
                  <a:srgbClr val="0f0f0f"/>
                </a:solidFill>
                <a:latin typeface="Franklin Gothic Book"/>
                <a:ea typeface="Franklin Gothic Book"/>
              </a:rPr>
              <a:t>A Python library for monitoring and controlling input devices, used for capturing keystrokes.</a:t>
            </a:r>
            <a:endParaRPr b="0" lang="en-US" sz="1800" spc="-1" strike="noStrike">
              <a:solidFill>
                <a:srgbClr val="000000"/>
              </a:solidFill>
              <a:latin typeface="Arial"/>
            </a:endParaRPr>
          </a:p>
          <a:p>
            <a:pPr indent="0" defTabSz="457200">
              <a:lnSpc>
                <a:spcPct val="110000"/>
              </a:lnSpc>
              <a:spcBef>
                <a:spcPts val="360"/>
              </a:spcBef>
              <a:spcAft>
                <a:spcPts val="601"/>
              </a:spcAft>
              <a:buNone/>
              <a:tabLst>
                <a:tab algn="l" pos="0"/>
              </a:tabLst>
            </a:pPr>
            <a:r>
              <a:rPr b="1" lang="en-IN" sz="1800" spc="-1" strike="noStrike">
                <a:solidFill>
                  <a:srgbClr val="0f0f0f"/>
                </a:solidFill>
                <a:latin typeface="Franklin Gothic Book"/>
                <a:ea typeface="Franklin Gothic Book"/>
              </a:rPr>
              <a:t>    </a:t>
            </a:r>
            <a:r>
              <a:rPr b="1" lang="en-IN" sz="1800" spc="-1" strike="noStrike">
                <a:solidFill>
                  <a:srgbClr val="0f0f0f"/>
                </a:solidFill>
                <a:latin typeface="Franklin Gothic Book"/>
                <a:ea typeface="Franklin Gothic Book"/>
              </a:rPr>
              <a:t>JSON: </a:t>
            </a:r>
            <a:r>
              <a:rPr b="0" lang="en-IN" sz="1800" spc="-1" strike="noStrike">
                <a:solidFill>
                  <a:srgbClr val="0f0f0f"/>
                </a:solidFill>
                <a:latin typeface="Franklin Gothic Book"/>
                <a:ea typeface="Franklin Gothic Book"/>
              </a:rPr>
              <a:t>For storing the captured keystrokes in a structured format.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581040" y="702000"/>
            <a:ext cx="11028960" cy="529560"/>
          </a:xfrm>
          <a:prstGeom prst="rect">
            <a:avLst/>
          </a:prstGeom>
          <a:noFill/>
          <a:ln w="0">
            <a:noFill/>
          </a:ln>
        </p:spPr>
        <p:txBody>
          <a:bodyPr lIns="91440" rIns="91440" tIns="45720" bIns="45720" anchor="b">
            <a:normAutofit fontScale="75000" lnSpcReduction="10000"/>
          </a:bodyPr>
          <a:p>
            <a:pPr indent="0" defTabSz="457200">
              <a:lnSpc>
                <a:spcPct val="100000"/>
              </a:lnSpc>
              <a:buNone/>
              <a:tabLst>
                <a:tab algn="l" pos="0"/>
              </a:tabLst>
            </a:pPr>
            <a:r>
              <a:rPr b="1" lang="en-US" sz="4400" spc="-1" strike="noStrike" cap="all">
                <a:solidFill>
                  <a:schemeClr val="accent1"/>
                </a:solidFill>
                <a:latin typeface="Arial"/>
                <a:ea typeface="Franklin Gothic Demi"/>
              </a:rPr>
              <a:t>Algorithm &amp; Deployment</a:t>
            </a:r>
            <a:endParaRPr b="0" lang="en-US" sz="4400" spc="-1" strike="noStrike">
              <a:solidFill>
                <a:srgbClr val="000000"/>
              </a:solidFill>
              <a:latin typeface="Arial"/>
            </a:endParaRPr>
          </a:p>
        </p:txBody>
      </p:sp>
      <p:sp>
        <p:nvSpPr>
          <p:cNvPr id="111" name="PlaceHolder 2"/>
          <p:cNvSpPr>
            <a:spLocks noGrp="1"/>
          </p:cNvSpPr>
          <p:nvPr>
            <p:ph/>
          </p:nvPr>
        </p:nvSpPr>
        <p:spPr>
          <a:xfrm>
            <a:off x="276120" y="1499400"/>
            <a:ext cx="11610720" cy="5129640"/>
          </a:xfrm>
          <a:prstGeom prst="rect">
            <a:avLst/>
          </a:prstGeom>
          <a:noFill/>
          <a:ln w="0">
            <a:noFill/>
          </a:ln>
        </p:spPr>
        <p:txBody>
          <a:bodyPr lIns="91440" rIns="91440" tIns="45720" bIns="45720" anchor="ctr">
            <a:noAutofit/>
          </a:bodyPr>
          <a:p>
            <a:pPr marL="305280" indent="-305280" defTabSz="457200">
              <a:lnSpc>
                <a:spcPct val="110000"/>
              </a:lnSpc>
              <a:spcBef>
                <a:spcPts val="281"/>
              </a:spcBef>
              <a:spcAft>
                <a:spcPts val="601"/>
              </a:spcAft>
              <a:buClr>
                <a:srgbClr val="1cade4"/>
              </a:buClr>
              <a:buSzPct val="92000"/>
              <a:buFont typeface="Wingdings 2" charset="2"/>
              <a:buChar char=""/>
            </a:pPr>
            <a:r>
              <a:rPr b="1" lang="en-US" sz="1700" spc="-1" strike="noStrike">
                <a:solidFill>
                  <a:schemeClr val="dk1">
                    <a:lumMod val="75000"/>
                    <a:lumOff val="25000"/>
                  </a:schemeClr>
                </a:solidFill>
                <a:latin typeface="Franklin Gothic Book"/>
              </a:rPr>
              <a:t>Algorithm Selection: </a:t>
            </a:r>
            <a:r>
              <a:rPr b="0" lang="en-US" sz="1700" spc="-1" strike="noStrike">
                <a:solidFill>
                  <a:schemeClr val="dk1">
                    <a:lumMod val="75000"/>
                    <a:lumOff val="25000"/>
                  </a:schemeClr>
                </a:solidFill>
                <a:latin typeface="Franklin Gothic Book"/>
              </a:rPr>
              <a:t>We choose Gradient Boosting Regression, an ensemble learning method that combines weak learners, typically decision trees, to build a robust predictive model. It excels in regression tasks like predicting bike counts due to its ability to handle non-linear relationships and capture complex data patterns effectively.</a:t>
            </a:r>
            <a:endParaRPr b="0" lang="en-US" sz="1700" spc="-1" strike="noStrike">
              <a:solidFill>
                <a:srgbClr val="000000"/>
              </a:solidFill>
              <a:latin typeface="Arial"/>
            </a:endParaRPr>
          </a:p>
          <a:p>
            <a:pPr marL="305280" indent="-305280" defTabSz="457200">
              <a:lnSpc>
                <a:spcPct val="110000"/>
              </a:lnSpc>
              <a:spcBef>
                <a:spcPts val="281"/>
              </a:spcBef>
              <a:spcAft>
                <a:spcPts val="601"/>
              </a:spcAft>
              <a:buClr>
                <a:srgbClr val="1cade4"/>
              </a:buClr>
              <a:buSzPct val="92000"/>
              <a:buFont typeface="Wingdings 2" charset="2"/>
              <a:buChar char=""/>
            </a:pPr>
            <a:r>
              <a:rPr b="1" lang="en-US" sz="1700" spc="-1" strike="noStrike">
                <a:solidFill>
                  <a:schemeClr val="dk1">
                    <a:lumMod val="75000"/>
                    <a:lumOff val="25000"/>
                  </a:schemeClr>
                </a:solidFill>
                <a:latin typeface="Franklin Gothic Book"/>
              </a:rPr>
              <a:t>Data Input: </a:t>
            </a:r>
            <a:r>
              <a:rPr b="0" lang="en-US" sz="1700" spc="-1" strike="noStrike">
                <a:solidFill>
                  <a:schemeClr val="dk1">
                    <a:lumMod val="75000"/>
                    <a:lumOff val="25000"/>
                  </a:schemeClr>
                </a:solidFill>
                <a:latin typeface="Franklin Gothic Book"/>
              </a:rPr>
              <a:t>he algorithm utilizes input features such as historical bike rental data, weather conditions (temperature, humidity, wind speed), day of the week, and time of day. These features provide valuable information for understanding the relationships between various factors and the target variable, bike counts.</a:t>
            </a:r>
            <a:endParaRPr b="0" lang="en-US" sz="1700" spc="-1" strike="noStrike">
              <a:solidFill>
                <a:srgbClr val="000000"/>
              </a:solidFill>
              <a:latin typeface="Arial"/>
            </a:endParaRPr>
          </a:p>
          <a:p>
            <a:pPr marL="305280" indent="-305280" defTabSz="457200">
              <a:lnSpc>
                <a:spcPct val="110000"/>
              </a:lnSpc>
              <a:spcBef>
                <a:spcPts val="281"/>
              </a:spcBef>
              <a:spcAft>
                <a:spcPts val="601"/>
              </a:spcAft>
              <a:buClr>
                <a:srgbClr val="1cade4"/>
              </a:buClr>
              <a:buSzPct val="92000"/>
              <a:buFont typeface="Wingdings 2" charset="2"/>
              <a:buChar char=""/>
            </a:pPr>
            <a:r>
              <a:rPr b="1" lang="en-US" sz="1700" spc="-1" strike="noStrike">
                <a:solidFill>
                  <a:schemeClr val="dk1">
                    <a:lumMod val="75000"/>
                    <a:lumOff val="25000"/>
                  </a:schemeClr>
                </a:solidFill>
                <a:latin typeface="Franklin Gothic Book"/>
              </a:rPr>
              <a:t>Training Process: </a:t>
            </a:r>
            <a:r>
              <a:rPr b="0" lang="en-US" sz="1700" spc="-1" strike="noStrike">
                <a:solidFill>
                  <a:schemeClr val="dk1">
                    <a:lumMod val="75000"/>
                    <a:lumOff val="25000"/>
                  </a:schemeClr>
                </a:solidFill>
                <a:latin typeface="Franklin Gothic Book"/>
              </a:rPr>
              <a:t>Historical bike rental data is split into training and validation sets for model training and evaluation. Techniques like cross-validation and hyper parameter tuning optimize model performance by adjusting parameters such as learning rate, number of trees, and tree depth.</a:t>
            </a:r>
            <a:endParaRPr b="0" lang="en-US" sz="1700" spc="-1" strike="noStrike">
              <a:solidFill>
                <a:srgbClr val="000000"/>
              </a:solidFill>
              <a:latin typeface="Arial"/>
            </a:endParaRPr>
          </a:p>
          <a:p>
            <a:pPr marL="305280" indent="-305280" defTabSz="457200">
              <a:lnSpc>
                <a:spcPct val="110000"/>
              </a:lnSpc>
              <a:spcBef>
                <a:spcPts val="281"/>
              </a:spcBef>
              <a:spcAft>
                <a:spcPts val="601"/>
              </a:spcAft>
              <a:buClr>
                <a:srgbClr val="1cade4"/>
              </a:buClr>
              <a:buSzPct val="92000"/>
              <a:buFont typeface="Wingdings 2" charset="2"/>
              <a:buChar char=""/>
            </a:pPr>
            <a:r>
              <a:rPr b="1" lang="en-US" sz="1700" spc="-1" strike="noStrike">
                <a:solidFill>
                  <a:schemeClr val="dk1">
                    <a:lumMod val="75000"/>
                    <a:lumOff val="25000"/>
                  </a:schemeClr>
                </a:solidFill>
                <a:latin typeface="Franklin Gothic Book"/>
              </a:rPr>
              <a:t>Prediction Process: </a:t>
            </a:r>
            <a:r>
              <a:rPr b="0" lang="en-US" sz="1700" spc="-1" strike="noStrike">
                <a:solidFill>
                  <a:schemeClr val="dk1">
                    <a:lumMod val="75000"/>
                    <a:lumOff val="25000"/>
                  </a:schemeClr>
                </a:solidFill>
                <a:latin typeface="Franklin Gothic Book"/>
              </a:rPr>
              <a:t>The trained model makes predictions for future bike counts based on real-time inputs such as current weather conditions, day of the week, and time of day. Leveraging learned relationships between features and the target variable, the model accurately forecasts future bike counts.</a:t>
            </a:r>
            <a:endParaRPr b="0" lang="en-US" sz="1700" spc="-1" strike="noStrike">
              <a:solidFill>
                <a:srgbClr val="000000"/>
              </a:solidFill>
              <a:latin typeface="Arial"/>
            </a:endParaRPr>
          </a:p>
          <a:p>
            <a:pPr marL="305280" indent="-305280" defTabSz="457200">
              <a:lnSpc>
                <a:spcPct val="110000"/>
              </a:lnSpc>
              <a:spcBef>
                <a:spcPts val="281"/>
              </a:spcBef>
              <a:spcAft>
                <a:spcPts val="601"/>
              </a:spcAft>
              <a:buClr>
                <a:srgbClr val="1cade4"/>
              </a:buClr>
              <a:buSzPct val="92000"/>
              <a:buFont typeface="Wingdings 2" charset="2"/>
              <a:buChar char=""/>
            </a:pPr>
            <a:r>
              <a:rPr b="1" lang="en-US" sz="1700" spc="-1" strike="noStrike">
                <a:solidFill>
                  <a:schemeClr val="dk1">
                    <a:lumMod val="75000"/>
                    <a:lumOff val="25000"/>
                  </a:schemeClr>
                </a:solidFill>
                <a:latin typeface="Franklin Gothic Book"/>
              </a:rPr>
              <a:t>Deployment:  </a:t>
            </a:r>
            <a:r>
              <a:rPr b="0" lang="en-US" sz="1700" spc="-1" strike="noStrike">
                <a:solidFill>
                  <a:schemeClr val="dk1">
                    <a:lumMod val="75000"/>
                    <a:lumOff val="25000"/>
                  </a:schemeClr>
                </a:solidFill>
                <a:latin typeface="Franklin Gothic Book"/>
              </a:rPr>
              <a:t>The model is integrated into a web application or API, allowing users to input relevant features and receive real-time predictions for bike counts. Periodic retraining with updated data ensures continued optimal performance over time, maintaining accuracy and reliability in forecasting bike counts.</a:t>
            </a:r>
            <a:endParaRPr b="0" lang="en-US" sz="1700" spc="-1" strike="noStrike">
              <a:solidFill>
                <a:srgbClr val="000000"/>
              </a:solidFill>
              <a:latin typeface="Arial"/>
            </a:endParaRPr>
          </a:p>
          <a:p>
            <a:pPr indent="0" defTabSz="457200">
              <a:lnSpc>
                <a:spcPct val="110000"/>
              </a:lnSpc>
              <a:spcBef>
                <a:spcPts val="340"/>
              </a:spcBef>
              <a:spcAft>
                <a:spcPts val="601"/>
              </a:spcAft>
              <a:buNone/>
              <a:tabLst>
                <a:tab algn="l" pos="0"/>
              </a:tabLst>
            </a:pPr>
            <a:endParaRPr b="0" lang="en-US"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581040" y="702000"/>
            <a:ext cx="11028960" cy="529560"/>
          </a:xfrm>
          <a:prstGeom prst="rect">
            <a:avLst/>
          </a:prstGeom>
          <a:noFill/>
          <a:ln w="0">
            <a:noFill/>
          </a:ln>
        </p:spPr>
        <p:txBody>
          <a:bodyPr lIns="91440" rIns="91440" tIns="45720" bIns="45720" anchor="b">
            <a:normAutofit fontScale="75000" lnSpcReduction="10000"/>
          </a:bodyPr>
          <a:p>
            <a:pPr indent="0" defTabSz="457200">
              <a:lnSpc>
                <a:spcPct val="100000"/>
              </a:lnSpc>
              <a:buNone/>
              <a:tabLst>
                <a:tab algn="l" pos="0"/>
              </a:tabLst>
            </a:pPr>
            <a:r>
              <a:rPr b="1" lang="en-US" sz="4400" spc="-1" strike="noStrike" cap="all">
                <a:solidFill>
                  <a:schemeClr val="accent1"/>
                </a:solidFill>
                <a:latin typeface="Arial"/>
                <a:ea typeface="Franklin Gothic Demi"/>
              </a:rPr>
              <a:t>Result</a:t>
            </a:r>
            <a:endParaRPr b="0" lang="en-US" sz="4400" spc="-1" strike="noStrike">
              <a:solidFill>
                <a:srgbClr val="000000"/>
              </a:solidFill>
              <a:latin typeface="Arial"/>
            </a:endParaRPr>
          </a:p>
        </p:txBody>
      </p:sp>
      <p:pic>
        <p:nvPicPr>
          <p:cNvPr id="113" name="" descr=""/>
          <p:cNvPicPr/>
          <p:nvPr/>
        </p:nvPicPr>
        <p:blipFill>
          <a:blip r:embed="rId1"/>
          <a:stretch/>
        </p:blipFill>
        <p:spPr>
          <a:xfrm>
            <a:off x="1037880" y="2031120"/>
            <a:ext cx="5591160" cy="1558440"/>
          </a:xfrm>
          <a:prstGeom prst="rect">
            <a:avLst/>
          </a:prstGeom>
          <a:ln w="0">
            <a:noFill/>
          </a:ln>
        </p:spPr>
      </p:pic>
      <p:pic>
        <p:nvPicPr>
          <p:cNvPr id="114" name="" descr=""/>
          <p:cNvPicPr/>
          <p:nvPr/>
        </p:nvPicPr>
        <p:blipFill>
          <a:blip r:embed="rId2"/>
          <a:stretch/>
        </p:blipFill>
        <p:spPr>
          <a:xfrm>
            <a:off x="575640" y="3657600"/>
            <a:ext cx="11104560" cy="2742840"/>
          </a:xfrm>
          <a:prstGeom prst="rect">
            <a:avLst/>
          </a:prstGeom>
          <a:ln w="0">
            <a:noFill/>
          </a:ln>
        </p:spPr>
      </p:pic>
      <p:sp>
        <p:nvSpPr>
          <p:cNvPr id="115" name=""/>
          <p:cNvSpPr/>
          <p:nvPr/>
        </p:nvSpPr>
        <p:spPr>
          <a:xfrm>
            <a:off x="914400" y="1629000"/>
            <a:ext cx="3428640" cy="656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000" spc="-1" strike="noStrike">
                <a:solidFill>
                  <a:srgbClr val="000000"/>
                </a:solidFill>
                <a:latin typeface="Arial"/>
              </a:rPr>
              <a:t>Key logger  text format  </a:t>
            </a:r>
            <a:endParaRPr b="0" lang="en-US" sz="2000" spc="-1" strike="noStrike">
              <a:solidFill>
                <a:srgbClr val="000000"/>
              </a:solidFill>
              <a:latin typeface="Arial"/>
            </a:endParaRPr>
          </a:p>
        </p:txBody>
      </p:sp>
      <p:sp>
        <p:nvSpPr>
          <p:cNvPr id="116" name=""/>
          <p:cNvSpPr/>
          <p:nvPr/>
        </p:nvSpPr>
        <p:spPr>
          <a:xfrm>
            <a:off x="846720" y="3229200"/>
            <a:ext cx="3691080" cy="656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000" spc="-1" strike="noStrike">
                <a:solidFill>
                  <a:srgbClr val="000000"/>
                </a:solidFill>
                <a:latin typeface="Arial"/>
              </a:rPr>
              <a:t>Key logger json format  </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581040" y="702000"/>
            <a:ext cx="11028960" cy="529560"/>
          </a:xfrm>
          <a:prstGeom prst="rect">
            <a:avLst/>
          </a:prstGeom>
          <a:noFill/>
          <a:ln w="0">
            <a:noFill/>
          </a:ln>
        </p:spPr>
        <p:txBody>
          <a:bodyPr lIns="91440" rIns="91440" tIns="45720" bIns="45720" anchor="b">
            <a:normAutofit fontScale="75000" lnSpcReduction="10000"/>
          </a:bodyPr>
          <a:p>
            <a:pPr indent="0" defTabSz="457200">
              <a:lnSpc>
                <a:spcPct val="100000"/>
              </a:lnSpc>
              <a:buNone/>
              <a:tabLst>
                <a:tab algn="l" pos="0"/>
              </a:tabLst>
            </a:pPr>
            <a:r>
              <a:rPr b="1" lang="en-US" sz="4400" spc="-1" strike="noStrike" cap="all">
                <a:solidFill>
                  <a:schemeClr val="accent1"/>
                </a:solidFill>
                <a:latin typeface="Arial"/>
                <a:ea typeface="Franklin Gothic Demi"/>
              </a:rPr>
              <a:t>Conclusion</a:t>
            </a:r>
            <a:endParaRPr b="0" lang="en-US" sz="4400" spc="-1" strike="noStrike">
              <a:solidFill>
                <a:srgbClr val="000000"/>
              </a:solidFill>
              <a:latin typeface="Arial"/>
            </a:endParaRPr>
          </a:p>
        </p:txBody>
      </p:sp>
      <p:sp>
        <p:nvSpPr>
          <p:cNvPr id="118" name="PlaceHolder 2"/>
          <p:cNvSpPr>
            <a:spLocks noGrp="1"/>
          </p:cNvSpPr>
          <p:nvPr>
            <p:ph/>
          </p:nvPr>
        </p:nvSpPr>
        <p:spPr>
          <a:xfrm>
            <a:off x="581040" y="1302120"/>
            <a:ext cx="11028960" cy="4672440"/>
          </a:xfrm>
          <a:prstGeom prst="rect">
            <a:avLst/>
          </a:prstGeom>
          <a:noFill/>
          <a:ln w="0">
            <a:noFill/>
          </a:ln>
        </p:spPr>
        <p:txBody>
          <a:bodyPr lIns="91440" rIns="91440" tIns="45720" bIns="45720" anchor="ctr">
            <a:normAutofit/>
          </a:bodyPr>
          <a:p>
            <a:pPr marL="305280" indent="-305280" defTabSz="457200">
              <a:lnSpc>
                <a:spcPct val="110000"/>
              </a:lnSpc>
              <a:spcBef>
                <a:spcPts val="400"/>
              </a:spcBef>
              <a:spcAft>
                <a:spcPts val="601"/>
              </a:spcAft>
              <a:buClr>
                <a:srgbClr val="1cade4"/>
              </a:buClr>
              <a:buSzPct val="92000"/>
              <a:buFont typeface="Wingdings 2" charset="2"/>
              <a:buChar char=""/>
            </a:pPr>
            <a:r>
              <a:rPr b="0" lang="en-IN" sz="2000" spc="-1" strike="noStrike">
                <a:solidFill>
                  <a:srgbClr val="0f0f0f"/>
                </a:solidFill>
                <a:latin typeface="Franklin Gothic Book"/>
                <a:ea typeface="Franklin Gothic Book"/>
              </a:rPr>
              <a:t>Developing a keylogger application highlights the ease with which such malicious software can be created and deployed. It underscores the importance of cybersecurity awareness and the need for robust defense mechanisms against keyloggers and similar threats. By understanding how keyloggers operate, users can take proactive measures to safeguard their sensitive information and mitigate the risks associated with unauthorized data capture.</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p:nvPr>
        </p:nvSpPr>
        <p:spPr>
          <a:xfrm>
            <a:off x="581040" y="1302120"/>
            <a:ext cx="11028960" cy="4672440"/>
          </a:xfrm>
          <a:prstGeom prst="rect">
            <a:avLst/>
          </a:prstGeom>
          <a:noFill/>
          <a:ln w="0">
            <a:noFill/>
          </a:ln>
        </p:spPr>
        <p:txBody>
          <a:bodyPr lIns="91440" rIns="91440" tIns="45720" bIns="45720" anchor="ctr">
            <a:noAutofit/>
          </a:bodyPr>
          <a:p>
            <a:pPr indent="0" defTabSz="457200">
              <a:lnSpc>
                <a:spcPct val="110000"/>
              </a:lnSpc>
              <a:spcBef>
                <a:spcPts val="400"/>
              </a:spcBef>
              <a:spcAft>
                <a:spcPts val="601"/>
              </a:spcAft>
              <a:buNone/>
              <a:tabLst>
                <a:tab algn="l" pos="0"/>
              </a:tabLst>
            </a:pPr>
            <a:endParaRPr b="0" lang="en-US"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0" lang="en-US" sz="2000" spc="-1" strike="noStrike">
                <a:solidFill>
                  <a:schemeClr val="dk1">
                    <a:lumMod val="75000"/>
                    <a:lumOff val="25000"/>
                  </a:schemeClr>
                </a:solidFill>
                <a:latin typeface="Franklin Gothic Book"/>
                <a:ea typeface="Franklin Gothic Book"/>
              </a:rPr>
              <a:t>    </a:t>
            </a:r>
            <a:r>
              <a:rPr b="0" lang="en-US" sz="2000" spc="-1" strike="noStrike">
                <a:solidFill>
                  <a:schemeClr val="dk1">
                    <a:lumMod val="75000"/>
                    <a:lumOff val="25000"/>
                  </a:schemeClr>
                </a:solidFill>
                <a:latin typeface="Franklin Gothic Book"/>
                <a:ea typeface="Franklin Gothic Book"/>
              </a:rPr>
              <a:t>Enhance the key logger application with advanced features such as stealth mode, encryption of captured data, and remote reporting.</a:t>
            </a:r>
            <a:endParaRPr b="0" lang="en-US"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0" lang="en-US" sz="2000" spc="-1" strike="noStrike">
                <a:solidFill>
                  <a:schemeClr val="dk1">
                    <a:lumMod val="75000"/>
                    <a:lumOff val="25000"/>
                  </a:schemeClr>
                </a:solidFill>
                <a:latin typeface="Franklin Gothic Book"/>
                <a:ea typeface="Franklin Gothic Book"/>
              </a:rPr>
              <a:t>    </a:t>
            </a:r>
            <a:r>
              <a:rPr b="0" lang="en-US" sz="2000" spc="-1" strike="noStrike">
                <a:solidFill>
                  <a:schemeClr val="dk1">
                    <a:lumMod val="75000"/>
                    <a:lumOff val="25000"/>
                  </a:schemeClr>
                </a:solidFill>
                <a:latin typeface="Franklin Gothic Book"/>
                <a:ea typeface="Franklin Gothic Book"/>
              </a:rPr>
              <a:t>Explore defensive strategies and countermeasures against keyloggers, such as anti-key logging software and secure input methods.</a:t>
            </a:r>
            <a:endParaRPr b="0" lang="en-US"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0" lang="en-US" sz="2000" spc="-1" strike="noStrike">
                <a:solidFill>
                  <a:schemeClr val="dk1">
                    <a:lumMod val="75000"/>
                    <a:lumOff val="25000"/>
                  </a:schemeClr>
                </a:solidFill>
                <a:latin typeface="Franklin Gothic Book"/>
                <a:ea typeface="Franklin Gothic Book"/>
              </a:rPr>
              <a:t>    </a:t>
            </a:r>
            <a:r>
              <a:rPr b="0" lang="en-US" sz="2000" spc="-1" strike="noStrike">
                <a:solidFill>
                  <a:schemeClr val="dk1">
                    <a:lumMod val="75000"/>
                    <a:lumOff val="25000"/>
                  </a:schemeClr>
                </a:solidFill>
                <a:latin typeface="Franklin Gothic Book"/>
                <a:ea typeface="Franklin Gothic Book"/>
              </a:rPr>
              <a:t>Conduct further research into the detection and prevention of keylogging activities to bolster cyber security practices.</a:t>
            </a:r>
            <a:endParaRPr b="0" lang="en-US" sz="2000" spc="-1" strike="noStrike">
              <a:solidFill>
                <a:srgbClr val="000000"/>
              </a:solidFill>
              <a:latin typeface="Arial"/>
            </a:endParaRPr>
          </a:p>
          <a:p>
            <a:pPr indent="0" defTabSz="457200">
              <a:lnSpc>
                <a:spcPct val="110000"/>
              </a:lnSpc>
              <a:spcBef>
                <a:spcPts val="340"/>
              </a:spcBef>
              <a:spcAft>
                <a:spcPts val="601"/>
              </a:spcAft>
              <a:buNone/>
              <a:tabLst>
                <a:tab algn="l" pos="0"/>
              </a:tabLst>
            </a:pPr>
            <a:endParaRPr b="0" lang="en-US" sz="1700" spc="-1" strike="noStrike">
              <a:solidFill>
                <a:srgbClr val="000000"/>
              </a:solidFill>
              <a:latin typeface="Arial"/>
            </a:endParaRPr>
          </a:p>
        </p:txBody>
      </p:sp>
      <p:sp>
        <p:nvSpPr>
          <p:cNvPr id="120" name="Title 4"/>
          <p:cNvSpPr/>
          <p:nvPr/>
        </p:nvSpPr>
        <p:spPr>
          <a:xfrm>
            <a:off x="535680" y="844560"/>
            <a:ext cx="11028960" cy="529560"/>
          </a:xfrm>
          <a:prstGeom prst="rect">
            <a:avLst/>
          </a:prstGeom>
          <a:noFill/>
          <a:ln w="0">
            <a:noFill/>
          </a:ln>
        </p:spPr>
        <p:style>
          <a:lnRef idx="0"/>
          <a:fillRef idx="0"/>
          <a:effectRef idx="0"/>
          <a:fontRef idx="minor"/>
        </p:style>
        <p:txBody>
          <a:bodyPr lIns="90000" rIns="90000" tIns="45000" bIns="45000" anchor="b">
            <a:normAutofit fontScale="68333"/>
          </a:bodyPr>
          <a:p>
            <a:pPr defTabSz="457200">
              <a:lnSpc>
                <a:spcPct val="100000"/>
              </a:lnSpc>
            </a:pPr>
            <a:r>
              <a:rPr b="1" lang="en-US" sz="4400" spc="-1" strike="noStrike" cap="all">
                <a:solidFill>
                  <a:schemeClr val="accent1"/>
                </a:solidFill>
                <a:latin typeface="Arial"/>
              </a:rPr>
              <a:t>Future scope</a:t>
            </a:r>
            <a:endParaRPr b="0" lang="en-US"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3.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4.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5.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6.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7.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8.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9.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25</TotalTime>
  <Application>LibreOffice/24.2.0.3$Linux_X86_64 LibreOffice_project/420$Build-3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en-US</dc:language>
  <cp:lastModifiedBy/>
  <dcterms:modified xsi:type="dcterms:W3CDTF">2024-04-06T10:43:37Z</dcterms:modified>
  <cp:revision>26</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PresentationFormat">
    <vt:lpwstr>Widescreen</vt:lpwstr>
  </property>
  <property fmtid="{D5CDD505-2E9C-101B-9397-08002B2CF9AE}" pid="4" name="Slides">
    <vt:i4>11</vt:i4>
  </property>
</Properties>
</file>