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B515B-C09B-1621-69A6-F6B2E9E017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9CA16C-D481-4F67-C72D-CD39898790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6FE72-FFCC-BAFC-095B-B920A5CC1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43094-B4D8-47DC-8819-E473D8E5955B}" type="datetimeFigureOut">
              <a:rPr lang="en-IN" smtClean="0"/>
              <a:t>14-01-2025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44936-824D-A419-1B09-CE2C9EFAD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F95C6-13FF-F8A2-8CDF-F6CA583FC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87514-B43C-476C-801D-5EDA87F574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3241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DF3AA-D612-B1AB-C336-AD5CA6177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6AD094-C209-3C6C-F9F8-343DD90D04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94B751-84D6-DB4D-15F8-05C9BD64A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43094-B4D8-47DC-8819-E473D8E5955B}" type="datetimeFigureOut">
              <a:rPr lang="en-IN" smtClean="0"/>
              <a:t>14-01-2025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D50886-A08B-5A80-69B4-A92910C84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07729-C414-7925-1717-397AA5ADF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87514-B43C-476C-801D-5EDA87F574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7833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0E163C-B8E4-B5D0-3247-F1A5465F48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13152B-1ECB-DEA1-ABCF-D501037B8A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C4188-00EB-D6FB-F78D-1812DB22B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43094-B4D8-47DC-8819-E473D8E5955B}" type="datetimeFigureOut">
              <a:rPr lang="en-IN" smtClean="0"/>
              <a:t>14-01-2025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02147-A53D-9576-9158-CAE1FBB03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2D930-6B8F-BAAB-B624-95D0741D0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87514-B43C-476C-801D-5EDA87F574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1421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7119D-0819-1A56-AD72-82240A3F8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F8739-A25A-F245-C19C-ED21536A4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4DEC1-2E03-70D0-5993-46E1EADF7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43094-B4D8-47DC-8819-E473D8E5955B}" type="datetimeFigureOut">
              <a:rPr lang="en-IN" smtClean="0"/>
              <a:t>14-01-2025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1F199-A4D9-7B8E-B242-48C62BEDB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1B84C-8111-67D9-9577-A53C79E97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87514-B43C-476C-801D-5EDA87F574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6206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0D90F-B64B-01A3-637E-02C9D5C04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CCF05F-6BEF-E73E-DD4A-AF1F281834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90BA1-9E3C-1A01-DEB1-FB4EDCF26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43094-B4D8-47DC-8819-E473D8E5955B}" type="datetimeFigureOut">
              <a:rPr lang="en-IN" smtClean="0"/>
              <a:t>14-01-2025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04D0C-93C7-32E8-9706-DF437733F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D0557-25D6-8992-DFA5-EF1689AE7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87514-B43C-476C-801D-5EDA87F574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0736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2838-B842-3F67-2DF6-616236709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459CB-73A6-41CB-EE07-EB99DF4B5D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6DD574-D5D6-228C-D5AF-671F33D64A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C26663-4BB4-1B4F-73B9-9648C0D06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43094-B4D8-47DC-8819-E473D8E5955B}" type="datetimeFigureOut">
              <a:rPr lang="en-IN" smtClean="0"/>
              <a:t>14-01-2025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78ADC6-1CB5-D03E-E519-DFFB266AF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161DE4-A06F-1396-B20B-3887C884D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87514-B43C-476C-801D-5EDA87F574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5142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F0415-6A8C-80AF-F19C-988C353C1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0218D1-8505-BB86-FF0B-1D3610AF5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8FFD56-9DBE-2B53-08E1-BCFF7B7650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B557CC-1B67-94D2-A822-5DF45C7E9A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38E195-806B-467D-7D57-03B7BBEE2A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C3D1B7-EAD7-47E8-AA33-C6BEAC60A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43094-B4D8-47DC-8819-E473D8E5955B}" type="datetimeFigureOut">
              <a:rPr lang="en-IN" smtClean="0"/>
              <a:t>14-01-2025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D715AC-C11D-388C-A9A4-9AB30EA36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E446D0-25DC-86A5-50B9-4B43584E4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87514-B43C-476C-801D-5EDA87F574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1605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4A48B-03AE-2ADC-8BEB-7EE3D1F2D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A0DB10-5F43-CC57-E58D-E6A321F2A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43094-B4D8-47DC-8819-E473D8E5955B}" type="datetimeFigureOut">
              <a:rPr lang="en-IN" smtClean="0"/>
              <a:t>14-01-2025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DAD815-6666-1AA5-B852-8D1FC28D7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45C8E6-9BA4-BCAF-D9D4-F4DECEA4F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87514-B43C-476C-801D-5EDA87F574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3361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FC7EA2-664A-E141-2243-892BE6D2B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43094-B4D8-47DC-8819-E473D8E5955B}" type="datetimeFigureOut">
              <a:rPr lang="en-IN" smtClean="0"/>
              <a:t>14-01-2025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EDA11F-B2C9-58F0-8A31-10F2173B5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42080D-F05E-2922-104E-03FDCB8CF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87514-B43C-476C-801D-5EDA87F574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0369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49CF5-F2F1-28A5-25E6-CF27D3E40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0770D-2F30-E2F8-CF7D-7E2C0B2E2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A6C8B6-F037-6687-53D0-93D57FC1F4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8020EA-879E-E99C-0EB1-96F8EE3DE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43094-B4D8-47DC-8819-E473D8E5955B}" type="datetimeFigureOut">
              <a:rPr lang="en-IN" smtClean="0"/>
              <a:t>14-01-2025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CF0A53-B295-74C2-7C36-FD63A9DE8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9D2CAA-A656-4C9C-AABD-38F93B95F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87514-B43C-476C-801D-5EDA87F574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158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8B910-F966-0876-6E3F-4A730977D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26CD3C-BD09-4CB3-A133-5C1CCBABB8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C8FA0F-C997-351A-F164-1E05732A30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BA8E5-9A6D-894D-8579-0DCCD1D4A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43094-B4D8-47DC-8819-E473D8E5955B}" type="datetimeFigureOut">
              <a:rPr lang="en-IN" smtClean="0"/>
              <a:t>14-01-2025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3D279D-9722-4C3B-C826-7B0500747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1DF960-6A3F-B273-58DC-96FA2F679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87514-B43C-476C-801D-5EDA87F574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1861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4DCAE8-5598-01D1-0B3C-E0D3C3DAC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2C3993-E8F0-D432-5535-0C62A8F3A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CDA63B-0D60-41B2-31F7-6FC03CF484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443094-B4D8-47DC-8819-E473D8E5955B}" type="datetimeFigureOut">
              <a:rPr lang="en-IN" smtClean="0"/>
              <a:t>14-01-2025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7D5BE2-F549-7F16-A88B-B983FC19DA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E34624-55FD-FEDB-0F01-C7E93BFA23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E87514-B43C-476C-801D-5EDA87F574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8292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DB86F-9959-4821-9F01-F69663B61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DYNAUTON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FBA1E-4B51-30D4-FC3B-E66E2DC0E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Customer Focussed - Not Competition Focused.</a:t>
            </a:r>
          </a:p>
          <a:p>
            <a:r>
              <a:rPr lang="en-IN" dirty="0"/>
              <a:t>Visionary – Willingness to Think Long Term.</a:t>
            </a:r>
          </a:p>
          <a:p>
            <a:r>
              <a:rPr lang="en-IN" dirty="0"/>
              <a:t>Innovation  - Eagerness to Invent.</a:t>
            </a:r>
          </a:p>
          <a:p>
            <a:r>
              <a:rPr lang="en-IN" dirty="0"/>
              <a:t>Excellence – Professional Pride in Ones Work.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6440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31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DYNAUTON VALUES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DYNAUTON VALUES</dc:title>
  <dc:creator>Jay Singh</dc:creator>
  <cp:lastModifiedBy>Jay Singh</cp:lastModifiedBy>
  <cp:revision>1</cp:revision>
  <dcterms:created xsi:type="dcterms:W3CDTF">2025-01-14T04:31:12Z</dcterms:created>
  <dcterms:modified xsi:type="dcterms:W3CDTF">2025-01-14T04:40:02Z</dcterms:modified>
</cp:coreProperties>
</file>