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1E30-9F47-3199-9DDC-B5F118A5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57B2B1-7AB1-9DE6-385F-A3B861FFD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C962E-DA4C-7D31-8C7A-EF3154A9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AF97-ABAE-4FE7-9B5D-BECF4E81EEAE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84910-0678-92F7-38C9-F042E281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C8DB3-844B-2B75-0C44-65B0A1B2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1-2F17-48CB-8848-3AE433FF7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17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6BFF-0985-4C63-087F-9F82D7CE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2101E-AECB-52E9-F3EE-1F0BE8DD5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AD96A-2683-2574-C109-E559231C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AF97-ABAE-4FE7-9B5D-BECF4E81EEAE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FCF11-6F94-CE86-6E0F-98F4240A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25A29-497A-A50E-7DF6-E8C8E234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1-2F17-48CB-8848-3AE433FF7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74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D93D9F-7895-FDD6-F703-7E9378104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176A1-7A3C-FCB0-31FD-398B03CA6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C99C5-BFF6-EEDD-E744-842B11A3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AF97-ABAE-4FE7-9B5D-BECF4E81EEAE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EEF50-5351-8704-CFF1-FC69F8C8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AC9-24B4-909E-B674-F8E63E2A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1-2F17-48CB-8848-3AE433FF7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7F17-9D63-7ED9-50F8-792E9C5B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B1B4B-98E9-0AAD-3B8E-DDE4A7F7E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CC60B-0AC6-EF70-3CC2-079B3C31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AF97-ABAE-4FE7-9B5D-BECF4E81EEAE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A4126-5C75-4F65-53CA-342D85AFF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75AC6-4C2E-F343-1D5A-CAE3BDBB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1-2F17-48CB-8848-3AE433FF7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54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DD017-6F18-3BD8-414C-95592EEA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C9171-5F90-1D99-E996-95879451A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1BEF-6787-AD92-C2B9-F98D1928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AF97-ABAE-4FE7-9B5D-BECF4E81EEAE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EBAC2-C2D2-E26E-C0F6-78DCCB26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887D2-E42B-79BB-C926-5223D3DB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1-2F17-48CB-8848-3AE433FF7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68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5E43-3A6D-13C9-BB0E-91179675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1EE28-2291-C2A6-808D-6CDFE0560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2A25D-B044-0985-E68D-3E168D278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3BA01-D3A1-ED2F-A77B-8183B221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AF97-ABAE-4FE7-9B5D-BECF4E81EEAE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9E4C4-FE29-BC31-95A6-83EFCED28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94F52-6AC5-B102-5D48-6A12A399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1-2F17-48CB-8848-3AE433FF7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77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8347-3AF9-8ADE-823B-C0520C24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43EA-4E79-580D-4250-55E072CC7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94B94-64CF-9265-89D5-6F6B5E7B8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15052-9DCE-DCBE-72BE-8D3652246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FB7AB-424B-D9BF-E828-D28B76573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15CB0-F0D9-644D-C39B-88CBBFEB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AF97-ABAE-4FE7-9B5D-BECF4E81EEAE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01370-0FEC-E609-FAA7-9E55A7B9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7B7DC-C788-F8E8-21A5-7F2C71A2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1-2F17-48CB-8848-3AE433FF7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82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11F3-06C0-1C18-AB09-908FC669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27AB2-CDFD-93FF-DC88-3F199C3B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AF97-ABAE-4FE7-9B5D-BECF4E81EEAE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DEA8E-91A0-F155-6275-A7062AA6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CDC79-DC2C-9555-0F69-BE668586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1-2F17-48CB-8848-3AE433FF7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05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D5C15-FF72-EBEC-7FAA-D0DDF128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AF97-ABAE-4FE7-9B5D-BECF4E81EEAE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23FD6-6F22-9433-0A4F-F09CABCE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C8FB8-0B8E-07BD-230F-E48F9442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1-2F17-48CB-8848-3AE433FF7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54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ADB20-C40B-1177-918E-79B2919E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D4715-F85F-C12D-2FB4-F274E93EC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AB527-DA82-E8F4-A42C-050D304AB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1ADB3-8C4F-ED13-BD02-9CDB42BA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AF97-ABAE-4FE7-9B5D-BECF4E81EEAE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B1BEE-01B3-1938-7C85-E5BAF887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AA605-5A07-3B77-72B2-55AB3139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1-2F17-48CB-8848-3AE433FF7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21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3465-73CB-D0DE-3F4F-3DA0A409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569AF-86C6-468F-1562-A3FEB4988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D2481-2293-3505-8BF0-FB049D159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4B363-C164-1A3A-4DD1-D5E67259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AF97-ABAE-4FE7-9B5D-BECF4E81EEAE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4826E-7B74-23AF-387D-59EC4FC5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C370C-FA6C-CCAC-A320-69E26830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A8C1-2F17-48CB-8848-3AE433FF7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8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CF7E1-5E45-E200-C613-93574C726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3A4FC-D470-FB9C-2D9B-F20C8EB04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71DAC-38A0-2B42-BFA2-80ABE93DE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BCAF97-ABAE-4FE7-9B5D-BECF4E81EEAE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BCD0-431F-76ED-880C-B11CD093C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B1AE3-456D-CAB3-FE8F-AC17C0ED3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5DA8C1-2F17-48CB-8848-3AE433FF7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7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IN" dirty="0"/>
              <a:t>Dynauton Website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8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Dynauton </a:t>
            </a:r>
            <a:r>
              <a:rPr dirty="0"/>
              <a:t>website </a:t>
            </a:r>
            <a:r>
              <a:rPr lang="en-IN" dirty="0"/>
              <a:t>shall be a comprehensive platform to </a:t>
            </a:r>
            <a:r>
              <a:rPr dirty="0"/>
              <a:t>showcase our </a:t>
            </a:r>
            <a:r>
              <a:rPr lang="en-IN" dirty="0"/>
              <a:t>expertise, engage our visitors and provide insights to identify and drive business growth opportunities</a:t>
            </a:r>
            <a:r>
              <a:rPr dirty="0"/>
              <a:t>.</a:t>
            </a:r>
          </a:p>
          <a:p>
            <a:r>
              <a:rPr dirty="0"/>
              <a:t>Key Sections:</a:t>
            </a:r>
          </a:p>
          <a:p>
            <a:pPr marL="0" indent="0">
              <a:buNone/>
            </a:pPr>
            <a:r>
              <a:rPr dirty="0"/>
              <a:t>1. Business Verticals</a:t>
            </a:r>
            <a:r>
              <a:rPr lang="en-IN" dirty="0"/>
              <a:t>: Aerospace &amp; Defence, Industrial, Services and Customization.</a:t>
            </a:r>
            <a:endParaRPr dirty="0"/>
          </a:p>
          <a:p>
            <a:pPr marL="0" indent="0">
              <a:buNone/>
            </a:pPr>
            <a:r>
              <a:rPr dirty="0"/>
              <a:t>2. User Community</a:t>
            </a:r>
          </a:p>
          <a:p>
            <a:pPr marL="0" indent="0">
              <a:buNone/>
            </a:pPr>
            <a:r>
              <a:rPr dirty="0"/>
              <a:t>3. Blogs and Educational Content</a:t>
            </a:r>
          </a:p>
          <a:p>
            <a:pPr marL="0" indent="0">
              <a:buNone/>
            </a:pPr>
            <a:r>
              <a:rPr dirty="0"/>
              <a:t>4. Analytics Platform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593"/>
            <a:ext cx="10515600" cy="820208"/>
          </a:xfrm>
        </p:spPr>
        <p:txBody>
          <a:bodyPr/>
          <a:lstStyle/>
          <a:p>
            <a:r>
              <a:rPr dirty="0"/>
              <a:t>UA</a:t>
            </a:r>
            <a:r>
              <a:rPr lang="en-IN" dirty="0"/>
              <a:t>S</a:t>
            </a:r>
            <a:r>
              <a:rPr dirty="0"/>
              <a:t> for </a:t>
            </a:r>
            <a:r>
              <a:rPr lang="en-IN" dirty="0"/>
              <a:t>Defence &amp; Homeland Security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34533"/>
            <a:ext cx="10888133" cy="553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b="1" dirty="0"/>
              <a:t>Focus</a:t>
            </a:r>
            <a:r>
              <a:rPr dirty="0"/>
              <a:t>: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dirty="0"/>
              <a:t>UAVs</a:t>
            </a:r>
            <a:r>
              <a:rPr lang="en-IN" dirty="0"/>
              <a:t>, C-UAS</a:t>
            </a:r>
            <a:r>
              <a:rPr dirty="0"/>
              <a:t> and payloads for</a:t>
            </a:r>
            <a:r>
              <a:rPr lang="en-IN" dirty="0"/>
              <a:t> military applications such as:</a:t>
            </a:r>
            <a:r>
              <a:rPr dirty="0"/>
              <a:t> </a:t>
            </a:r>
            <a:endParaRPr lang="en-IN" dirty="0"/>
          </a:p>
          <a:p>
            <a:r>
              <a:rPr lang="en-IN" dirty="0"/>
              <a:t>Long range </a:t>
            </a:r>
            <a:r>
              <a:rPr dirty="0"/>
              <a:t>surveillance</a:t>
            </a:r>
            <a:r>
              <a:rPr lang="en-IN" dirty="0"/>
              <a:t> in </a:t>
            </a:r>
            <a:r>
              <a:rPr dirty="0"/>
              <a:t>extreme environments</a:t>
            </a:r>
            <a:r>
              <a:rPr lang="en-IN" dirty="0"/>
              <a:t> (Cheel)</a:t>
            </a:r>
          </a:p>
          <a:p>
            <a:r>
              <a:rPr lang="en-IN" dirty="0"/>
              <a:t>High speed UAVs (Jet Engine UAV) </a:t>
            </a:r>
          </a:p>
          <a:p>
            <a:r>
              <a:rPr lang="en-IN" dirty="0"/>
              <a:t>Tethered UAVs with high end payloads (</a:t>
            </a:r>
            <a:r>
              <a:rPr lang="en-IN" dirty="0" err="1"/>
              <a:t>Patang</a:t>
            </a:r>
            <a:r>
              <a:rPr lang="en-IN" dirty="0"/>
              <a:t>)</a:t>
            </a:r>
          </a:p>
          <a:p>
            <a:r>
              <a:rPr lang="en-IN" dirty="0"/>
              <a:t>Counter-UAS products</a:t>
            </a:r>
          </a:p>
          <a:p>
            <a:r>
              <a:rPr lang="en-IN" dirty="0"/>
              <a:t>Multi-Sensor Autonomous Strike UAVs</a:t>
            </a:r>
          </a:p>
          <a:p>
            <a:r>
              <a:rPr lang="en-IN" dirty="0"/>
              <a:t>High end payloads (long range vision gimbals, comm jammers, network identifiers etc)</a:t>
            </a:r>
            <a:endParaRPr dirty="0"/>
          </a:p>
          <a:p>
            <a:pPr marL="0" indent="0">
              <a:buNone/>
            </a:pPr>
            <a:r>
              <a:rPr b="1" dirty="0"/>
              <a:t>Features</a:t>
            </a:r>
            <a:r>
              <a:rPr dirty="0"/>
              <a:t>:</a:t>
            </a:r>
          </a:p>
          <a:p>
            <a:r>
              <a:rPr dirty="0"/>
              <a:t>Showcase product</a:t>
            </a:r>
            <a:r>
              <a:rPr lang="en-IN" dirty="0"/>
              <a:t>, product</a:t>
            </a:r>
            <a:r>
              <a:rPr dirty="0"/>
              <a:t> specifications and use cases.</a:t>
            </a:r>
            <a:endParaRPr lang="en-IN" dirty="0"/>
          </a:p>
          <a:p>
            <a:r>
              <a:rPr lang="en-IN" dirty="0"/>
              <a:t>Display product operational videos infused with graphics and animations</a:t>
            </a:r>
            <a:endParaRPr dirty="0"/>
          </a:p>
          <a:p>
            <a:r>
              <a:rPr dirty="0"/>
              <a:t>Visitors can request demos or detailed information</a:t>
            </a:r>
            <a:r>
              <a:rPr lang="en-IN" dirty="0"/>
              <a:t> or ask queries (lead generation)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593"/>
            <a:ext cx="10515600" cy="820208"/>
          </a:xfrm>
        </p:spPr>
        <p:txBody>
          <a:bodyPr/>
          <a:lstStyle/>
          <a:p>
            <a:r>
              <a:rPr dirty="0"/>
              <a:t>UA</a:t>
            </a:r>
            <a:r>
              <a:rPr lang="en-IN" dirty="0"/>
              <a:t>Vs for Industrial Usage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53331"/>
            <a:ext cx="10888133" cy="541840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b="1" dirty="0"/>
              <a:t>Focus</a:t>
            </a:r>
            <a:r>
              <a:rPr dirty="0"/>
              <a:t>: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dirty="0"/>
              <a:t>UAVs</a:t>
            </a:r>
            <a:r>
              <a:rPr lang="en-IN" dirty="0"/>
              <a:t>, UAV components, payloads for industrial, agricultural, institutional and R&amp;D labs  :</a:t>
            </a:r>
            <a:r>
              <a:rPr dirty="0"/>
              <a:t> </a:t>
            </a:r>
            <a:endParaRPr lang="en-IN" dirty="0"/>
          </a:p>
          <a:p>
            <a:r>
              <a:rPr lang="en-IN" dirty="0"/>
              <a:t>E-commerce for UAV, UAV components and payloads</a:t>
            </a:r>
          </a:p>
          <a:p>
            <a:r>
              <a:rPr lang="en-IN" dirty="0"/>
              <a:t>Tethered UAVs with modular payloads such as gimbals, water sprayers etc</a:t>
            </a:r>
          </a:p>
          <a:p>
            <a:r>
              <a:rPr lang="en-IN" dirty="0"/>
              <a:t>Temporary Communication hubs (telecom coverage) in disaster-stricken areas</a:t>
            </a:r>
          </a:p>
          <a:p>
            <a:r>
              <a:rPr lang="en-IN" strike="sngStrike" dirty="0"/>
              <a:t>Agriculture UAVs</a:t>
            </a:r>
          </a:p>
          <a:p>
            <a:r>
              <a:rPr lang="en-IN" dirty="0"/>
              <a:t>Logistic UAVs</a:t>
            </a:r>
            <a:endParaRPr dirty="0"/>
          </a:p>
          <a:p>
            <a:pPr marL="0" indent="0">
              <a:buNone/>
            </a:pPr>
            <a:r>
              <a:rPr b="1" dirty="0"/>
              <a:t>Features</a:t>
            </a:r>
            <a:r>
              <a:rPr dirty="0"/>
              <a:t>:</a:t>
            </a:r>
          </a:p>
          <a:p>
            <a:r>
              <a:rPr dirty="0"/>
              <a:t>Showcase</a:t>
            </a:r>
            <a:r>
              <a:rPr lang="en-IN" dirty="0"/>
              <a:t>  product</a:t>
            </a:r>
            <a:r>
              <a:rPr dirty="0"/>
              <a:t> specifications</a:t>
            </a:r>
            <a:r>
              <a:rPr lang="en-IN" dirty="0"/>
              <a:t>, </a:t>
            </a:r>
            <a:r>
              <a:rPr dirty="0"/>
              <a:t>use cases.</a:t>
            </a:r>
            <a:endParaRPr lang="en-IN" dirty="0"/>
          </a:p>
          <a:p>
            <a:r>
              <a:rPr lang="en-IN" dirty="0"/>
              <a:t>E-commerce platform to buy products</a:t>
            </a:r>
          </a:p>
          <a:p>
            <a:r>
              <a:rPr lang="en-IN" dirty="0"/>
              <a:t>Display product operational videos infused with graphics and animations</a:t>
            </a:r>
            <a:endParaRPr dirty="0"/>
          </a:p>
          <a:p>
            <a:r>
              <a:rPr dirty="0"/>
              <a:t>Visitors can request</a:t>
            </a:r>
            <a:r>
              <a:rPr lang="en-IN" dirty="0"/>
              <a:t> </a:t>
            </a:r>
            <a:r>
              <a:rPr dirty="0"/>
              <a:t>detailed information</a:t>
            </a:r>
            <a:r>
              <a:rPr lang="en-IN" dirty="0"/>
              <a:t> or ask queries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784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593"/>
            <a:ext cx="10515600" cy="820208"/>
          </a:xfrm>
        </p:spPr>
        <p:txBody>
          <a:bodyPr/>
          <a:lstStyle/>
          <a:p>
            <a:r>
              <a:rPr dirty="0"/>
              <a:t>UA</a:t>
            </a:r>
            <a:r>
              <a:rPr lang="en-IN" dirty="0"/>
              <a:t>V Services (Drone-as-a-Service)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53331"/>
            <a:ext cx="10888133" cy="54184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b="1" dirty="0"/>
              <a:t>Focus</a:t>
            </a:r>
            <a:r>
              <a:rPr dirty="0"/>
              <a:t>: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Providing UAV based services for various industries:</a:t>
            </a:r>
            <a:r>
              <a:rPr dirty="0"/>
              <a:t> </a:t>
            </a:r>
            <a:endParaRPr lang="en-IN" dirty="0"/>
          </a:p>
          <a:p>
            <a:r>
              <a:rPr lang="en-IN" dirty="0"/>
              <a:t>Infrastructure Monitoring (telecom towers, windmills, dams, construction, bridges etc)</a:t>
            </a:r>
          </a:p>
          <a:p>
            <a:r>
              <a:rPr lang="en-IN" dirty="0"/>
              <a:t>Material delivery (high altitude deliveries)</a:t>
            </a:r>
          </a:p>
          <a:p>
            <a:r>
              <a:rPr lang="en-IN" dirty="0"/>
              <a:t>Search Operations</a:t>
            </a:r>
          </a:p>
          <a:p>
            <a:r>
              <a:rPr lang="en-IN" strike="sngStrike" dirty="0"/>
              <a:t>Agricultural Field Spraying</a:t>
            </a:r>
          </a:p>
          <a:p>
            <a:r>
              <a:rPr lang="en-IN" dirty="0"/>
              <a:t>Land Survey and Mapping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Features</a:t>
            </a:r>
            <a:r>
              <a:rPr dirty="0"/>
              <a:t>:</a:t>
            </a:r>
          </a:p>
          <a:p>
            <a:r>
              <a:rPr dirty="0"/>
              <a:t>Showcase</a:t>
            </a:r>
            <a:r>
              <a:rPr lang="en-IN" dirty="0"/>
              <a:t>  services and its use cases</a:t>
            </a:r>
            <a:r>
              <a:rPr dirty="0"/>
              <a:t>.</a:t>
            </a:r>
            <a:endParaRPr lang="en-IN" dirty="0"/>
          </a:p>
          <a:p>
            <a:r>
              <a:rPr lang="en-IN" dirty="0"/>
              <a:t>Display operational videos</a:t>
            </a:r>
            <a:endParaRPr dirty="0"/>
          </a:p>
          <a:p>
            <a:r>
              <a:rPr dirty="0"/>
              <a:t>Visitors can request</a:t>
            </a:r>
            <a:r>
              <a:rPr lang="en-IN" dirty="0"/>
              <a:t> </a:t>
            </a:r>
            <a:r>
              <a:rPr dirty="0"/>
              <a:t>detailed information</a:t>
            </a:r>
            <a:r>
              <a:rPr lang="en-IN" dirty="0"/>
              <a:t> or ask queries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45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593"/>
            <a:ext cx="10515600" cy="820208"/>
          </a:xfrm>
        </p:spPr>
        <p:txBody>
          <a:bodyPr/>
          <a:lstStyle/>
          <a:p>
            <a:r>
              <a:rPr lang="en-IN" dirty="0"/>
              <a:t>Customization &amp; Repair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53331"/>
            <a:ext cx="10888133" cy="5418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b="1" dirty="0"/>
              <a:t>Focus</a:t>
            </a:r>
            <a:r>
              <a:rPr dirty="0"/>
              <a:t>:</a:t>
            </a:r>
            <a:r>
              <a:rPr lang="en-IN" dirty="0"/>
              <a:t> </a:t>
            </a:r>
          </a:p>
          <a:p>
            <a:r>
              <a:rPr lang="en-IN" dirty="0"/>
              <a:t>Contract Engineering for customized UAVs, C-UAS, hardware and software</a:t>
            </a:r>
          </a:p>
          <a:p>
            <a:r>
              <a:rPr lang="en-IN" dirty="0"/>
              <a:t>Tailored solutions based on customer requirements</a:t>
            </a:r>
          </a:p>
          <a:p>
            <a:r>
              <a:rPr lang="en-IN" dirty="0"/>
              <a:t>Prototyping, Designing &amp; Development </a:t>
            </a:r>
          </a:p>
          <a:p>
            <a:r>
              <a:rPr lang="en-IN" dirty="0"/>
              <a:t>Repair of legacy UAV, components and payloads</a:t>
            </a:r>
          </a:p>
          <a:p>
            <a:r>
              <a:rPr lang="en-IN" dirty="0"/>
              <a:t>Joint Collaborations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922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593"/>
            <a:ext cx="10515600" cy="820208"/>
          </a:xfrm>
        </p:spPr>
        <p:txBody>
          <a:bodyPr/>
          <a:lstStyle/>
          <a:p>
            <a:r>
              <a:rPr lang="en-IN" dirty="0"/>
              <a:t>UAV Community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065" y="1066801"/>
            <a:ext cx="10888133" cy="5418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b="1" dirty="0"/>
              <a:t>Focus</a:t>
            </a:r>
            <a:r>
              <a:rPr dirty="0"/>
              <a:t>:</a:t>
            </a:r>
            <a:r>
              <a:rPr lang="en-IN" dirty="0"/>
              <a:t> </a:t>
            </a:r>
          </a:p>
          <a:p>
            <a:r>
              <a:rPr lang="en-US" dirty="0"/>
              <a:t>Building a UAV-focused community for professionals, students, pilots, and hobbyists.</a:t>
            </a:r>
          </a:p>
          <a:p>
            <a:r>
              <a:rPr lang="en-US" dirty="0"/>
              <a:t>Platform for posting issues, questions, and pain points in the UAV industry </a:t>
            </a:r>
            <a:r>
              <a:rPr lang="en-IN" dirty="0"/>
              <a:t>Prototyping, Designing &amp; Development </a:t>
            </a:r>
          </a:p>
          <a:p>
            <a:r>
              <a:rPr lang="en-US" dirty="0"/>
              <a:t>Direct interaction with the company for solutions, including pitching products and services.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610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593"/>
            <a:ext cx="10515600" cy="820208"/>
          </a:xfrm>
        </p:spPr>
        <p:txBody>
          <a:bodyPr/>
          <a:lstStyle/>
          <a:p>
            <a:r>
              <a:rPr lang="en-IN" dirty="0"/>
              <a:t>Blogs &amp; Educational Content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065" y="1066801"/>
            <a:ext cx="10888133" cy="279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b="1" dirty="0"/>
              <a:t>Focus</a:t>
            </a:r>
            <a:r>
              <a:rPr dirty="0"/>
              <a:t>:</a:t>
            </a:r>
            <a:r>
              <a:rPr lang="en-IN" dirty="0"/>
              <a:t> </a:t>
            </a:r>
          </a:p>
          <a:p>
            <a:r>
              <a:rPr lang="en-IN" dirty="0"/>
              <a:t>Sharing knowledge and expertise through blogs, case studies, success stories, educational videos</a:t>
            </a:r>
          </a:p>
          <a:p>
            <a:r>
              <a:rPr lang="en-US" dirty="0"/>
              <a:t>Content aimed at informing, engaging, and building trust with the audience</a:t>
            </a:r>
            <a:r>
              <a:rPr lang="en-IN" dirty="0"/>
              <a:t> </a:t>
            </a:r>
          </a:p>
          <a:p>
            <a:r>
              <a:rPr lang="en-IN" dirty="0"/>
              <a:t>Infographics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9D6F42-C4AF-25F7-88FB-FB3F0B7B858A}"/>
              </a:ext>
            </a:extLst>
          </p:cNvPr>
          <p:cNvSpPr txBox="1">
            <a:spLocks/>
          </p:cNvSpPr>
          <p:nvPr/>
        </p:nvSpPr>
        <p:spPr>
          <a:xfrm>
            <a:off x="745065" y="4241800"/>
            <a:ext cx="10888133" cy="2793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Requirements</a:t>
            </a:r>
            <a:r>
              <a:rPr lang="en-US" dirty="0"/>
              <a:t>: </a:t>
            </a:r>
          </a:p>
          <a:p>
            <a:r>
              <a:rPr lang="en-US" dirty="0"/>
              <a:t>Require blogs on various UAV topics such as:</a:t>
            </a:r>
          </a:p>
          <a:p>
            <a:r>
              <a:rPr lang="en-US" sz="2000" dirty="0"/>
              <a:t>Electronics Hardware</a:t>
            </a:r>
          </a:p>
          <a:p>
            <a:r>
              <a:rPr lang="en-US" sz="2000" dirty="0"/>
              <a:t>Software</a:t>
            </a:r>
          </a:p>
          <a:p>
            <a:r>
              <a:rPr lang="en-US" sz="2000" dirty="0"/>
              <a:t>Aerostructures and Aero-design</a:t>
            </a:r>
          </a:p>
          <a:p>
            <a:r>
              <a:rPr lang="en-US" sz="2000" dirty="0"/>
              <a:t>Control Systems</a:t>
            </a:r>
          </a:p>
          <a:p>
            <a:r>
              <a:rPr lang="en-US" sz="2000" dirty="0"/>
              <a:t>UAV Applications, </a:t>
            </a:r>
            <a:r>
              <a:rPr lang="en-US" sz="2000" dirty="0" err="1"/>
              <a:t>ConOps</a:t>
            </a:r>
            <a:endParaRPr lang="en-US" sz="2000" dirty="0"/>
          </a:p>
          <a:p>
            <a:r>
              <a:rPr lang="en-US" sz="2000" dirty="0"/>
              <a:t>Advanced Payloads</a:t>
            </a:r>
          </a:p>
        </p:txBody>
      </p:sp>
    </p:spTree>
    <p:extLst>
      <p:ext uri="{BB962C8B-B14F-4D97-AF65-F5344CB8AC3E}">
        <p14:creationId xmlns:p14="http://schemas.microsoft.com/office/powerpoint/2010/main" val="65679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593"/>
            <a:ext cx="10515600" cy="820208"/>
          </a:xfrm>
        </p:spPr>
        <p:txBody>
          <a:bodyPr/>
          <a:lstStyle/>
          <a:p>
            <a:r>
              <a:rPr lang="en-IN" dirty="0"/>
              <a:t>Analytics Platform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065" y="1066801"/>
            <a:ext cx="10888133" cy="5418402"/>
          </a:xfrm>
        </p:spPr>
        <p:txBody>
          <a:bodyPr>
            <a:normAutofit/>
          </a:bodyPr>
          <a:lstStyle/>
          <a:p>
            <a:r>
              <a:rPr lang="en-US" dirty="0"/>
              <a:t>A robust backend analytics platform for data-driven insights</a:t>
            </a:r>
          </a:p>
          <a:p>
            <a:r>
              <a:rPr lang="en-US" dirty="0"/>
              <a:t> </a:t>
            </a:r>
            <a:r>
              <a:rPr lang="en-IN" dirty="0"/>
              <a:t>Visitor metrics (total visitors, page-specific visits, visitor demographics).</a:t>
            </a:r>
          </a:p>
          <a:p>
            <a:r>
              <a:rPr lang="en-US" dirty="0"/>
              <a:t>Ranking of product and blog visits.</a:t>
            </a:r>
          </a:p>
          <a:p>
            <a:r>
              <a:rPr lang="en-US" dirty="0"/>
              <a:t>Geographic and demographic segmentation of visitors</a:t>
            </a:r>
            <a:endParaRPr lang="en-IN" dirty="0"/>
          </a:p>
          <a:p>
            <a:r>
              <a:rPr lang="en-US" dirty="0"/>
              <a:t>Conversion tracking: leads generated and visitor-to-customer ratios.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313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512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Dynauton Website</vt:lpstr>
      <vt:lpstr>UAS for Defence &amp; Homeland Security</vt:lpstr>
      <vt:lpstr>UAVs for Industrial Usage</vt:lpstr>
      <vt:lpstr>UAV Services (Drone-as-a-Service)</vt:lpstr>
      <vt:lpstr>Customization &amp; Repair</vt:lpstr>
      <vt:lpstr>UAV Community</vt:lpstr>
      <vt:lpstr>Blogs &amp; Educational Content</vt:lpstr>
      <vt:lpstr>Analytics Platform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Overview</dc:title>
  <dc:creator>Geet Bhatia</dc:creator>
  <cp:lastModifiedBy>Geet Bhatia</cp:lastModifiedBy>
  <cp:revision>19</cp:revision>
  <dcterms:created xsi:type="dcterms:W3CDTF">2024-11-24T07:36:56Z</dcterms:created>
  <dcterms:modified xsi:type="dcterms:W3CDTF">2024-12-06T07:02:00Z</dcterms:modified>
</cp:coreProperties>
</file>