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8F3-ED24-46C7-AEC6-FB57974B9355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0F09-FF04-4454-99D0-FDE3EB8529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33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8F3-ED24-46C7-AEC6-FB57974B9355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0F09-FF04-4454-99D0-FDE3EB8529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8F3-ED24-46C7-AEC6-FB57974B9355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0F09-FF04-4454-99D0-FDE3EB8529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88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8F3-ED24-46C7-AEC6-FB57974B9355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0F09-FF04-4454-99D0-FDE3EB8529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66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8F3-ED24-46C7-AEC6-FB57974B9355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0F09-FF04-4454-99D0-FDE3EB8529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8F3-ED24-46C7-AEC6-FB57974B9355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0F09-FF04-4454-99D0-FDE3EB8529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0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8F3-ED24-46C7-AEC6-FB57974B9355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0F09-FF04-4454-99D0-FDE3EB8529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45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8F3-ED24-46C7-AEC6-FB57974B9355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0F09-FF04-4454-99D0-FDE3EB8529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18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8F3-ED24-46C7-AEC6-FB57974B9355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0F09-FF04-4454-99D0-FDE3EB8529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20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8F3-ED24-46C7-AEC6-FB57974B9355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0F09-FF04-4454-99D0-FDE3EB8529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26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8F3-ED24-46C7-AEC6-FB57974B9355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0F09-FF04-4454-99D0-FDE3EB8529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5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9E8F3-ED24-46C7-AEC6-FB57974B9355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0F09-FF04-4454-99D0-FDE3EB8529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9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" y="190048"/>
            <a:ext cx="11564964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Pandey</dc:creator>
  <cp:lastModifiedBy>Akash Pandey</cp:lastModifiedBy>
  <cp:revision>1</cp:revision>
  <dcterms:created xsi:type="dcterms:W3CDTF">2023-10-14T05:53:11Z</dcterms:created>
  <dcterms:modified xsi:type="dcterms:W3CDTF">2023-10-14T05:53:29Z</dcterms:modified>
</cp:coreProperties>
</file>