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73F3C-A976-4FC6-B1FC-08BC8895695C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00A0-7C19-4C0B-AC7C-36B4E8E42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6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55C-78D6-4E3D-9AC0-166FF793B86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C6F4-88C0-41F8-8B5B-455D9523534F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6AC6-117F-4E87-A130-723DD2EE3D9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FD2D-83CD-4150-93E6-0270E266C603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1467-7481-4E74-8258-56CB2E5E868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F0CC-9621-4F93-ABF5-A29D06A529B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5C0-073C-4B70-BBB6-117BB14AD1C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77D0898-6769-4D5E-9CC1-5286996D1347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85B4E-D204-4F52-9FB3-A3A536EF590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EFB4A838-FBA3-44BE-B3F7-056012AC5464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6910" y="1146337"/>
            <a:ext cx="420181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Case Study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Akash Pandey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4E07-A427-1F6C-7479-D0501427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22CF5-C2BE-88D1-BCCA-64062A95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4" y="202787"/>
            <a:ext cx="11182083" cy="48001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0F80-C875-25F4-045F-B81C40C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118294"/>
            <a:ext cx="885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number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Education people who is default in Make payment 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8A227-BFBB-7742-C84B-0FD0FE9B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9" y="197842"/>
            <a:ext cx="11462646" cy="4815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E3FF-00B8-A294-B58B-9F3BD8DF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118294"/>
            <a:ext cx="94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Married person has greater number than others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conditions.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1AA56-D10C-424F-1C71-F4FEC8ED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6" y="138797"/>
            <a:ext cx="11796533" cy="49376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A3D45-D160-B334-D643-9CBDD0A3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118294"/>
            <a:ext cx="94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Apartment has greater number than others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conditions.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6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88370-CE77-8639-7B20-A038C5CC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" y="146121"/>
            <a:ext cx="11471265" cy="59814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ABDC-AE7E-D0A5-93C5-432B8D1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0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D86BF-BB86-7FCD-CD11-FD8CE006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4" y="185909"/>
            <a:ext cx="11704385" cy="46488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DEAB-B635-1344-A4DF-B8450B44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118294"/>
            <a:ext cx="94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defaulter number is greater in both conditions Who is not owing the card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2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5A8AE-94A2-984B-75C4-007633DE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87" y="180680"/>
            <a:ext cx="11479391" cy="45594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9E9F-9262-A660-A29B-95675F88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118294"/>
            <a:ext cx="94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member number between 2 – 3 has large number is both conditions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37BAD-FF97-23C5-9748-0EC8E489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" y="284706"/>
            <a:ext cx="11587497" cy="5580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D1A2-E5A7-5935-8FAA-3FC145BD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9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4BD78-D81F-B7D8-0D86-4A6652A2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8" y="182727"/>
            <a:ext cx="11738855" cy="58712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B33A-5FEB-07AF-198D-9EB91A9F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63B39-FAE5-A4E9-DF67-3D3C8995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781635"/>
            <a:ext cx="10210800" cy="40556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8A762-92E3-C58F-7B19-405F01CA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53E79-B980-FA55-44C7-023940A7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3" y="156267"/>
            <a:ext cx="11514392" cy="51088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8F99-AF1F-1672-19A7-DDC4D8D6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924279" y="5265080"/>
            <a:ext cx="94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has no child or unmarried person number is greater than others is both conditions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orange rectangular graph">
            <a:extLst>
              <a:ext uri="{FF2B5EF4-FFF2-40B4-BE49-F238E27FC236}">
                <a16:creationId xmlns:a16="http://schemas.microsoft.com/office/drawing/2014/main" id="{427E6D6D-9D90-94AE-C222-A2440F16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858" y="349623"/>
            <a:ext cx="8884023" cy="44644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12E6E-99AF-4B9B-E264-BC24B16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2</a:t>
            </a:fld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76F21-AEE2-9B27-DD47-8E31079EE878}"/>
              </a:ext>
            </a:extLst>
          </p:cNvPr>
          <p:cNvSpPr txBox="1"/>
          <p:nvPr/>
        </p:nvSpPr>
        <p:spPr>
          <a:xfrm>
            <a:off x="1949823" y="5273025"/>
            <a:ext cx="82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Graph number of who not pays on time is very less than who pays on time.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7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0B802-FFE6-2498-1A04-5BFA415F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6" y="252613"/>
            <a:ext cx="11368016" cy="5864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A50B-F660-170A-6785-3C3FBB70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0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A696-6CEF-FFF8-157C-6B4E35F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b="1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996968" y="5072802"/>
            <a:ext cx="885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number is greater than Male number in loan defaulter and Non-Defaulter.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6601C2-B9C2-A101-555D-89B727DE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6" y="292310"/>
            <a:ext cx="10901082" cy="478049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CA087-672E-856A-DA7E-B168F637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9" y="280069"/>
            <a:ext cx="10662833" cy="48805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EF0D1-6870-96FA-EC52-A31F080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4</a:t>
            </a:fld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160578"/>
            <a:ext cx="885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Approx. Applicant has income between 0.5 – 2.5 Lakh  for loan defaulter and Non-Defaulter.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326F1-96DB-1797-01C4-06292F01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43" y="311497"/>
            <a:ext cx="9412941" cy="46073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7B68-F79B-4FCD-F258-6B737EC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pPr/>
              <a:t>5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807782" y="5023944"/>
            <a:ext cx="885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 loan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greater than other Contract type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loan defaulter and Non-Defaulter.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2235D-B69F-2D7C-F142-05213D0F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8" y="262758"/>
            <a:ext cx="9681882" cy="46348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1DDB-3E90-3161-2EE1-B78CFCBF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6</a:t>
            </a:fld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5AF4-68D2-2A5B-8E11-1C97B57E5C31}"/>
              </a:ext>
            </a:extLst>
          </p:cNvPr>
          <p:cNvSpPr txBox="1"/>
          <p:nvPr/>
        </p:nvSpPr>
        <p:spPr>
          <a:xfrm>
            <a:off x="1797272" y="4897576"/>
            <a:ext cx="885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Number is greater tha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Female number in high Income earning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loan defaulter and Non-Defaulter.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5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81050-5E8E-80BF-5EB7-3D8D39E5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00" y="422166"/>
            <a:ext cx="10139082" cy="54426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1D2E-8748-9AB4-2812-27B82DC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4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BF279-4108-82A8-ACDE-79A414D0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0" y="160010"/>
            <a:ext cx="11861873" cy="60621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311A-49D1-E46E-92D2-360AA51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9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9D3FC-599D-228A-95DA-08707A5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7" y="423812"/>
            <a:ext cx="10757090" cy="57772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E146B-13C6-C038-53A5-82B00BBE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3219419" y="6446837"/>
            <a:ext cx="3205640" cy="3651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mtClean="0">
                <a:solidFill>
                  <a:schemeClr val="bg1"/>
                </a:solidFill>
              </a:rPr>
              <a:t>Akash Pandey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2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Custom 34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EC7016"/>
    </a:accent1>
    <a:accent2>
      <a:srgbClr val="F8931D"/>
    </a:accent2>
    <a:accent3>
      <a:srgbClr val="CE8D3E"/>
    </a:accent3>
    <a:accent4>
      <a:srgbClr val="E64823"/>
    </a:accent4>
    <a:accent5>
      <a:srgbClr val="FFCA08"/>
    </a:accent5>
    <a:accent6>
      <a:srgbClr val="9C6A6A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235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Credit Case Study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Case Study Using Python</dc:title>
  <dc:creator>Akash Pandey</dc:creator>
  <cp:lastModifiedBy>Akash Pandey</cp:lastModifiedBy>
  <cp:revision>4</cp:revision>
  <dcterms:created xsi:type="dcterms:W3CDTF">2023-05-14T11:38:07Z</dcterms:created>
  <dcterms:modified xsi:type="dcterms:W3CDTF">2023-05-18T06:08:55Z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