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6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8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0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8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9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2D4C-66F8-4A0A-92FA-C50C90B45A1B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6AEA-8AFD-4414-9530-655355251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7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 Tools to Unzip Files Online – Better Tech Ti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0" y="2217682"/>
            <a:ext cx="837542" cy="558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310" y="2776043"/>
            <a:ext cx="740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 file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otNetty Alternatives - .NET Application Frameworks | LibHu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45" y="2297820"/>
            <a:ext cx="509751" cy="5097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001" y="2244919"/>
            <a:ext cx="79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2310" y="2552696"/>
            <a:ext cx="1169756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4934" y="2764699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Forms-based ADFS 3.0 Endpoints Inexplicably Showing HTTP 503 « Blog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43" y="2155604"/>
            <a:ext cx="682515" cy="6825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80014" y="2776043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Factory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94378" y="2552695"/>
            <a:ext cx="118145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3474" y="2244918"/>
            <a:ext cx="1343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Unzip the File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Databricks Raises $60M in Series C Funding |FinSM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28" y="2005855"/>
            <a:ext cx="905837" cy="9058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481964" y="2552695"/>
            <a:ext cx="206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6857" y="2244918"/>
            <a:ext cx="167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Unzip data Sent to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6857" y="2598862"/>
            <a:ext cx="165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and Analysis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Power BI – The new EXE installer command lin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46" y="4502588"/>
            <a:ext cx="581660" cy="4926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79591" y="2807571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Bricks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808" y="5007065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496465" y="2577652"/>
            <a:ext cx="1852481" cy="2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435965">
            <a:off x="9065518" y="3801512"/>
            <a:ext cx="167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Visualisation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5106" y="1020222"/>
            <a:ext cx="466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</a:rPr>
              <a:t>Basic Architect for Project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44227" y="2252825"/>
            <a:ext cx="193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Store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 descr="DotNetty Alternatives - .NET Application Frameworks | LibHu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81" y="2305726"/>
            <a:ext cx="509751" cy="50975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094070" y="2772605"/>
            <a:ext cx="119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 flipH="1">
            <a:off x="8544227" y="3080382"/>
            <a:ext cx="2148729" cy="156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Pandey</dc:creator>
  <cp:lastModifiedBy>Akash Pandey</cp:lastModifiedBy>
  <cp:revision>2</cp:revision>
  <dcterms:created xsi:type="dcterms:W3CDTF">2023-10-19T10:41:33Z</dcterms:created>
  <dcterms:modified xsi:type="dcterms:W3CDTF">2023-10-19T10:48:09Z</dcterms:modified>
</cp:coreProperties>
</file>