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EBDA-A3AB-EDE6-4A49-0D33A5E2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D5AA-B352-216E-24AB-097C420E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009F-5925-1C6D-D1A8-79DE29DE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BCAB-1EC5-7A7C-8DB4-05278EC4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FDC3-5BDD-F29A-A707-C9D4CAD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C871-0525-353C-9660-6EEE1BF1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7FFEB-0544-2A68-80A7-C0D5F381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D6BA-5858-45DC-3D9C-FB0C461A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8E7E-6D6C-D54F-8892-F73A6BEB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E625-F165-7F28-07F5-A97B3B8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46275-5447-BB82-C8E7-208D14B4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9722-F4E6-E340-8812-3CBA835A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D5B5-E583-36D2-8733-E37EDBAF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4885-0B6A-5387-4372-2240D4F8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430BA-F877-E73B-5954-6049EDA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E808-A429-D0FD-6077-55DC3931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2965-5B5D-7DC7-66B4-85A6A516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C67D-CE7A-9B0F-84E4-C82BFD41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B010-0B6A-F734-9D6B-BB25ED62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F784-42AE-9767-EFDC-6CBC0A9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930-8CA9-C6E6-AE4A-DDE18E6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E378-85F3-816F-30E4-2D05923F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4171-17AC-A7CE-6A5F-7BDA384D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A35A-0E09-28C4-A8D7-C85C9E88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8FBA-E4CF-A658-B45B-FB114F6E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4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A058-7A65-9F31-8770-E603406E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EFBA-5511-1370-3BD3-2BE50E923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6D5B-059C-3B4A-9466-5F0D7C862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7850-8902-56A5-8AA9-AEE626A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D8A3-980E-0526-A310-1F70E4BE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70EFF-237F-4656-63D1-70F09C7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7AD9-06FB-6E4F-5D89-68F81032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7EA3-7972-BAAF-8662-2CD3CAA2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DE3D6-2DEA-2DA0-D96A-8A910FE5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722E8-4584-CDFB-18E0-17F465093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EDFBB-4B74-13CA-CEF5-2CD3FEDA7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23BA4-88DD-BB48-C17D-78C43FA2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C148-F3E8-38D5-DCD3-204E0AA7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1FE09-2287-754C-F202-EF751D2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3889-A876-00E6-0596-1A53E5AC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5B53B-795D-B025-7BDC-597BF45D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DD241-6089-B414-B7FB-E8A77732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4869-F80F-1D59-8338-AEC07760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74B8D-257C-8B50-DD13-86D9F39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BEF60-322D-CD15-2E5B-72AC8209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EBE23-09BD-8724-E68E-E7A15FCE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5A52-2729-E336-6E39-A3B8DC03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D340-2453-1F64-4807-BFCA39CD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F73B0-B34C-661C-B45C-C43D5085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FB16-2FB8-DF99-55CF-737A742B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6D78-856A-19FA-7912-BD54D044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96712-D6F5-A5E0-5A67-4DA0BF8E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82A-9AF4-986A-75A2-6437537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F2E7D-D259-77F7-EDE3-EA247EE51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190B1-34AC-BA7F-6232-224467BF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634E-7E35-DEF5-9CE4-862C542B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D30B-6F18-553C-D434-F8244AE3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6969-A20D-9C42-23A3-9E71C3E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442EA-5FD2-90EF-CCE5-666F837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9DEF-B2D0-7C27-692D-52DCF167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A4E1-D5DA-DF8A-612E-DBFE8A47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67DB8-1E12-44CC-AD1E-216E2DA5A381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9679-13C4-9CEF-1544-11FECA2A8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0A29-38C2-AB96-B887-DE872F9AA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18BC7-AAA4-4B8D-A1AF-9E06587B7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29AEC-415F-E5E1-0C38-F6B584E2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2" y="392167"/>
            <a:ext cx="10806096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7242D-F08B-6E7C-1C2B-CCE0F8E6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88356"/>
            <a:ext cx="10821338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D0B7C-01C1-E72D-2EE9-6EDE62FA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" y="392167"/>
            <a:ext cx="10828958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35DFD-E019-2BCA-5060-76C0864D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2" y="384546"/>
            <a:ext cx="10790855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2A061-9560-7D1B-33BC-80347E87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1" y="415029"/>
            <a:ext cx="10813717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73833-EEBA-6E6C-A220-2556DC51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1" y="392167"/>
            <a:ext cx="10813717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2371-6FD5-331D-2C28-DE274958E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8A003-239E-E0D4-7C0E-1D70C7E9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399787"/>
            <a:ext cx="10844200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6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1</cp:revision>
  <dcterms:created xsi:type="dcterms:W3CDTF">2023-09-24T07:13:33Z</dcterms:created>
  <dcterms:modified xsi:type="dcterms:W3CDTF">2023-09-24T07:19:28Z</dcterms:modified>
</cp:coreProperties>
</file>